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60" r:id="rId4"/>
    <p:sldId id="261" r:id="rId5"/>
    <p:sldId id="265" r:id="rId6"/>
    <p:sldId id="267" r:id="rId7"/>
    <p:sldId id="268" r:id="rId8"/>
    <p:sldId id="266" r:id="rId9"/>
    <p:sldId id="262" r:id="rId10"/>
    <p:sldId id="269" r:id="rId11"/>
    <p:sldId id="270" r:id="rId12"/>
    <p:sldId id="271" r:id="rId13"/>
    <p:sldId id="273" r:id="rId14"/>
    <p:sldId id="263" r:id="rId15"/>
    <p:sldId id="272" r:id="rId16"/>
    <p:sldId id="274" r:id="rId17"/>
    <p:sldId id="275" r:id="rId18"/>
    <p:sldId id="276" r:id="rId19"/>
    <p:sldId id="264" r:id="rId20"/>
    <p:sldId id="277" r:id="rId21"/>
    <p:sldId id="278" r:id="rId22"/>
    <p:sldId id="279" r:id="rId23"/>
    <p:sldId id="280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6" pos="7129" userDrawn="1">
          <p15:clr>
            <a:srgbClr val="A4A3A4"/>
          </p15:clr>
        </p15:guide>
        <p15:guide id="7" pos="846" userDrawn="1">
          <p15:clr>
            <a:srgbClr val="A4A3A4"/>
          </p15:clr>
        </p15:guide>
        <p15:guide id="8" orient="horz" pos="2546" userDrawn="1">
          <p15:clr>
            <a:srgbClr val="A4A3A4"/>
          </p15:clr>
        </p15:guide>
        <p15:guide id="9" pos="3069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6403" userDrawn="1">
          <p15:clr>
            <a:srgbClr val="A4A3A4"/>
          </p15:clr>
        </p15:guide>
        <p15:guide id="12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01"/>
    <a:srgbClr val="333F50"/>
    <a:srgbClr val="333651"/>
    <a:srgbClr val="171C4D"/>
    <a:srgbClr val="7F7F7F"/>
    <a:srgbClr val="A69216"/>
    <a:srgbClr val="B8AB00"/>
    <a:srgbClr val="7C7515"/>
    <a:srgbClr val="7F7819"/>
    <a:srgbClr val="F0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0" autoAdjust="0"/>
    <p:restoredTop sz="95226" autoAdjust="0"/>
  </p:normalViewPr>
  <p:slideViewPr>
    <p:cSldViewPr snapToGrid="0" showGuides="1">
      <p:cViewPr varScale="1">
        <p:scale>
          <a:sx n="82" d="100"/>
          <a:sy n="82" d="100"/>
        </p:scale>
        <p:origin x="576" y="58"/>
      </p:cViewPr>
      <p:guideLst>
        <p:guide orient="horz" pos="2137"/>
        <p:guide pos="3840"/>
        <p:guide orient="horz" pos="867"/>
        <p:guide orient="horz" pos="3657"/>
        <p:guide pos="7129"/>
        <p:guide pos="846"/>
        <p:guide orient="horz" pos="2546"/>
        <p:guide pos="3069"/>
        <p:guide pos="4702"/>
        <p:guide pos="6403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Part1</c:v>
                </c:pt>
              </c:strCache>
            </c:strRef>
          </c:tx>
          <c:spPr>
            <a:solidFill>
              <a:srgbClr val="FDDC0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4024080"/>
        <c:axId val="98903635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Part3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8"/>
            <c:spPr>
              <a:solidFill>
                <a:srgbClr val="FDDC01"/>
              </a:solidFill>
              <a:ln w="28575">
                <a:solidFill>
                  <a:srgbClr val="A6A6A6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4.7</c:v>
                </c:pt>
                <c:pt idx="1">
                  <c:v>4.8</c:v>
                </c:pt>
                <c:pt idx="2">
                  <c:v>3.9</c:v>
                </c:pt>
                <c:pt idx="3">
                  <c:v>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4024080"/>
        <c:axId val="989036352"/>
      </c:lineChart>
      <c:catAx>
        <c:axId val="90402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89036352"/>
        <c:crosses val="autoZero"/>
        <c:auto val="1"/>
        <c:lblAlgn val="ctr"/>
        <c:lblOffset val="100"/>
        <c:noMultiLvlLbl val="0"/>
      </c:catAx>
      <c:valAx>
        <c:axId val="98903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402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5400" cap="rnd">
              <a:solidFill>
                <a:srgbClr val="FDDC0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May.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47</c:v>
                </c:pt>
                <c:pt idx="5">
                  <c:v>25</c:v>
                </c:pt>
                <c:pt idx="6">
                  <c:v>48</c:v>
                </c:pt>
                <c:pt idx="7">
                  <c:v>49</c:v>
                </c:pt>
                <c:pt idx="8">
                  <c:v>53</c:v>
                </c:pt>
                <c:pt idx="9">
                  <c:v>25</c:v>
                </c:pt>
                <c:pt idx="10">
                  <c:v>43</c:v>
                </c:pt>
                <c:pt idx="11">
                  <c:v>43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54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May.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24</c:v>
                </c:pt>
                <c:pt idx="1">
                  <c:v>44</c:v>
                </c:pt>
                <c:pt idx="2">
                  <c:v>18</c:v>
                </c:pt>
                <c:pt idx="3">
                  <c:v>28</c:v>
                </c:pt>
                <c:pt idx="4">
                  <c:v>38</c:v>
                </c:pt>
                <c:pt idx="5">
                  <c:v>36</c:v>
                </c:pt>
                <c:pt idx="6">
                  <c:v>57</c:v>
                </c:pt>
                <c:pt idx="7">
                  <c:v>45</c:v>
                </c:pt>
                <c:pt idx="8">
                  <c:v>46</c:v>
                </c:pt>
                <c:pt idx="9">
                  <c:v>41</c:v>
                </c:pt>
                <c:pt idx="10">
                  <c:v>63</c:v>
                </c:pt>
                <c:pt idx="11">
                  <c:v>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358864"/>
        <c:axId val="895356064"/>
      </c:lineChart>
      <c:catAx>
        <c:axId val="89535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5356064"/>
        <c:crosses val="autoZero"/>
        <c:auto val="1"/>
        <c:lblAlgn val="ctr"/>
        <c:lblOffset val="100"/>
        <c:noMultiLvlLbl val="0"/>
      </c:catAx>
      <c:valAx>
        <c:axId val="89535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53588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explosion val="28"/>
          <c:dPt>
            <c:idx val="0"/>
            <c:bubble3D val="0"/>
            <c:explosion val="18"/>
            <c:spPr>
              <a:solidFill>
                <a:srgbClr val="FDDC01">
                  <a:alpha val="70000"/>
                </a:srgbClr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30"/>
            <c:spPr>
              <a:solidFill>
                <a:schemeClr val="tx1">
                  <a:lumMod val="50000"/>
                  <a:lumOff val="50000"/>
                  <a:alpha val="77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bg1">
                  <a:alpha val="0"/>
                </a:schemeClr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</c:dPt>
          <c:cat>
            <c:strRef>
              <c:f>Sheet1!$A$2:$A$4</c:f>
              <c:strCache>
                <c:ptCount val="3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81880761349448"/>
          <c:y val="0.86675937845761442"/>
          <c:w val="0.56387163429657061"/>
          <c:h val="8.1511418756439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297A4-B952-43A2-B9AD-C8705CAE296B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CD024-BE5F-4119-A91A-CAB93543516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24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49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97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31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00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2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99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D024-BE5F-4119-A91A-CAB93543516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75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34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256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39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2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09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6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75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62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1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756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59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1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2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11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8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6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3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9174D1F2-B35C-4EC9-B02A-50E370E131C5}" type="datetimeFigureOut">
              <a:rPr lang="zh-CN" altLang="en-US" smtClean="0"/>
              <a:pPr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063C18D-DBB9-4F90-A6F5-77DFC3FACA5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221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9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三角环"/>
          <p:cNvSpPr/>
          <p:nvPr/>
        </p:nvSpPr>
        <p:spPr>
          <a:xfrm flipV="1">
            <a:off x="1438836" y="2240921"/>
            <a:ext cx="9345706" cy="3541689"/>
          </a:xfrm>
          <a:custGeom>
            <a:avLst/>
            <a:gdLst>
              <a:gd name="connsiteX0" fmla="*/ 0 w 6980350"/>
              <a:gd name="connsiteY0" fmla="*/ 3541689 h 3541689"/>
              <a:gd name="connsiteX1" fmla="*/ 1995010 w 6980350"/>
              <a:gd name="connsiteY1" fmla="*/ 3541689 h 3541689"/>
              <a:gd name="connsiteX2" fmla="*/ 2018179 w 6980350"/>
              <a:gd name="connsiteY2" fmla="*/ 3404173 h 3541689"/>
              <a:gd name="connsiteX3" fmla="*/ 360193 w 6980350"/>
              <a:gd name="connsiteY3" fmla="*/ 3404173 h 3541689"/>
              <a:gd name="connsiteX4" fmla="*/ 3493358 w 6980350"/>
              <a:gd name="connsiteY4" fmla="*/ 211477 h 3541689"/>
              <a:gd name="connsiteX5" fmla="*/ 6664622 w 6980350"/>
              <a:gd name="connsiteY5" fmla="*/ 3404173 h 3541689"/>
              <a:gd name="connsiteX6" fmla="*/ 4922125 w 6980350"/>
              <a:gd name="connsiteY6" fmla="*/ 3404173 h 3541689"/>
              <a:gd name="connsiteX7" fmla="*/ 4945294 w 6980350"/>
              <a:gd name="connsiteY7" fmla="*/ 3541689 h 3541689"/>
              <a:gd name="connsiteX8" fmla="*/ 6980350 w 6980350"/>
              <a:gd name="connsiteY8" fmla="*/ 3541689 h 3541689"/>
              <a:gd name="connsiteX9" fmla="*/ 3490175 w 6980350"/>
              <a:gd name="connsiteY9" fmla="*/ 0 h 354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80350" h="3541689">
                <a:moveTo>
                  <a:pt x="0" y="3541689"/>
                </a:moveTo>
                <a:lnTo>
                  <a:pt x="1995010" y="3541689"/>
                </a:lnTo>
                <a:lnTo>
                  <a:pt x="2018179" y="3404173"/>
                </a:lnTo>
                <a:lnTo>
                  <a:pt x="360193" y="3404173"/>
                </a:lnTo>
                <a:lnTo>
                  <a:pt x="3493358" y="211477"/>
                </a:lnTo>
                <a:lnTo>
                  <a:pt x="6664622" y="3404173"/>
                </a:lnTo>
                <a:lnTo>
                  <a:pt x="4922125" y="3404173"/>
                </a:lnTo>
                <a:lnTo>
                  <a:pt x="4945294" y="3541689"/>
                </a:lnTo>
                <a:lnTo>
                  <a:pt x="6980350" y="3541689"/>
                </a:lnTo>
                <a:lnTo>
                  <a:pt x="3490175" y="0"/>
                </a:ln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1" name="直线1"/>
          <p:cNvCxnSpPr/>
          <p:nvPr/>
        </p:nvCxnSpPr>
        <p:spPr>
          <a:xfrm flipH="1">
            <a:off x="7059706" y="0"/>
            <a:ext cx="658906" cy="690155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2"/>
          <p:cNvCxnSpPr/>
          <p:nvPr/>
        </p:nvCxnSpPr>
        <p:spPr>
          <a:xfrm flipH="1">
            <a:off x="4546185" y="3325477"/>
            <a:ext cx="360269" cy="411193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"/>
          <p:cNvSpPr/>
          <p:nvPr/>
        </p:nvSpPr>
        <p:spPr>
          <a:xfrm>
            <a:off x="4668159" y="666980"/>
            <a:ext cx="2915982" cy="2915982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圆圈"/>
          <p:cNvSpPr/>
          <p:nvPr/>
        </p:nvSpPr>
        <p:spPr>
          <a:xfrm>
            <a:off x="4533688" y="532509"/>
            <a:ext cx="3184924" cy="3184924"/>
          </a:xfrm>
          <a:prstGeom prst="ellipse">
            <a:avLst/>
          </a:prstGeom>
          <a:noFill/>
          <a:ln w="28575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7" name="直线3"/>
          <p:cNvCxnSpPr/>
          <p:nvPr/>
        </p:nvCxnSpPr>
        <p:spPr>
          <a:xfrm flipH="1">
            <a:off x="5970494" y="4899981"/>
            <a:ext cx="1748118" cy="1332296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直角三角形 1"/>
          <p:cNvSpPr/>
          <p:nvPr/>
        </p:nvSpPr>
        <p:spPr>
          <a:xfrm>
            <a:off x="0" y="5794875"/>
            <a:ext cx="1237129" cy="1075390"/>
          </a:xfrm>
          <a:prstGeom prst="rt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直角三角形 2"/>
          <p:cNvSpPr/>
          <p:nvPr/>
        </p:nvSpPr>
        <p:spPr>
          <a:xfrm flipH="1">
            <a:off x="10954871" y="5782610"/>
            <a:ext cx="1237129" cy="1075390"/>
          </a:xfrm>
          <a:prstGeom prst="rt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56375" y="1508661"/>
            <a:ext cx="273278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11153A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2017</a:t>
            </a:r>
            <a:endParaRPr lang="zh-CN" altLang="en-US" sz="7200" b="1" dirty="0">
              <a:solidFill>
                <a:srgbClr val="11153A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cxnSp>
        <p:nvCxnSpPr>
          <p:cNvPr id="36" name="下划线"/>
          <p:cNvCxnSpPr/>
          <p:nvPr/>
        </p:nvCxnSpPr>
        <p:spPr>
          <a:xfrm>
            <a:off x="1438836" y="4765600"/>
            <a:ext cx="93349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梯形 1"/>
          <p:cNvSpPr/>
          <p:nvPr/>
        </p:nvSpPr>
        <p:spPr>
          <a:xfrm rot="13320000">
            <a:off x="-396029" y="6048561"/>
            <a:ext cx="2360741" cy="169493"/>
          </a:xfrm>
          <a:prstGeom prst="trapezoid">
            <a:avLst>
              <a:gd name="adj" fmla="val 111758"/>
            </a:avLst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梯形 2"/>
          <p:cNvSpPr/>
          <p:nvPr/>
        </p:nvSpPr>
        <p:spPr>
          <a:xfrm rot="8256982">
            <a:off x="10208669" y="6045597"/>
            <a:ext cx="2358219" cy="172294"/>
          </a:xfrm>
          <a:prstGeom prst="trapezoid">
            <a:avLst>
              <a:gd name="adj" fmla="val 90931"/>
            </a:avLst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Logo"/>
          <p:cNvSpPr txBox="1"/>
          <p:nvPr/>
        </p:nvSpPr>
        <p:spPr>
          <a:xfrm>
            <a:off x="10646463" y="105380"/>
            <a:ext cx="1853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32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0" name="标题"/>
          <p:cNvSpPr txBox="1"/>
          <p:nvPr/>
        </p:nvSpPr>
        <p:spPr>
          <a:xfrm>
            <a:off x="1410137" y="3956133"/>
            <a:ext cx="9363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+mj-ea"/>
                <a:ea typeface="+mj-ea"/>
              </a:rPr>
              <a:t>BUSINESS  POWERPOINT  TEMPLATE</a:t>
            </a:r>
            <a:endParaRPr lang="zh-CN" altLang="en-US" sz="4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471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29" grpId="0" animBg="1"/>
      <p:bldP spid="30" grpId="0" animBg="1"/>
      <p:bldP spid="33" grpId="0"/>
      <p:bldP spid="16" grpId="0" animBg="1"/>
      <p:bldP spid="18" grpId="0" animBg="1"/>
      <p:bldP spid="19" grpId="0"/>
      <p:bldP spid="2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黄色蒙版"/>
          <p:cNvSpPr/>
          <p:nvPr/>
        </p:nvSpPr>
        <p:spPr>
          <a:xfrm flipH="1">
            <a:off x="0" y="-29028"/>
            <a:ext cx="6519016" cy="6887028"/>
          </a:xfrm>
          <a:custGeom>
            <a:avLst/>
            <a:gdLst>
              <a:gd name="connsiteX0" fmla="*/ 6519016 w 6519016"/>
              <a:gd name="connsiteY0" fmla="*/ 0 h 6871980"/>
              <a:gd name="connsiteX1" fmla="*/ 270616 w 6519016"/>
              <a:gd name="connsiteY1" fmla="*/ 0 h 6871980"/>
              <a:gd name="connsiteX2" fmla="*/ 270616 w 6519016"/>
              <a:gd name="connsiteY2" fmla="*/ 3058860 h 6871980"/>
              <a:gd name="connsiteX3" fmla="*/ 0 w 6519016"/>
              <a:gd name="connsiteY3" fmla="*/ 3306394 h 6871980"/>
              <a:gd name="connsiteX4" fmla="*/ 270616 w 6519016"/>
              <a:gd name="connsiteY4" fmla="*/ 3553929 h 6871980"/>
              <a:gd name="connsiteX5" fmla="*/ 270616 w 6519016"/>
              <a:gd name="connsiteY5" fmla="*/ 6871980 h 6871980"/>
              <a:gd name="connsiteX6" fmla="*/ 6519016 w 6519016"/>
              <a:gd name="connsiteY6" fmla="*/ 6871980 h 687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9016" h="6871980">
                <a:moveTo>
                  <a:pt x="6519016" y="0"/>
                </a:moveTo>
                <a:lnTo>
                  <a:pt x="270616" y="0"/>
                </a:lnTo>
                <a:lnTo>
                  <a:pt x="270616" y="3058860"/>
                </a:lnTo>
                <a:lnTo>
                  <a:pt x="0" y="3306394"/>
                </a:lnTo>
                <a:lnTo>
                  <a:pt x="270616" y="3553929"/>
                </a:lnTo>
                <a:lnTo>
                  <a:pt x="270616" y="6871980"/>
                </a:lnTo>
                <a:lnTo>
                  <a:pt x="6519016" y="6871980"/>
                </a:ln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86" name="标题图形"/>
          <p:cNvGrpSpPr/>
          <p:nvPr/>
        </p:nvGrpSpPr>
        <p:grpSpPr>
          <a:xfrm>
            <a:off x="317588" y="189239"/>
            <a:ext cx="423601" cy="432000"/>
            <a:chOff x="317588" y="189239"/>
            <a:chExt cx="423601" cy="432000"/>
          </a:xfrm>
        </p:grpSpPr>
        <p:sp>
          <p:nvSpPr>
            <p:cNvPr id="5" name="等腰三角形 4"/>
            <p:cNvSpPr/>
            <p:nvPr/>
          </p:nvSpPr>
          <p:spPr>
            <a:xfrm rot="5400000">
              <a:off x="263588" y="243239"/>
              <a:ext cx="432000" cy="324000"/>
            </a:xfrm>
            <a:prstGeom prst="triangle">
              <a:avLst/>
            </a:prstGeom>
            <a:solidFill>
              <a:srgbClr val="11153A">
                <a:alpha val="86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363189" y="243239"/>
              <a:ext cx="432000" cy="324000"/>
            </a:xfrm>
            <a:prstGeom prst="triangle">
              <a:avLst/>
            </a:prstGeom>
            <a:solidFill>
              <a:srgbClr val="171C4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地图"/>
          <p:cNvGrpSpPr>
            <a:grpSpLocks/>
          </p:cNvGrpSpPr>
          <p:nvPr/>
        </p:nvGrpSpPr>
        <p:grpSpPr bwMode="auto">
          <a:xfrm>
            <a:off x="101187" y="1096387"/>
            <a:ext cx="5873498" cy="4940648"/>
            <a:chOff x="720" y="839"/>
            <a:chExt cx="3740" cy="3146"/>
          </a:xfrm>
          <a:solidFill>
            <a:srgbClr val="171C4D"/>
          </a:solidFill>
        </p:grpSpPr>
        <p:sp>
          <p:nvSpPr>
            <p:cNvPr id="11" name="Freeform 74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10 w 2990"/>
                <a:gd name="T1" fmla="*/ 1429 h 2273"/>
                <a:gd name="T2" fmla="*/ 94 w 2990"/>
                <a:gd name="T3" fmla="*/ 1462 h 2273"/>
                <a:gd name="T4" fmla="*/ 116 w 2990"/>
                <a:gd name="T5" fmla="*/ 1561 h 2273"/>
                <a:gd name="T6" fmla="*/ 114 w 2990"/>
                <a:gd name="T7" fmla="*/ 1679 h 2273"/>
                <a:gd name="T8" fmla="*/ 69 w 2990"/>
                <a:gd name="T9" fmla="*/ 1679 h 2273"/>
                <a:gd name="T10" fmla="*/ 0 w 2990"/>
                <a:gd name="T11" fmla="*/ 1716 h 2273"/>
                <a:gd name="T12" fmla="*/ 126 w 2990"/>
                <a:gd name="T13" fmla="*/ 1754 h 2273"/>
                <a:gd name="T14" fmla="*/ 185 w 2990"/>
                <a:gd name="T15" fmla="*/ 1825 h 2273"/>
                <a:gd name="T16" fmla="*/ 195 w 2990"/>
                <a:gd name="T17" fmla="*/ 1960 h 2273"/>
                <a:gd name="T18" fmla="*/ 281 w 2990"/>
                <a:gd name="T19" fmla="*/ 2029 h 2273"/>
                <a:gd name="T20" fmla="*/ 435 w 2990"/>
                <a:gd name="T21" fmla="*/ 2084 h 2273"/>
                <a:gd name="T22" fmla="*/ 608 w 2990"/>
                <a:gd name="T23" fmla="*/ 2065 h 2273"/>
                <a:gd name="T24" fmla="*/ 738 w 2990"/>
                <a:gd name="T25" fmla="*/ 2171 h 2273"/>
                <a:gd name="T26" fmla="*/ 1035 w 2990"/>
                <a:gd name="T27" fmla="*/ 2199 h 2273"/>
                <a:gd name="T28" fmla="*/ 1657 w 2990"/>
                <a:gd name="T29" fmla="*/ 2187 h 2273"/>
                <a:gd name="T30" fmla="*/ 2155 w 2990"/>
                <a:gd name="T31" fmla="*/ 2197 h 2273"/>
                <a:gd name="T32" fmla="*/ 2337 w 2990"/>
                <a:gd name="T33" fmla="*/ 1834 h 2273"/>
                <a:gd name="T34" fmla="*/ 2856 w 2990"/>
                <a:gd name="T35" fmla="*/ 1356 h 2273"/>
                <a:gd name="T36" fmla="*/ 2972 w 2990"/>
                <a:gd name="T37" fmla="*/ 1183 h 2273"/>
                <a:gd name="T38" fmla="*/ 2905 w 2990"/>
                <a:gd name="T39" fmla="*/ 1053 h 2273"/>
                <a:gd name="T40" fmla="*/ 2864 w 2990"/>
                <a:gd name="T41" fmla="*/ 933 h 2273"/>
                <a:gd name="T42" fmla="*/ 2709 w 2990"/>
                <a:gd name="T43" fmla="*/ 854 h 2273"/>
                <a:gd name="T44" fmla="*/ 2524 w 2990"/>
                <a:gd name="T45" fmla="*/ 795 h 2273"/>
                <a:gd name="T46" fmla="*/ 2366 w 2990"/>
                <a:gd name="T47" fmla="*/ 742 h 2273"/>
                <a:gd name="T48" fmla="*/ 2309 w 2990"/>
                <a:gd name="T49" fmla="*/ 683 h 2273"/>
                <a:gd name="T50" fmla="*/ 2376 w 2990"/>
                <a:gd name="T51" fmla="*/ 592 h 2273"/>
                <a:gd name="T52" fmla="*/ 2390 w 2990"/>
                <a:gd name="T53" fmla="*/ 459 h 2273"/>
                <a:gd name="T54" fmla="*/ 2319 w 2990"/>
                <a:gd name="T55" fmla="*/ 303 h 2273"/>
                <a:gd name="T56" fmla="*/ 2248 w 2990"/>
                <a:gd name="T57" fmla="*/ 254 h 2273"/>
                <a:gd name="T58" fmla="*/ 2159 w 2990"/>
                <a:gd name="T59" fmla="*/ 221 h 2273"/>
                <a:gd name="T60" fmla="*/ 2077 w 2990"/>
                <a:gd name="T61" fmla="*/ 118 h 2273"/>
                <a:gd name="T62" fmla="*/ 2065 w 2990"/>
                <a:gd name="T63" fmla="*/ 32 h 2273"/>
                <a:gd name="T64" fmla="*/ 1970 w 2990"/>
                <a:gd name="T65" fmla="*/ 0 h 2273"/>
                <a:gd name="T66" fmla="*/ 1915 w 2990"/>
                <a:gd name="T67" fmla="*/ 85 h 2273"/>
                <a:gd name="T68" fmla="*/ 1797 w 2990"/>
                <a:gd name="T69" fmla="*/ 140 h 2273"/>
                <a:gd name="T70" fmla="*/ 1754 w 2990"/>
                <a:gd name="T71" fmla="*/ 319 h 2273"/>
                <a:gd name="T72" fmla="*/ 1644 w 2990"/>
                <a:gd name="T73" fmla="*/ 341 h 2273"/>
                <a:gd name="T74" fmla="*/ 1537 w 2990"/>
                <a:gd name="T75" fmla="*/ 303 h 2273"/>
                <a:gd name="T76" fmla="*/ 1449 w 2990"/>
                <a:gd name="T77" fmla="*/ 287 h 2273"/>
                <a:gd name="T78" fmla="*/ 1335 w 2990"/>
                <a:gd name="T79" fmla="*/ 488 h 2273"/>
                <a:gd name="T80" fmla="*/ 1376 w 2990"/>
                <a:gd name="T81" fmla="*/ 563 h 2273"/>
                <a:gd name="T82" fmla="*/ 1285 w 2990"/>
                <a:gd name="T83" fmla="*/ 577 h 2273"/>
                <a:gd name="T84" fmla="*/ 1177 w 2990"/>
                <a:gd name="T85" fmla="*/ 547 h 2273"/>
                <a:gd name="T86" fmla="*/ 1026 w 2990"/>
                <a:gd name="T87" fmla="*/ 555 h 2273"/>
                <a:gd name="T88" fmla="*/ 1061 w 2990"/>
                <a:gd name="T89" fmla="*/ 594 h 2273"/>
                <a:gd name="T90" fmla="*/ 1047 w 2990"/>
                <a:gd name="T91" fmla="*/ 695 h 2273"/>
                <a:gd name="T92" fmla="*/ 1051 w 2990"/>
                <a:gd name="T93" fmla="*/ 882 h 2273"/>
                <a:gd name="T94" fmla="*/ 966 w 2990"/>
                <a:gd name="T95" fmla="*/ 968 h 2273"/>
                <a:gd name="T96" fmla="*/ 921 w 2990"/>
                <a:gd name="T97" fmla="*/ 1071 h 2273"/>
                <a:gd name="T98" fmla="*/ 705 w 2990"/>
                <a:gd name="T99" fmla="*/ 1124 h 2273"/>
                <a:gd name="T100" fmla="*/ 585 w 2990"/>
                <a:gd name="T101" fmla="*/ 1146 h 2273"/>
                <a:gd name="T102" fmla="*/ 457 w 2990"/>
                <a:gd name="T103" fmla="*/ 1177 h 2273"/>
                <a:gd name="T104" fmla="*/ 319 w 2990"/>
                <a:gd name="T105" fmla="*/ 1210 h 2273"/>
                <a:gd name="T106" fmla="*/ 319 w 2990"/>
                <a:gd name="T107" fmla="*/ 1157 h 2273"/>
                <a:gd name="T108" fmla="*/ 220 w 2990"/>
                <a:gd name="T109" fmla="*/ 1165 h 2273"/>
                <a:gd name="T110" fmla="*/ 116 w 2990"/>
                <a:gd name="T111" fmla="*/ 1191 h 2273"/>
                <a:gd name="T112" fmla="*/ 39 w 2990"/>
                <a:gd name="T113" fmla="*/ 1275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Freeform 76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2728 w 2896"/>
                <a:gd name="T1" fmla="*/ 1504 h 1563"/>
                <a:gd name="T2" fmla="*/ 2658 w 2896"/>
                <a:gd name="T3" fmla="*/ 1490 h 1563"/>
                <a:gd name="T4" fmla="*/ 2632 w 2896"/>
                <a:gd name="T5" fmla="*/ 1522 h 1563"/>
                <a:gd name="T6" fmla="*/ 2612 w 2896"/>
                <a:gd name="T7" fmla="*/ 1514 h 1563"/>
                <a:gd name="T8" fmla="*/ 2492 w 2896"/>
                <a:gd name="T9" fmla="*/ 1474 h 1563"/>
                <a:gd name="T10" fmla="*/ 2502 w 2896"/>
                <a:gd name="T11" fmla="*/ 1453 h 1563"/>
                <a:gd name="T12" fmla="*/ 2518 w 2896"/>
                <a:gd name="T13" fmla="*/ 1396 h 1563"/>
                <a:gd name="T14" fmla="*/ 2463 w 2896"/>
                <a:gd name="T15" fmla="*/ 1307 h 1563"/>
                <a:gd name="T16" fmla="*/ 2414 w 2896"/>
                <a:gd name="T17" fmla="*/ 1325 h 1563"/>
                <a:gd name="T18" fmla="*/ 2354 w 2896"/>
                <a:gd name="T19" fmla="*/ 1366 h 1563"/>
                <a:gd name="T20" fmla="*/ 2272 w 2896"/>
                <a:gd name="T21" fmla="*/ 1335 h 1563"/>
                <a:gd name="T22" fmla="*/ 2228 w 2896"/>
                <a:gd name="T23" fmla="*/ 1331 h 1563"/>
                <a:gd name="T24" fmla="*/ 2142 w 2896"/>
                <a:gd name="T25" fmla="*/ 1394 h 1563"/>
                <a:gd name="T26" fmla="*/ 2043 w 2896"/>
                <a:gd name="T27" fmla="*/ 1423 h 1563"/>
                <a:gd name="T28" fmla="*/ 1963 w 2896"/>
                <a:gd name="T29" fmla="*/ 1506 h 1563"/>
                <a:gd name="T30" fmla="*/ 1837 w 2896"/>
                <a:gd name="T31" fmla="*/ 1555 h 1563"/>
                <a:gd name="T32" fmla="*/ 1770 w 2896"/>
                <a:gd name="T33" fmla="*/ 1528 h 1563"/>
                <a:gd name="T34" fmla="*/ 1723 w 2896"/>
                <a:gd name="T35" fmla="*/ 1480 h 1563"/>
                <a:gd name="T36" fmla="*/ 1601 w 2896"/>
                <a:gd name="T37" fmla="*/ 1459 h 1563"/>
                <a:gd name="T38" fmla="*/ 1557 w 2896"/>
                <a:gd name="T39" fmla="*/ 1415 h 1563"/>
                <a:gd name="T40" fmla="*/ 1455 w 2896"/>
                <a:gd name="T41" fmla="*/ 1472 h 1563"/>
                <a:gd name="T42" fmla="*/ 1390 w 2896"/>
                <a:gd name="T43" fmla="*/ 1537 h 1563"/>
                <a:gd name="T44" fmla="*/ 1339 w 2896"/>
                <a:gd name="T45" fmla="*/ 1561 h 1563"/>
                <a:gd name="T46" fmla="*/ 1356 w 2896"/>
                <a:gd name="T47" fmla="*/ 1492 h 1563"/>
                <a:gd name="T48" fmla="*/ 1321 w 2896"/>
                <a:gd name="T49" fmla="*/ 1437 h 1563"/>
                <a:gd name="T50" fmla="*/ 1205 w 2896"/>
                <a:gd name="T51" fmla="*/ 1465 h 1563"/>
                <a:gd name="T52" fmla="*/ 1053 w 2896"/>
                <a:gd name="T53" fmla="*/ 1409 h 1563"/>
                <a:gd name="T54" fmla="*/ 984 w 2896"/>
                <a:gd name="T55" fmla="*/ 1405 h 1563"/>
                <a:gd name="T56" fmla="*/ 884 w 2896"/>
                <a:gd name="T57" fmla="*/ 1346 h 1563"/>
                <a:gd name="T58" fmla="*/ 799 w 2896"/>
                <a:gd name="T59" fmla="*/ 1283 h 1563"/>
                <a:gd name="T60" fmla="*/ 709 w 2896"/>
                <a:gd name="T61" fmla="*/ 1207 h 1563"/>
                <a:gd name="T62" fmla="*/ 683 w 2896"/>
                <a:gd name="T63" fmla="*/ 1126 h 1563"/>
                <a:gd name="T64" fmla="*/ 632 w 2896"/>
                <a:gd name="T65" fmla="*/ 1154 h 1563"/>
                <a:gd name="T66" fmla="*/ 565 w 2896"/>
                <a:gd name="T67" fmla="*/ 1063 h 1563"/>
                <a:gd name="T68" fmla="*/ 437 w 2896"/>
                <a:gd name="T69" fmla="*/ 943 h 1563"/>
                <a:gd name="T70" fmla="*/ 356 w 2896"/>
                <a:gd name="T71" fmla="*/ 892 h 1563"/>
                <a:gd name="T72" fmla="*/ 295 w 2896"/>
                <a:gd name="T73" fmla="*/ 913 h 1563"/>
                <a:gd name="T74" fmla="*/ 183 w 2896"/>
                <a:gd name="T75" fmla="*/ 782 h 1563"/>
                <a:gd name="T76" fmla="*/ 73 w 2896"/>
                <a:gd name="T77" fmla="*/ 677 h 1563"/>
                <a:gd name="T78" fmla="*/ 40 w 2896"/>
                <a:gd name="T79" fmla="*/ 650 h 1563"/>
                <a:gd name="T80" fmla="*/ 0 w 2896"/>
                <a:gd name="T81" fmla="*/ 628 h 1563"/>
                <a:gd name="T82" fmla="*/ 12 w 2896"/>
                <a:gd name="T83" fmla="*/ 541 h 1563"/>
                <a:gd name="T84" fmla="*/ 6 w 2896"/>
                <a:gd name="T85" fmla="*/ 449 h 1563"/>
                <a:gd name="T86" fmla="*/ 44 w 2896"/>
                <a:gd name="T87" fmla="*/ 437 h 1563"/>
                <a:gd name="T88" fmla="*/ 87 w 2896"/>
                <a:gd name="T89" fmla="*/ 473 h 1563"/>
                <a:gd name="T90" fmla="*/ 152 w 2896"/>
                <a:gd name="T91" fmla="*/ 451 h 1563"/>
                <a:gd name="T92" fmla="*/ 169 w 2896"/>
                <a:gd name="T93" fmla="*/ 360 h 1563"/>
                <a:gd name="T94" fmla="*/ 99 w 2896"/>
                <a:gd name="T95" fmla="*/ 305 h 1563"/>
                <a:gd name="T96" fmla="*/ 118 w 2896"/>
                <a:gd name="T97" fmla="*/ 205 h 1563"/>
                <a:gd name="T98" fmla="*/ 154 w 2896"/>
                <a:gd name="T99" fmla="*/ 146 h 1563"/>
                <a:gd name="T100" fmla="*/ 284 w 2896"/>
                <a:gd name="T101" fmla="*/ 105 h 1563"/>
                <a:gd name="T102" fmla="*/ 589 w 2896"/>
                <a:gd name="T103" fmla="*/ 81 h 1563"/>
                <a:gd name="T104" fmla="*/ 1032 w 2896"/>
                <a:gd name="T105" fmla="*/ 81 h 1563"/>
                <a:gd name="T106" fmla="*/ 1461 w 2896"/>
                <a:gd name="T107" fmla="*/ 12 h 1563"/>
                <a:gd name="T108" fmla="*/ 1667 w 2896"/>
                <a:gd name="T109" fmla="*/ 158 h 1563"/>
                <a:gd name="T110" fmla="*/ 1595 w 2896"/>
                <a:gd name="T111" fmla="*/ 431 h 1563"/>
                <a:gd name="T112" fmla="*/ 1870 w 2896"/>
                <a:gd name="T113" fmla="*/ 665 h 1563"/>
                <a:gd name="T114" fmla="*/ 2207 w 2896"/>
                <a:gd name="T115" fmla="*/ 756 h 1563"/>
                <a:gd name="T116" fmla="*/ 2557 w 2896"/>
                <a:gd name="T117" fmla="*/ 939 h 1563"/>
                <a:gd name="T118" fmla="*/ 2740 w 2896"/>
                <a:gd name="T119" fmla="*/ 803 h 1563"/>
                <a:gd name="T120" fmla="*/ 2841 w 2896"/>
                <a:gd name="T121" fmla="*/ 1033 h 1563"/>
                <a:gd name="T122" fmla="*/ 2849 w 2896"/>
                <a:gd name="T123" fmla="*/ 1413 h 1563"/>
                <a:gd name="T124" fmla="*/ 2754 w 2896"/>
                <a:gd name="T125" fmla="*/ 1539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78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1185 w 1352"/>
                <a:gd name="T1" fmla="*/ 1032 h 1388"/>
                <a:gd name="T2" fmla="*/ 1150 w 1352"/>
                <a:gd name="T3" fmla="*/ 1067 h 1388"/>
                <a:gd name="T4" fmla="*/ 1118 w 1352"/>
                <a:gd name="T5" fmla="*/ 1106 h 1388"/>
                <a:gd name="T6" fmla="*/ 1059 w 1352"/>
                <a:gd name="T7" fmla="*/ 1114 h 1388"/>
                <a:gd name="T8" fmla="*/ 1030 w 1352"/>
                <a:gd name="T9" fmla="*/ 1124 h 1388"/>
                <a:gd name="T10" fmla="*/ 992 w 1352"/>
                <a:gd name="T11" fmla="*/ 1140 h 1388"/>
                <a:gd name="T12" fmla="*/ 959 w 1352"/>
                <a:gd name="T13" fmla="*/ 1116 h 1388"/>
                <a:gd name="T14" fmla="*/ 949 w 1352"/>
                <a:gd name="T15" fmla="*/ 1140 h 1388"/>
                <a:gd name="T16" fmla="*/ 925 w 1352"/>
                <a:gd name="T17" fmla="*/ 1136 h 1388"/>
                <a:gd name="T18" fmla="*/ 913 w 1352"/>
                <a:gd name="T19" fmla="*/ 1122 h 1388"/>
                <a:gd name="T20" fmla="*/ 874 w 1352"/>
                <a:gd name="T21" fmla="*/ 1159 h 1388"/>
                <a:gd name="T22" fmla="*/ 809 w 1352"/>
                <a:gd name="T23" fmla="*/ 1128 h 1388"/>
                <a:gd name="T24" fmla="*/ 754 w 1352"/>
                <a:gd name="T25" fmla="*/ 1159 h 1388"/>
                <a:gd name="T26" fmla="*/ 695 w 1352"/>
                <a:gd name="T27" fmla="*/ 1169 h 1388"/>
                <a:gd name="T28" fmla="*/ 646 w 1352"/>
                <a:gd name="T29" fmla="*/ 1209 h 1388"/>
                <a:gd name="T30" fmla="*/ 675 w 1352"/>
                <a:gd name="T31" fmla="*/ 1317 h 1388"/>
                <a:gd name="T32" fmla="*/ 658 w 1352"/>
                <a:gd name="T33" fmla="*/ 1382 h 1388"/>
                <a:gd name="T34" fmla="*/ 581 w 1352"/>
                <a:gd name="T35" fmla="*/ 1362 h 1388"/>
                <a:gd name="T36" fmla="*/ 565 w 1352"/>
                <a:gd name="T37" fmla="*/ 1287 h 1388"/>
                <a:gd name="T38" fmla="*/ 518 w 1352"/>
                <a:gd name="T39" fmla="*/ 1317 h 1388"/>
                <a:gd name="T40" fmla="*/ 451 w 1352"/>
                <a:gd name="T41" fmla="*/ 1343 h 1388"/>
                <a:gd name="T42" fmla="*/ 394 w 1352"/>
                <a:gd name="T43" fmla="*/ 1307 h 1388"/>
                <a:gd name="T44" fmla="*/ 378 w 1352"/>
                <a:gd name="T45" fmla="*/ 1240 h 1388"/>
                <a:gd name="T46" fmla="*/ 303 w 1352"/>
                <a:gd name="T47" fmla="*/ 1232 h 1388"/>
                <a:gd name="T48" fmla="*/ 268 w 1352"/>
                <a:gd name="T49" fmla="*/ 1201 h 1388"/>
                <a:gd name="T50" fmla="*/ 285 w 1352"/>
                <a:gd name="T51" fmla="*/ 1120 h 1388"/>
                <a:gd name="T52" fmla="*/ 315 w 1352"/>
                <a:gd name="T53" fmla="*/ 1065 h 1388"/>
                <a:gd name="T54" fmla="*/ 254 w 1352"/>
                <a:gd name="T55" fmla="*/ 1051 h 1388"/>
                <a:gd name="T56" fmla="*/ 211 w 1352"/>
                <a:gd name="T57" fmla="*/ 980 h 1388"/>
                <a:gd name="T58" fmla="*/ 187 w 1352"/>
                <a:gd name="T59" fmla="*/ 908 h 1388"/>
                <a:gd name="T60" fmla="*/ 205 w 1352"/>
                <a:gd name="T61" fmla="*/ 874 h 1388"/>
                <a:gd name="T62" fmla="*/ 193 w 1352"/>
                <a:gd name="T63" fmla="*/ 868 h 1388"/>
                <a:gd name="T64" fmla="*/ 97 w 1352"/>
                <a:gd name="T65" fmla="*/ 882 h 1388"/>
                <a:gd name="T66" fmla="*/ 34 w 1352"/>
                <a:gd name="T67" fmla="*/ 915 h 1388"/>
                <a:gd name="T68" fmla="*/ 10 w 1352"/>
                <a:gd name="T69" fmla="*/ 896 h 1388"/>
                <a:gd name="T70" fmla="*/ 32 w 1352"/>
                <a:gd name="T71" fmla="*/ 862 h 1388"/>
                <a:gd name="T72" fmla="*/ 14 w 1352"/>
                <a:gd name="T73" fmla="*/ 823 h 1388"/>
                <a:gd name="T74" fmla="*/ 22 w 1352"/>
                <a:gd name="T75" fmla="*/ 758 h 1388"/>
                <a:gd name="T76" fmla="*/ 61 w 1352"/>
                <a:gd name="T77" fmla="*/ 685 h 1388"/>
                <a:gd name="T78" fmla="*/ 114 w 1352"/>
                <a:gd name="T79" fmla="*/ 646 h 1388"/>
                <a:gd name="T80" fmla="*/ 152 w 1352"/>
                <a:gd name="T81" fmla="*/ 599 h 1388"/>
                <a:gd name="T82" fmla="*/ 197 w 1352"/>
                <a:gd name="T83" fmla="*/ 522 h 1388"/>
                <a:gd name="T84" fmla="*/ 213 w 1352"/>
                <a:gd name="T85" fmla="*/ 358 h 1388"/>
                <a:gd name="T86" fmla="*/ 189 w 1352"/>
                <a:gd name="T87" fmla="*/ 286 h 1388"/>
                <a:gd name="T88" fmla="*/ 126 w 1352"/>
                <a:gd name="T89" fmla="*/ 242 h 1388"/>
                <a:gd name="T90" fmla="*/ 203 w 1352"/>
                <a:gd name="T91" fmla="*/ 168 h 1388"/>
                <a:gd name="T92" fmla="*/ 311 w 1352"/>
                <a:gd name="T93" fmla="*/ 177 h 1388"/>
                <a:gd name="T94" fmla="*/ 447 w 1352"/>
                <a:gd name="T95" fmla="*/ 242 h 1388"/>
                <a:gd name="T96" fmla="*/ 681 w 1352"/>
                <a:gd name="T97" fmla="*/ 551 h 1388"/>
                <a:gd name="T98" fmla="*/ 856 w 1352"/>
                <a:gd name="T99" fmla="*/ 435 h 1388"/>
                <a:gd name="T100" fmla="*/ 917 w 1352"/>
                <a:gd name="T101" fmla="*/ 199 h 1388"/>
                <a:gd name="T102" fmla="*/ 994 w 1352"/>
                <a:gd name="T103" fmla="*/ 103 h 1388"/>
                <a:gd name="T104" fmla="*/ 1154 w 1352"/>
                <a:gd name="T105" fmla="*/ 189 h 1388"/>
                <a:gd name="T106" fmla="*/ 1061 w 1352"/>
                <a:gd name="T107" fmla="*/ 327 h 1388"/>
                <a:gd name="T108" fmla="*/ 961 w 1352"/>
                <a:gd name="T109" fmla="*/ 404 h 1388"/>
                <a:gd name="T110" fmla="*/ 1104 w 1352"/>
                <a:gd name="T111" fmla="*/ 490 h 1388"/>
                <a:gd name="T112" fmla="*/ 1118 w 1352"/>
                <a:gd name="T113" fmla="*/ 732 h 1388"/>
                <a:gd name="T114" fmla="*/ 1197 w 1352"/>
                <a:gd name="T115" fmla="*/ 864 h 1388"/>
                <a:gd name="T116" fmla="*/ 1352 w 1352"/>
                <a:gd name="T117" fmla="*/ 900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Freeform 80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836 w 1191"/>
                <a:gd name="T1" fmla="*/ 852 h 864"/>
                <a:gd name="T2" fmla="*/ 807 w 1191"/>
                <a:gd name="T3" fmla="*/ 860 h 864"/>
                <a:gd name="T4" fmla="*/ 777 w 1191"/>
                <a:gd name="T5" fmla="*/ 856 h 864"/>
                <a:gd name="T6" fmla="*/ 744 w 1191"/>
                <a:gd name="T7" fmla="*/ 837 h 864"/>
                <a:gd name="T8" fmla="*/ 718 w 1191"/>
                <a:gd name="T9" fmla="*/ 837 h 864"/>
                <a:gd name="T10" fmla="*/ 693 w 1191"/>
                <a:gd name="T11" fmla="*/ 811 h 864"/>
                <a:gd name="T12" fmla="*/ 673 w 1191"/>
                <a:gd name="T13" fmla="*/ 799 h 864"/>
                <a:gd name="T14" fmla="*/ 651 w 1191"/>
                <a:gd name="T15" fmla="*/ 839 h 864"/>
                <a:gd name="T16" fmla="*/ 620 w 1191"/>
                <a:gd name="T17" fmla="*/ 856 h 864"/>
                <a:gd name="T18" fmla="*/ 582 w 1191"/>
                <a:gd name="T19" fmla="*/ 862 h 864"/>
                <a:gd name="T20" fmla="*/ 559 w 1191"/>
                <a:gd name="T21" fmla="*/ 843 h 864"/>
                <a:gd name="T22" fmla="*/ 529 w 1191"/>
                <a:gd name="T23" fmla="*/ 850 h 864"/>
                <a:gd name="T24" fmla="*/ 492 w 1191"/>
                <a:gd name="T25" fmla="*/ 849 h 864"/>
                <a:gd name="T26" fmla="*/ 445 w 1191"/>
                <a:gd name="T27" fmla="*/ 821 h 864"/>
                <a:gd name="T28" fmla="*/ 403 w 1191"/>
                <a:gd name="T29" fmla="*/ 791 h 864"/>
                <a:gd name="T30" fmla="*/ 370 w 1191"/>
                <a:gd name="T31" fmla="*/ 754 h 864"/>
                <a:gd name="T32" fmla="*/ 350 w 1191"/>
                <a:gd name="T33" fmla="*/ 703 h 864"/>
                <a:gd name="T34" fmla="*/ 364 w 1191"/>
                <a:gd name="T35" fmla="*/ 683 h 864"/>
                <a:gd name="T36" fmla="*/ 376 w 1191"/>
                <a:gd name="T37" fmla="*/ 677 h 864"/>
                <a:gd name="T38" fmla="*/ 382 w 1191"/>
                <a:gd name="T39" fmla="*/ 665 h 864"/>
                <a:gd name="T40" fmla="*/ 348 w 1191"/>
                <a:gd name="T41" fmla="*/ 638 h 864"/>
                <a:gd name="T42" fmla="*/ 315 w 1191"/>
                <a:gd name="T43" fmla="*/ 644 h 864"/>
                <a:gd name="T44" fmla="*/ 295 w 1191"/>
                <a:gd name="T45" fmla="*/ 650 h 864"/>
                <a:gd name="T46" fmla="*/ 262 w 1191"/>
                <a:gd name="T47" fmla="*/ 630 h 864"/>
                <a:gd name="T48" fmla="*/ 238 w 1191"/>
                <a:gd name="T49" fmla="*/ 644 h 864"/>
                <a:gd name="T50" fmla="*/ 208 w 1191"/>
                <a:gd name="T51" fmla="*/ 624 h 864"/>
                <a:gd name="T52" fmla="*/ 181 w 1191"/>
                <a:gd name="T53" fmla="*/ 606 h 864"/>
                <a:gd name="T54" fmla="*/ 262 w 1191"/>
                <a:gd name="T55" fmla="*/ 540 h 864"/>
                <a:gd name="T56" fmla="*/ 212 w 1191"/>
                <a:gd name="T57" fmla="*/ 455 h 864"/>
                <a:gd name="T58" fmla="*/ 116 w 1191"/>
                <a:gd name="T59" fmla="*/ 431 h 864"/>
                <a:gd name="T60" fmla="*/ 31 w 1191"/>
                <a:gd name="T61" fmla="*/ 404 h 864"/>
                <a:gd name="T62" fmla="*/ 104 w 1191"/>
                <a:gd name="T63" fmla="*/ 295 h 864"/>
                <a:gd name="T64" fmla="*/ 250 w 1191"/>
                <a:gd name="T65" fmla="*/ 335 h 864"/>
                <a:gd name="T66" fmla="*/ 307 w 1191"/>
                <a:gd name="T67" fmla="*/ 278 h 864"/>
                <a:gd name="T68" fmla="*/ 397 w 1191"/>
                <a:gd name="T69" fmla="*/ 207 h 864"/>
                <a:gd name="T70" fmla="*/ 496 w 1191"/>
                <a:gd name="T71" fmla="*/ 225 h 864"/>
                <a:gd name="T72" fmla="*/ 575 w 1191"/>
                <a:gd name="T73" fmla="*/ 189 h 864"/>
                <a:gd name="T74" fmla="*/ 659 w 1191"/>
                <a:gd name="T75" fmla="*/ 160 h 864"/>
                <a:gd name="T76" fmla="*/ 728 w 1191"/>
                <a:gd name="T77" fmla="*/ 108 h 864"/>
                <a:gd name="T78" fmla="*/ 797 w 1191"/>
                <a:gd name="T79" fmla="*/ 73 h 864"/>
                <a:gd name="T80" fmla="*/ 868 w 1191"/>
                <a:gd name="T81" fmla="*/ 36 h 864"/>
                <a:gd name="T82" fmla="*/ 974 w 1191"/>
                <a:gd name="T83" fmla="*/ 18 h 864"/>
                <a:gd name="T84" fmla="*/ 1039 w 1191"/>
                <a:gd name="T85" fmla="*/ 69 h 864"/>
                <a:gd name="T86" fmla="*/ 1006 w 1191"/>
                <a:gd name="T87" fmla="*/ 215 h 864"/>
                <a:gd name="T88" fmla="*/ 1096 w 1191"/>
                <a:gd name="T89" fmla="*/ 284 h 864"/>
                <a:gd name="T90" fmla="*/ 1191 w 1191"/>
                <a:gd name="T91" fmla="*/ 321 h 864"/>
                <a:gd name="T92" fmla="*/ 1128 w 1191"/>
                <a:gd name="T93" fmla="*/ 431 h 864"/>
                <a:gd name="T94" fmla="*/ 1039 w 1191"/>
                <a:gd name="T95" fmla="*/ 642 h 864"/>
                <a:gd name="T96" fmla="*/ 990 w 1191"/>
                <a:gd name="T97" fmla="*/ 728 h 864"/>
                <a:gd name="T98" fmla="*/ 899 w 1191"/>
                <a:gd name="T99" fmla="*/ 78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82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83 w 392"/>
                <a:gd name="T1" fmla="*/ 74 h 344"/>
                <a:gd name="T2" fmla="*/ 71 w 392"/>
                <a:gd name="T3" fmla="*/ 84 h 344"/>
                <a:gd name="T4" fmla="*/ 45 w 392"/>
                <a:gd name="T5" fmla="*/ 108 h 344"/>
                <a:gd name="T6" fmla="*/ 20 w 392"/>
                <a:gd name="T7" fmla="*/ 137 h 344"/>
                <a:gd name="T8" fmla="*/ 4 w 392"/>
                <a:gd name="T9" fmla="*/ 159 h 344"/>
                <a:gd name="T10" fmla="*/ 0 w 392"/>
                <a:gd name="T11" fmla="*/ 200 h 344"/>
                <a:gd name="T12" fmla="*/ 6 w 392"/>
                <a:gd name="T13" fmla="*/ 254 h 344"/>
                <a:gd name="T14" fmla="*/ 22 w 392"/>
                <a:gd name="T15" fmla="*/ 287 h 344"/>
                <a:gd name="T16" fmla="*/ 51 w 392"/>
                <a:gd name="T17" fmla="*/ 309 h 344"/>
                <a:gd name="T18" fmla="*/ 91 w 392"/>
                <a:gd name="T19" fmla="*/ 318 h 344"/>
                <a:gd name="T20" fmla="*/ 112 w 392"/>
                <a:gd name="T21" fmla="*/ 318 h 344"/>
                <a:gd name="T22" fmla="*/ 134 w 392"/>
                <a:gd name="T23" fmla="*/ 324 h 344"/>
                <a:gd name="T24" fmla="*/ 164 w 392"/>
                <a:gd name="T25" fmla="*/ 342 h 344"/>
                <a:gd name="T26" fmla="*/ 185 w 392"/>
                <a:gd name="T27" fmla="*/ 338 h 344"/>
                <a:gd name="T28" fmla="*/ 199 w 392"/>
                <a:gd name="T29" fmla="*/ 317 h 344"/>
                <a:gd name="T30" fmla="*/ 213 w 392"/>
                <a:gd name="T31" fmla="*/ 295 h 344"/>
                <a:gd name="T32" fmla="*/ 240 w 392"/>
                <a:gd name="T33" fmla="*/ 289 h 344"/>
                <a:gd name="T34" fmla="*/ 260 w 392"/>
                <a:gd name="T35" fmla="*/ 275 h 344"/>
                <a:gd name="T36" fmla="*/ 280 w 392"/>
                <a:gd name="T37" fmla="*/ 252 h 344"/>
                <a:gd name="T38" fmla="*/ 305 w 392"/>
                <a:gd name="T39" fmla="*/ 238 h 344"/>
                <a:gd name="T40" fmla="*/ 319 w 392"/>
                <a:gd name="T41" fmla="*/ 208 h 344"/>
                <a:gd name="T42" fmla="*/ 323 w 392"/>
                <a:gd name="T43" fmla="*/ 169 h 344"/>
                <a:gd name="T44" fmla="*/ 343 w 392"/>
                <a:gd name="T45" fmla="*/ 112 h 344"/>
                <a:gd name="T46" fmla="*/ 362 w 392"/>
                <a:gd name="T47" fmla="*/ 84 h 344"/>
                <a:gd name="T48" fmla="*/ 380 w 392"/>
                <a:gd name="T49" fmla="*/ 76 h 344"/>
                <a:gd name="T50" fmla="*/ 392 w 392"/>
                <a:gd name="T51" fmla="*/ 61 h 344"/>
                <a:gd name="T52" fmla="*/ 390 w 392"/>
                <a:gd name="T53" fmla="*/ 35 h 344"/>
                <a:gd name="T54" fmla="*/ 384 w 392"/>
                <a:gd name="T55" fmla="*/ 13 h 344"/>
                <a:gd name="T56" fmla="*/ 356 w 392"/>
                <a:gd name="T57" fmla="*/ 2 h 344"/>
                <a:gd name="T58" fmla="*/ 301 w 392"/>
                <a:gd name="T59" fmla="*/ 4 h 344"/>
                <a:gd name="T60" fmla="*/ 260 w 392"/>
                <a:gd name="T61" fmla="*/ 13 h 344"/>
                <a:gd name="T62" fmla="*/ 221 w 392"/>
                <a:gd name="T63" fmla="*/ 21 h 344"/>
                <a:gd name="T64" fmla="*/ 181 w 392"/>
                <a:gd name="T65" fmla="*/ 27 h 344"/>
                <a:gd name="T66" fmla="*/ 154 w 392"/>
                <a:gd name="T67" fmla="*/ 31 h 344"/>
                <a:gd name="T68" fmla="*/ 134 w 392"/>
                <a:gd name="T69" fmla="*/ 45 h 344"/>
                <a:gd name="T70" fmla="*/ 114 w 392"/>
                <a:gd name="T71" fmla="*/ 49 h 344"/>
                <a:gd name="T72" fmla="*/ 93 w 392"/>
                <a:gd name="T73" fmla="*/ 4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" name="Freeform 84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1116 w 1128"/>
                <a:gd name="T1" fmla="*/ 250 h 960"/>
                <a:gd name="T2" fmla="*/ 1088 w 1128"/>
                <a:gd name="T3" fmla="*/ 265 h 960"/>
                <a:gd name="T4" fmla="*/ 1063 w 1128"/>
                <a:gd name="T5" fmla="*/ 305 h 960"/>
                <a:gd name="T6" fmla="*/ 1043 w 1128"/>
                <a:gd name="T7" fmla="*/ 348 h 960"/>
                <a:gd name="T8" fmla="*/ 1016 w 1128"/>
                <a:gd name="T9" fmla="*/ 387 h 960"/>
                <a:gd name="T10" fmla="*/ 966 w 1128"/>
                <a:gd name="T11" fmla="*/ 411 h 960"/>
                <a:gd name="T12" fmla="*/ 921 w 1128"/>
                <a:gd name="T13" fmla="*/ 415 h 960"/>
                <a:gd name="T14" fmla="*/ 864 w 1128"/>
                <a:gd name="T15" fmla="*/ 411 h 960"/>
                <a:gd name="T16" fmla="*/ 813 w 1128"/>
                <a:gd name="T17" fmla="*/ 440 h 960"/>
                <a:gd name="T18" fmla="*/ 797 w 1128"/>
                <a:gd name="T19" fmla="*/ 458 h 960"/>
                <a:gd name="T20" fmla="*/ 791 w 1128"/>
                <a:gd name="T21" fmla="*/ 472 h 960"/>
                <a:gd name="T22" fmla="*/ 783 w 1128"/>
                <a:gd name="T23" fmla="*/ 474 h 960"/>
                <a:gd name="T24" fmla="*/ 760 w 1128"/>
                <a:gd name="T25" fmla="*/ 456 h 960"/>
                <a:gd name="T26" fmla="*/ 734 w 1128"/>
                <a:gd name="T27" fmla="*/ 472 h 960"/>
                <a:gd name="T28" fmla="*/ 708 w 1128"/>
                <a:gd name="T29" fmla="*/ 507 h 960"/>
                <a:gd name="T30" fmla="*/ 657 w 1128"/>
                <a:gd name="T31" fmla="*/ 509 h 960"/>
                <a:gd name="T32" fmla="*/ 622 w 1128"/>
                <a:gd name="T33" fmla="*/ 482 h 960"/>
                <a:gd name="T34" fmla="*/ 592 w 1128"/>
                <a:gd name="T35" fmla="*/ 442 h 960"/>
                <a:gd name="T36" fmla="*/ 571 w 1128"/>
                <a:gd name="T37" fmla="*/ 452 h 960"/>
                <a:gd name="T38" fmla="*/ 588 w 1128"/>
                <a:gd name="T39" fmla="*/ 490 h 960"/>
                <a:gd name="T40" fmla="*/ 618 w 1128"/>
                <a:gd name="T41" fmla="*/ 519 h 960"/>
                <a:gd name="T42" fmla="*/ 612 w 1128"/>
                <a:gd name="T43" fmla="*/ 557 h 960"/>
                <a:gd name="T44" fmla="*/ 557 w 1128"/>
                <a:gd name="T45" fmla="*/ 596 h 960"/>
                <a:gd name="T46" fmla="*/ 533 w 1128"/>
                <a:gd name="T47" fmla="*/ 596 h 960"/>
                <a:gd name="T48" fmla="*/ 525 w 1128"/>
                <a:gd name="T49" fmla="*/ 590 h 960"/>
                <a:gd name="T50" fmla="*/ 520 w 1128"/>
                <a:gd name="T51" fmla="*/ 592 h 960"/>
                <a:gd name="T52" fmla="*/ 504 w 1128"/>
                <a:gd name="T53" fmla="*/ 614 h 960"/>
                <a:gd name="T54" fmla="*/ 466 w 1128"/>
                <a:gd name="T55" fmla="*/ 651 h 960"/>
                <a:gd name="T56" fmla="*/ 441 w 1128"/>
                <a:gd name="T57" fmla="*/ 667 h 960"/>
                <a:gd name="T58" fmla="*/ 390 w 1128"/>
                <a:gd name="T59" fmla="*/ 669 h 960"/>
                <a:gd name="T60" fmla="*/ 348 w 1128"/>
                <a:gd name="T61" fmla="*/ 683 h 960"/>
                <a:gd name="T62" fmla="*/ 299 w 1128"/>
                <a:gd name="T63" fmla="*/ 714 h 960"/>
                <a:gd name="T64" fmla="*/ 226 w 1128"/>
                <a:gd name="T65" fmla="*/ 740 h 960"/>
                <a:gd name="T66" fmla="*/ 185 w 1128"/>
                <a:gd name="T67" fmla="*/ 742 h 960"/>
                <a:gd name="T68" fmla="*/ 153 w 1128"/>
                <a:gd name="T69" fmla="*/ 773 h 960"/>
                <a:gd name="T70" fmla="*/ 116 w 1128"/>
                <a:gd name="T71" fmla="*/ 793 h 960"/>
                <a:gd name="T72" fmla="*/ 92 w 1128"/>
                <a:gd name="T73" fmla="*/ 826 h 960"/>
                <a:gd name="T74" fmla="*/ 104 w 1128"/>
                <a:gd name="T75" fmla="*/ 856 h 960"/>
                <a:gd name="T76" fmla="*/ 138 w 1128"/>
                <a:gd name="T77" fmla="*/ 905 h 960"/>
                <a:gd name="T78" fmla="*/ 140 w 1128"/>
                <a:gd name="T79" fmla="*/ 940 h 960"/>
                <a:gd name="T80" fmla="*/ 96 w 1128"/>
                <a:gd name="T81" fmla="*/ 960 h 960"/>
                <a:gd name="T82" fmla="*/ 51 w 1128"/>
                <a:gd name="T83" fmla="*/ 938 h 960"/>
                <a:gd name="T84" fmla="*/ 18 w 1128"/>
                <a:gd name="T85" fmla="*/ 887 h 960"/>
                <a:gd name="T86" fmla="*/ 2 w 1128"/>
                <a:gd name="T87" fmla="*/ 840 h 960"/>
                <a:gd name="T88" fmla="*/ 4 w 1128"/>
                <a:gd name="T89" fmla="*/ 797 h 960"/>
                <a:gd name="T90" fmla="*/ 31 w 1128"/>
                <a:gd name="T91" fmla="*/ 753 h 960"/>
                <a:gd name="T92" fmla="*/ 0 w 1128"/>
                <a:gd name="T93" fmla="*/ 734 h 960"/>
                <a:gd name="T94" fmla="*/ 77 w 1128"/>
                <a:gd name="T95" fmla="*/ 637 h 960"/>
                <a:gd name="T96" fmla="*/ 147 w 1128"/>
                <a:gd name="T97" fmla="*/ 553 h 960"/>
                <a:gd name="T98" fmla="*/ 238 w 1128"/>
                <a:gd name="T99" fmla="*/ 403 h 960"/>
                <a:gd name="T100" fmla="*/ 297 w 1128"/>
                <a:gd name="T101" fmla="*/ 250 h 960"/>
                <a:gd name="T102" fmla="*/ 329 w 1128"/>
                <a:gd name="T103" fmla="*/ 143 h 960"/>
                <a:gd name="T104" fmla="*/ 484 w 1128"/>
                <a:gd name="T105" fmla="*/ 9 h 960"/>
                <a:gd name="T106" fmla="*/ 624 w 1128"/>
                <a:gd name="T107" fmla="*/ 29 h 960"/>
                <a:gd name="T108" fmla="*/ 681 w 1128"/>
                <a:gd name="T109" fmla="*/ 94 h 960"/>
                <a:gd name="T110" fmla="*/ 740 w 1128"/>
                <a:gd name="T111" fmla="*/ 128 h 960"/>
                <a:gd name="T112" fmla="*/ 895 w 1128"/>
                <a:gd name="T113" fmla="*/ 59 h 960"/>
                <a:gd name="T114" fmla="*/ 1086 w 1128"/>
                <a:gd name="T115" fmla="*/ 161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Freeform 86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624 w 626"/>
                <a:gd name="T1" fmla="*/ 124 h 825"/>
                <a:gd name="T2" fmla="*/ 615 w 626"/>
                <a:gd name="T3" fmla="*/ 146 h 825"/>
                <a:gd name="T4" fmla="*/ 607 w 626"/>
                <a:gd name="T5" fmla="*/ 173 h 825"/>
                <a:gd name="T6" fmla="*/ 581 w 626"/>
                <a:gd name="T7" fmla="*/ 205 h 825"/>
                <a:gd name="T8" fmla="*/ 550 w 626"/>
                <a:gd name="T9" fmla="*/ 228 h 825"/>
                <a:gd name="T10" fmla="*/ 524 w 626"/>
                <a:gd name="T11" fmla="*/ 242 h 825"/>
                <a:gd name="T12" fmla="*/ 520 w 626"/>
                <a:gd name="T13" fmla="*/ 248 h 825"/>
                <a:gd name="T14" fmla="*/ 528 w 626"/>
                <a:gd name="T15" fmla="*/ 272 h 825"/>
                <a:gd name="T16" fmla="*/ 538 w 626"/>
                <a:gd name="T17" fmla="*/ 299 h 825"/>
                <a:gd name="T18" fmla="*/ 544 w 626"/>
                <a:gd name="T19" fmla="*/ 321 h 825"/>
                <a:gd name="T20" fmla="*/ 544 w 626"/>
                <a:gd name="T21" fmla="*/ 354 h 825"/>
                <a:gd name="T22" fmla="*/ 548 w 626"/>
                <a:gd name="T23" fmla="*/ 380 h 825"/>
                <a:gd name="T24" fmla="*/ 550 w 626"/>
                <a:gd name="T25" fmla="*/ 413 h 825"/>
                <a:gd name="T26" fmla="*/ 522 w 626"/>
                <a:gd name="T27" fmla="*/ 447 h 825"/>
                <a:gd name="T28" fmla="*/ 489 w 626"/>
                <a:gd name="T29" fmla="*/ 480 h 825"/>
                <a:gd name="T30" fmla="*/ 469 w 626"/>
                <a:gd name="T31" fmla="*/ 522 h 825"/>
                <a:gd name="T32" fmla="*/ 459 w 626"/>
                <a:gd name="T33" fmla="*/ 565 h 825"/>
                <a:gd name="T34" fmla="*/ 441 w 626"/>
                <a:gd name="T35" fmla="*/ 602 h 825"/>
                <a:gd name="T36" fmla="*/ 414 w 626"/>
                <a:gd name="T37" fmla="*/ 624 h 825"/>
                <a:gd name="T38" fmla="*/ 376 w 626"/>
                <a:gd name="T39" fmla="*/ 632 h 825"/>
                <a:gd name="T40" fmla="*/ 345 w 626"/>
                <a:gd name="T41" fmla="*/ 642 h 825"/>
                <a:gd name="T42" fmla="*/ 339 w 626"/>
                <a:gd name="T43" fmla="*/ 659 h 825"/>
                <a:gd name="T44" fmla="*/ 357 w 626"/>
                <a:gd name="T45" fmla="*/ 681 h 825"/>
                <a:gd name="T46" fmla="*/ 361 w 626"/>
                <a:gd name="T47" fmla="*/ 701 h 825"/>
                <a:gd name="T48" fmla="*/ 343 w 626"/>
                <a:gd name="T49" fmla="*/ 726 h 825"/>
                <a:gd name="T50" fmla="*/ 319 w 626"/>
                <a:gd name="T51" fmla="*/ 756 h 825"/>
                <a:gd name="T52" fmla="*/ 302 w 626"/>
                <a:gd name="T53" fmla="*/ 771 h 825"/>
                <a:gd name="T54" fmla="*/ 274 w 626"/>
                <a:gd name="T55" fmla="*/ 793 h 825"/>
                <a:gd name="T56" fmla="*/ 245 w 626"/>
                <a:gd name="T57" fmla="*/ 815 h 825"/>
                <a:gd name="T58" fmla="*/ 231 w 626"/>
                <a:gd name="T59" fmla="*/ 825 h 825"/>
                <a:gd name="T60" fmla="*/ 191 w 626"/>
                <a:gd name="T61" fmla="*/ 740 h 825"/>
                <a:gd name="T62" fmla="*/ 89 w 626"/>
                <a:gd name="T63" fmla="*/ 642 h 825"/>
                <a:gd name="T64" fmla="*/ 0 w 626"/>
                <a:gd name="T65" fmla="*/ 581 h 825"/>
                <a:gd name="T66" fmla="*/ 60 w 626"/>
                <a:gd name="T67" fmla="*/ 425 h 825"/>
                <a:gd name="T68" fmla="*/ 77 w 626"/>
                <a:gd name="T69" fmla="*/ 352 h 825"/>
                <a:gd name="T70" fmla="*/ 69 w 626"/>
                <a:gd name="T71" fmla="*/ 266 h 825"/>
                <a:gd name="T72" fmla="*/ 136 w 626"/>
                <a:gd name="T73" fmla="*/ 171 h 825"/>
                <a:gd name="T74" fmla="*/ 170 w 626"/>
                <a:gd name="T75" fmla="*/ 94 h 825"/>
                <a:gd name="T76" fmla="*/ 254 w 626"/>
                <a:gd name="T77" fmla="*/ 65 h 825"/>
                <a:gd name="T78" fmla="*/ 298 w 626"/>
                <a:gd name="T79" fmla="*/ 4 h 825"/>
                <a:gd name="T80" fmla="*/ 367 w 626"/>
                <a:gd name="T81" fmla="*/ 53 h 825"/>
                <a:gd name="T82" fmla="*/ 455 w 626"/>
                <a:gd name="T83" fmla="*/ 126 h 825"/>
                <a:gd name="T84" fmla="*/ 538 w 626"/>
                <a:gd name="T85" fmla="*/ 126 h 825"/>
                <a:gd name="T86" fmla="*/ 603 w 626"/>
                <a:gd name="T87" fmla="*/ 98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Freeform 88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433 w 565"/>
                <a:gd name="T1" fmla="*/ 44 h 638"/>
                <a:gd name="T2" fmla="*/ 423 w 565"/>
                <a:gd name="T3" fmla="*/ 47 h 638"/>
                <a:gd name="T4" fmla="*/ 411 w 565"/>
                <a:gd name="T5" fmla="*/ 59 h 638"/>
                <a:gd name="T6" fmla="*/ 398 w 565"/>
                <a:gd name="T7" fmla="*/ 85 h 638"/>
                <a:gd name="T8" fmla="*/ 394 w 565"/>
                <a:gd name="T9" fmla="*/ 112 h 638"/>
                <a:gd name="T10" fmla="*/ 384 w 565"/>
                <a:gd name="T11" fmla="*/ 126 h 638"/>
                <a:gd name="T12" fmla="*/ 360 w 565"/>
                <a:gd name="T13" fmla="*/ 118 h 638"/>
                <a:gd name="T14" fmla="*/ 335 w 565"/>
                <a:gd name="T15" fmla="*/ 107 h 638"/>
                <a:gd name="T16" fmla="*/ 319 w 565"/>
                <a:gd name="T17" fmla="*/ 107 h 638"/>
                <a:gd name="T18" fmla="*/ 325 w 565"/>
                <a:gd name="T19" fmla="*/ 128 h 638"/>
                <a:gd name="T20" fmla="*/ 346 w 565"/>
                <a:gd name="T21" fmla="*/ 146 h 638"/>
                <a:gd name="T22" fmla="*/ 372 w 565"/>
                <a:gd name="T23" fmla="*/ 154 h 638"/>
                <a:gd name="T24" fmla="*/ 402 w 565"/>
                <a:gd name="T25" fmla="*/ 142 h 638"/>
                <a:gd name="T26" fmla="*/ 413 w 565"/>
                <a:gd name="T27" fmla="*/ 124 h 638"/>
                <a:gd name="T28" fmla="*/ 423 w 565"/>
                <a:gd name="T29" fmla="*/ 103 h 638"/>
                <a:gd name="T30" fmla="*/ 437 w 565"/>
                <a:gd name="T31" fmla="*/ 97 h 638"/>
                <a:gd name="T32" fmla="*/ 468 w 565"/>
                <a:gd name="T33" fmla="*/ 122 h 638"/>
                <a:gd name="T34" fmla="*/ 502 w 565"/>
                <a:gd name="T35" fmla="*/ 138 h 638"/>
                <a:gd name="T36" fmla="*/ 524 w 565"/>
                <a:gd name="T37" fmla="*/ 144 h 638"/>
                <a:gd name="T38" fmla="*/ 549 w 565"/>
                <a:gd name="T39" fmla="*/ 154 h 638"/>
                <a:gd name="T40" fmla="*/ 565 w 565"/>
                <a:gd name="T41" fmla="*/ 177 h 638"/>
                <a:gd name="T42" fmla="*/ 553 w 565"/>
                <a:gd name="T43" fmla="*/ 207 h 638"/>
                <a:gd name="T44" fmla="*/ 531 w 565"/>
                <a:gd name="T45" fmla="*/ 232 h 638"/>
                <a:gd name="T46" fmla="*/ 520 w 565"/>
                <a:gd name="T47" fmla="*/ 242 h 638"/>
                <a:gd name="T48" fmla="*/ 533 w 565"/>
                <a:gd name="T49" fmla="*/ 242 h 638"/>
                <a:gd name="T50" fmla="*/ 555 w 565"/>
                <a:gd name="T51" fmla="*/ 242 h 638"/>
                <a:gd name="T52" fmla="*/ 561 w 565"/>
                <a:gd name="T53" fmla="*/ 252 h 638"/>
                <a:gd name="T54" fmla="*/ 543 w 565"/>
                <a:gd name="T55" fmla="*/ 270 h 638"/>
                <a:gd name="T56" fmla="*/ 516 w 565"/>
                <a:gd name="T57" fmla="*/ 286 h 638"/>
                <a:gd name="T58" fmla="*/ 502 w 565"/>
                <a:gd name="T59" fmla="*/ 292 h 638"/>
                <a:gd name="T60" fmla="*/ 516 w 565"/>
                <a:gd name="T61" fmla="*/ 295 h 638"/>
                <a:gd name="T62" fmla="*/ 537 w 565"/>
                <a:gd name="T63" fmla="*/ 315 h 638"/>
                <a:gd name="T64" fmla="*/ 543 w 565"/>
                <a:gd name="T65" fmla="*/ 353 h 638"/>
                <a:gd name="T66" fmla="*/ 549 w 565"/>
                <a:gd name="T67" fmla="*/ 396 h 638"/>
                <a:gd name="T68" fmla="*/ 561 w 565"/>
                <a:gd name="T69" fmla="*/ 418 h 638"/>
                <a:gd name="T70" fmla="*/ 563 w 565"/>
                <a:gd name="T71" fmla="*/ 435 h 638"/>
                <a:gd name="T72" fmla="*/ 541 w 565"/>
                <a:gd name="T73" fmla="*/ 451 h 638"/>
                <a:gd name="T74" fmla="*/ 514 w 565"/>
                <a:gd name="T75" fmla="*/ 445 h 638"/>
                <a:gd name="T76" fmla="*/ 490 w 565"/>
                <a:gd name="T77" fmla="*/ 443 h 638"/>
                <a:gd name="T78" fmla="*/ 476 w 565"/>
                <a:gd name="T79" fmla="*/ 465 h 638"/>
                <a:gd name="T80" fmla="*/ 472 w 565"/>
                <a:gd name="T81" fmla="*/ 492 h 638"/>
                <a:gd name="T82" fmla="*/ 463 w 565"/>
                <a:gd name="T83" fmla="*/ 518 h 638"/>
                <a:gd name="T84" fmla="*/ 449 w 565"/>
                <a:gd name="T85" fmla="*/ 545 h 638"/>
                <a:gd name="T86" fmla="*/ 445 w 565"/>
                <a:gd name="T87" fmla="*/ 587 h 638"/>
                <a:gd name="T88" fmla="*/ 445 w 565"/>
                <a:gd name="T89" fmla="*/ 604 h 638"/>
                <a:gd name="T90" fmla="*/ 405 w 565"/>
                <a:gd name="T91" fmla="*/ 634 h 638"/>
                <a:gd name="T92" fmla="*/ 350 w 565"/>
                <a:gd name="T93" fmla="*/ 634 h 638"/>
                <a:gd name="T94" fmla="*/ 274 w 565"/>
                <a:gd name="T95" fmla="*/ 595 h 638"/>
                <a:gd name="T96" fmla="*/ 185 w 565"/>
                <a:gd name="T97" fmla="*/ 622 h 638"/>
                <a:gd name="T98" fmla="*/ 140 w 565"/>
                <a:gd name="T99" fmla="*/ 514 h 638"/>
                <a:gd name="T100" fmla="*/ 77 w 565"/>
                <a:gd name="T101" fmla="*/ 453 h 638"/>
                <a:gd name="T102" fmla="*/ 18 w 565"/>
                <a:gd name="T103" fmla="*/ 333 h 638"/>
                <a:gd name="T104" fmla="*/ 106 w 565"/>
                <a:gd name="T105" fmla="*/ 199 h 638"/>
                <a:gd name="T106" fmla="*/ 165 w 565"/>
                <a:gd name="T107" fmla="*/ 144 h 638"/>
                <a:gd name="T108" fmla="*/ 183 w 565"/>
                <a:gd name="T109" fmla="*/ 51 h 638"/>
                <a:gd name="T110" fmla="*/ 224 w 565"/>
                <a:gd name="T111" fmla="*/ 0 h 638"/>
                <a:gd name="T112" fmla="*/ 301 w 565"/>
                <a:gd name="T113" fmla="*/ 30 h 638"/>
                <a:gd name="T114" fmla="*/ 384 w 565"/>
                <a:gd name="T115" fmla="*/ 4 h 638"/>
                <a:gd name="T116" fmla="*/ 433 w 565"/>
                <a:gd name="T117" fmla="*/ 4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Freeform 90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266 w 766"/>
                <a:gd name="T1" fmla="*/ 45 h 681"/>
                <a:gd name="T2" fmla="*/ 281 w 766"/>
                <a:gd name="T3" fmla="*/ 55 h 681"/>
                <a:gd name="T4" fmla="*/ 313 w 766"/>
                <a:gd name="T5" fmla="*/ 70 h 681"/>
                <a:gd name="T6" fmla="*/ 340 w 766"/>
                <a:gd name="T7" fmla="*/ 88 h 681"/>
                <a:gd name="T8" fmla="*/ 384 w 766"/>
                <a:gd name="T9" fmla="*/ 100 h 681"/>
                <a:gd name="T10" fmla="*/ 419 w 766"/>
                <a:gd name="T11" fmla="*/ 114 h 681"/>
                <a:gd name="T12" fmla="*/ 441 w 766"/>
                <a:gd name="T13" fmla="*/ 137 h 681"/>
                <a:gd name="T14" fmla="*/ 457 w 766"/>
                <a:gd name="T15" fmla="*/ 165 h 681"/>
                <a:gd name="T16" fmla="*/ 482 w 766"/>
                <a:gd name="T17" fmla="*/ 204 h 681"/>
                <a:gd name="T18" fmla="*/ 506 w 766"/>
                <a:gd name="T19" fmla="*/ 236 h 681"/>
                <a:gd name="T20" fmla="*/ 531 w 766"/>
                <a:gd name="T21" fmla="*/ 277 h 681"/>
                <a:gd name="T22" fmla="*/ 549 w 766"/>
                <a:gd name="T23" fmla="*/ 316 h 681"/>
                <a:gd name="T24" fmla="*/ 551 w 766"/>
                <a:gd name="T25" fmla="*/ 342 h 681"/>
                <a:gd name="T26" fmla="*/ 563 w 766"/>
                <a:gd name="T27" fmla="*/ 368 h 681"/>
                <a:gd name="T28" fmla="*/ 606 w 766"/>
                <a:gd name="T29" fmla="*/ 385 h 681"/>
                <a:gd name="T30" fmla="*/ 646 w 766"/>
                <a:gd name="T31" fmla="*/ 399 h 681"/>
                <a:gd name="T32" fmla="*/ 671 w 766"/>
                <a:gd name="T33" fmla="*/ 427 h 681"/>
                <a:gd name="T34" fmla="*/ 693 w 766"/>
                <a:gd name="T35" fmla="*/ 448 h 681"/>
                <a:gd name="T36" fmla="*/ 716 w 766"/>
                <a:gd name="T37" fmla="*/ 464 h 681"/>
                <a:gd name="T38" fmla="*/ 732 w 766"/>
                <a:gd name="T39" fmla="*/ 486 h 681"/>
                <a:gd name="T40" fmla="*/ 724 w 766"/>
                <a:gd name="T41" fmla="*/ 499 h 681"/>
                <a:gd name="T42" fmla="*/ 689 w 766"/>
                <a:gd name="T43" fmla="*/ 503 h 681"/>
                <a:gd name="T44" fmla="*/ 644 w 766"/>
                <a:gd name="T45" fmla="*/ 499 h 681"/>
                <a:gd name="T46" fmla="*/ 610 w 766"/>
                <a:gd name="T47" fmla="*/ 496 h 681"/>
                <a:gd name="T48" fmla="*/ 610 w 766"/>
                <a:gd name="T49" fmla="*/ 498 h 681"/>
                <a:gd name="T50" fmla="*/ 632 w 766"/>
                <a:gd name="T51" fmla="*/ 507 h 681"/>
                <a:gd name="T52" fmla="*/ 657 w 766"/>
                <a:gd name="T53" fmla="*/ 523 h 681"/>
                <a:gd name="T54" fmla="*/ 671 w 766"/>
                <a:gd name="T55" fmla="*/ 539 h 681"/>
                <a:gd name="T56" fmla="*/ 707 w 766"/>
                <a:gd name="T57" fmla="*/ 559 h 681"/>
                <a:gd name="T58" fmla="*/ 736 w 766"/>
                <a:gd name="T59" fmla="*/ 578 h 681"/>
                <a:gd name="T60" fmla="*/ 754 w 766"/>
                <a:gd name="T61" fmla="*/ 602 h 681"/>
                <a:gd name="T62" fmla="*/ 766 w 766"/>
                <a:gd name="T63" fmla="*/ 622 h 681"/>
                <a:gd name="T64" fmla="*/ 758 w 766"/>
                <a:gd name="T65" fmla="*/ 631 h 681"/>
                <a:gd name="T66" fmla="*/ 730 w 766"/>
                <a:gd name="T67" fmla="*/ 647 h 681"/>
                <a:gd name="T68" fmla="*/ 705 w 766"/>
                <a:gd name="T69" fmla="*/ 659 h 681"/>
                <a:gd name="T70" fmla="*/ 697 w 766"/>
                <a:gd name="T71" fmla="*/ 665 h 681"/>
                <a:gd name="T72" fmla="*/ 689 w 766"/>
                <a:gd name="T73" fmla="*/ 673 h 681"/>
                <a:gd name="T74" fmla="*/ 681 w 766"/>
                <a:gd name="T75" fmla="*/ 677 h 681"/>
                <a:gd name="T76" fmla="*/ 679 w 766"/>
                <a:gd name="T77" fmla="*/ 681 h 681"/>
                <a:gd name="T78" fmla="*/ 632 w 766"/>
                <a:gd name="T79" fmla="*/ 641 h 681"/>
                <a:gd name="T80" fmla="*/ 500 w 766"/>
                <a:gd name="T81" fmla="*/ 671 h 681"/>
                <a:gd name="T82" fmla="*/ 431 w 766"/>
                <a:gd name="T83" fmla="*/ 645 h 681"/>
                <a:gd name="T84" fmla="*/ 356 w 766"/>
                <a:gd name="T85" fmla="*/ 633 h 681"/>
                <a:gd name="T86" fmla="*/ 297 w 766"/>
                <a:gd name="T87" fmla="*/ 592 h 681"/>
                <a:gd name="T88" fmla="*/ 230 w 766"/>
                <a:gd name="T89" fmla="*/ 513 h 681"/>
                <a:gd name="T90" fmla="*/ 197 w 766"/>
                <a:gd name="T91" fmla="*/ 407 h 681"/>
                <a:gd name="T92" fmla="*/ 144 w 766"/>
                <a:gd name="T93" fmla="*/ 269 h 681"/>
                <a:gd name="T94" fmla="*/ 83 w 766"/>
                <a:gd name="T95" fmla="*/ 257 h 681"/>
                <a:gd name="T96" fmla="*/ 0 w 766"/>
                <a:gd name="T97" fmla="*/ 220 h 681"/>
                <a:gd name="T98" fmla="*/ 69 w 766"/>
                <a:gd name="T99" fmla="*/ 124 h 681"/>
                <a:gd name="T100" fmla="*/ 122 w 766"/>
                <a:gd name="T101" fmla="*/ 100 h 681"/>
                <a:gd name="T102" fmla="*/ 203 w 766"/>
                <a:gd name="T103" fmla="*/ 76 h 681"/>
                <a:gd name="T104" fmla="*/ 262 w 766"/>
                <a:gd name="T105" fmla="*/ 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Freeform 98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327 w 987"/>
                <a:gd name="T1" fmla="*/ 2 h 663"/>
                <a:gd name="T2" fmla="*/ 353 w 987"/>
                <a:gd name="T3" fmla="*/ 13 h 663"/>
                <a:gd name="T4" fmla="*/ 384 w 987"/>
                <a:gd name="T5" fmla="*/ 21 h 663"/>
                <a:gd name="T6" fmla="*/ 414 w 987"/>
                <a:gd name="T7" fmla="*/ 9 h 663"/>
                <a:gd name="T8" fmla="*/ 447 w 987"/>
                <a:gd name="T9" fmla="*/ 2 h 663"/>
                <a:gd name="T10" fmla="*/ 479 w 987"/>
                <a:gd name="T11" fmla="*/ 23 h 663"/>
                <a:gd name="T12" fmla="*/ 500 w 987"/>
                <a:gd name="T13" fmla="*/ 63 h 663"/>
                <a:gd name="T14" fmla="*/ 504 w 987"/>
                <a:gd name="T15" fmla="*/ 98 h 663"/>
                <a:gd name="T16" fmla="*/ 512 w 987"/>
                <a:gd name="T17" fmla="*/ 129 h 663"/>
                <a:gd name="T18" fmla="*/ 534 w 987"/>
                <a:gd name="T19" fmla="*/ 151 h 663"/>
                <a:gd name="T20" fmla="*/ 567 w 987"/>
                <a:gd name="T21" fmla="*/ 157 h 663"/>
                <a:gd name="T22" fmla="*/ 599 w 987"/>
                <a:gd name="T23" fmla="*/ 153 h 663"/>
                <a:gd name="T24" fmla="*/ 617 w 987"/>
                <a:gd name="T25" fmla="*/ 133 h 663"/>
                <a:gd name="T26" fmla="*/ 642 w 987"/>
                <a:gd name="T27" fmla="*/ 96 h 663"/>
                <a:gd name="T28" fmla="*/ 668 w 987"/>
                <a:gd name="T29" fmla="*/ 61 h 663"/>
                <a:gd name="T30" fmla="*/ 703 w 987"/>
                <a:gd name="T31" fmla="*/ 27 h 663"/>
                <a:gd name="T32" fmla="*/ 737 w 987"/>
                <a:gd name="T33" fmla="*/ 9 h 663"/>
                <a:gd name="T34" fmla="*/ 764 w 987"/>
                <a:gd name="T35" fmla="*/ 19 h 663"/>
                <a:gd name="T36" fmla="*/ 802 w 987"/>
                <a:gd name="T37" fmla="*/ 37 h 663"/>
                <a:gd name="T38" fmla="*/ 851 w 987"/>
                <a:gd name="T39" fmla="*/ 47 h 663"/>
                <a:gd name="T40" fmla="*/ 896 w 987"/>
                <a:gd name="T41" fmla="*/ 37 h 663"/>
                <a:gd name="T42" fmla="*/ 937 w 987"/>
                <a:gd name="T43" fmla="*/ 29 h 663"/>
                <a:gd name="T44" fmla="*/ 967 w 987"/>
                <a:gd name="T45" fmla="*/ 21 h 663"/>
                <a:gd name="T46" fmla="*/ 985 w 987"/>
                <a:gd name="T47" fmla="*/ 21 h 663"/>
                <a:gd name="T48" fmla="*/ 987 w 987"/>
                <a:gd name="T49" fmla="*/ 51 h 663"/>
                <a:gd name="T50" fmla="*/ 983 w 987"/>
                <a:gd name="T51" fmla="*/ 92 h 663"/>
                <a:gd name="T52" fmla="*/ 973 w 987"/>
                <a:gd name="T53" fmla="*/ 124 h 663"/>
                <a:gd name="T54" fmla="*/ 951 w 987"/>
                <a:gd name="T55" fmla="*/ 128 h 663"/>
                <a:gd name="T56" fmla="*/ 926 w 987"/>
                <a:gd name="T57" fmla="*/ 124 h 663"/>
                <a:gd name="T58" fmla="*/ 902 w 987"/>
                <a:gd name="T59" fmla="*/ 131 h 663"/>
                <a:gd name="T60" fmla="*/ 865 w 987"/>
                <a:gd name="T61" fmla="*/ 167 h 663"/>
                <a:gd name="T62" fmla="*/ 821 w 987"/>
                <a:gd name="T63" fmla="*/ 198 h 663"/>
                <a:gd name="T64" fmla="*/ 792 w 987"/>
                <a:gd name="T65" fmla="*/ 206 h 663"/>
                <a:gd name="T66" fmla="*/ 766 w 987"/>
                <a:gd name="T67" fmla="*/ 208 h 663"/>
                <a:gd name="T68" fmla="*/ 758 w 987"/>
                <a:gd name="T69" fmla="*/ 222 h 663"/>
                <a:gd name="T70" fmla="*/ 764 w 987"/>
                <a:gd name="T71" fmla="*/ 253 h 663"/>
                <a:gd name="T72" fmla="*/ 760 w 987"/>
                <a:gd name="T73" fmla="*/ 289 h 663"/>
                <a:gd name="T74" fmla="*/ 743 w 987"/>
                <a:gd name="T75" fmla="*/ 311 h 663"/>
                <a:gd name="T76" fmla="*/ 709 w 987"/>
                <a:gd name="T77" fmla="*/ 316 h 663"/>
                <a:gd name="T78" fmla="*/ 685 w 987"/>
                <a:gd name="T79" fmla="*/ 318 h 663"/>
                <a:gd name="T80" fmla="*/ 682 w 987"/>
                <a:gd name="T81" fmla="*/ 338 h 663"/>
                <a:gd name="T82" fmla="*/ 682 w 987"/>
                <a:gd name="T83" fmla="*/ 374 h 663"/>
                <a:gd name="T84" fmla="*/ 674 w 987"/>
                <a:gd name="T85" fmla="*/ 405 h 663"/>
                <a:gd name="T86" fmla="*/ 654 w 987"/>
                <a:gd name="T87" fmla="*/ 425 h 663"/>
                <a:gd name="T88" fmla="*/ 630 w 987"/>
                <a:gd name="T89" fmla="*/ 444 h 663"/>
                <a:gd name="T90" fmla="*/ 622 w 987"/>
                <a:gd name="T91" fmla="*/ 474 h 663"/>
                <a:gd name="T92" fmla="*/ 609 w 987"/>
                <a:gd name="T93" fmla="*/ 494 h 663"/>
                <a:gd name="T94" fmla="*/ 558 w 987"/>
                <a:gd name="T95" fmla="*/ 511 h 663"/>
                <a:gd name="T96" fmla="*/ 518 w 987"/>
                <a:gd name="T97" fmla="*/ 572 h 663"/>
                <a:gd name="T98" fmla="*/ 424 w 987"/>
                <a:gd name="T99" fmla="*/ 594 h 663"/>
                <a:gd name="T100" fmla="*/ 357 w 987"/>
                <a:gd name="T101" fmla="*/ 627 h 663"/>
                <a:gd name="T102" fmla="*/ 266 w 987"/>
                <a:gd name="T103" fmla="*/ 578 h 663"/>
                <a:gd name="T104" fmla="*/ 209 w 987"/>
                <a:gd name="T105" fmla="*/ 643 h 663"/>
                <a:gd name="T106" fmla="*/ 54 w 987"/>
                <a:gd name="T107" fmla="*/ 610 h 663"/>
                <a:gd name="T108" fmla="*/ 0 w 987"/>
                <a:gd name="T109" fmla="*/ 562 h 663"/>
                <a:gd name="T110" fmla="*/ 59 w 987"/>
                <a:gd name="T111" fmla="*/ 395 h 663"/>
                <a:gd name="T112" fmla="*/ 32 w 987"/>
                <a:gd name="T113" fmla="*/ 313 h 663"/>
                <a:gd name="T114" fmla="*/ 107 w 987"/>
                <a:gd name="T115" fmla="*/ 181 h 663"/>
                <a:gd name="T116" fmla="*/ 201 w 987"/>
                <a:gd name="T117" fmla="*/ 88 h 663"/>
                <a:gd name="T118" fmla="*/ 323 w 987"/>
                <a:gd name="T119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795 w 799"/>
                <a:gd name="T1" fmla="*/ 415 h 1161"/>
                <a:gd name="T2" fmla="*/ 773 w 799"/>
                <a:gd name="T3" fmla="*/ 433 h 1161"/>
                <a:gd name="T4" fmla="*/ 748 w 799"/>
                <a:gd name="T5" fmla="*/ 458 h 1161"/>
                <a:gd name="T6" fmla="*/ 738 w 799"/>
                <a:gd name="T7" fmla="*/ 484 h 1161"/>
                <a:gd name="T8" fmla="*/ 738 w 799"/>
                <a:gd name="T9" fmla="*/ 517 h 1161"/>
                <a:gd name="T10" fmla="*/ 726 w 799"/>
                <a:gd name="T11" fmla="*/ 549 h 1161"/>
                <a:gd name="T12" fmla="*/ 683 w 799"/>
                <a:gd name="T13" fmla="*/ 570 h 1161"/>
                <a:gd name="T14" fmla="*/ 645 w 799"/>
                <a:gd name="T15" fmla="*/ 584 h 1161"/>
                <a:gd name="T16" fmla="*/ 622 w 799"/>
                <a:gd name="T17" fmla="*/ 586 h 1161"/>
                <a:gd name="T18" fmla="*/ 594 w 799"/>
                <a:gd name="T19" fmla="*/ 580 h 1161"/>
                <a:gd name="T20" fmla="*/ 580 w 799"/>
                <a:gd name="T21" fmla="*/ 576 h 1161"/>
                <a:gd name="T22" fmla="*/ 557 w 799"/>
                <a:gd name="T23" fmla="*/ 679 h 1161"/>
                <a:gd name="T24" fmla="*/ 580 w 799"/>
                <a:gd name="T25" fmla="*/ 738 h 1161"/>
                <a:gd name="T26" fmla="*/ 458 w 799"/>
                <a:gd name="T27" fmla="*/ 826 h 1161"/>
                <a:gd name="T28" fmla="*/ 368 w 799"/>
                <a:gd name="T29" fmla="*/ 919 h 1161"/>
                <a:gd name="T30" fmla="*/ 289 w 799"/>
                <a:gd name="T31" fmla="*/ 1051 h 1161"/>
                <a:gd name="T32" fmla="*/ 316 w 799"/>
                <a:gd name="T33" fmla="*/ 1133 h 1161"/>
                <a:gd name="T34" fmla="*/ 244 w 799"/>
                <a:gd name="T35" fmla="*/ 1161 h 1161"/>
                <a:gd name="T36" fmla="*/ 80 w 799"/>
                <a:gd name="T37" fmla="*/ 1137 h 1161"/>
                <a:gd name="T38" fmla="*/ 45 w 799"/>
                <a:gd name="T39" fmla="*/ 1060 h 1161"/>
                <a:gd name="T40" fmla="*/ 66 w 799"/>
                <a:gd name="T41" fmla="*/ 990 h 1161"/>
                <a:gd name="T42" fmla="*/ 82 w 799"/>
                <a:gd name="T43" fmla="*/ 858 h 1161"/>
                <a:gd name="T44" fmla="*/ 9 w 799"/>
                <a:gd name="T45" fmla="*/ 749 h 1161"/>
                <a:gd name="T46" fmla="*/ 47 w 799"/>
                <a:gd name="T47" fmla="*/ 677 h 1161"/>
                <a:gd name="T48" fmla="*/ 114 w 799"/>
                <a:gd name="T49" fmla="*/ 594 h 1161"/>
                <a:gd name="T50" fmla="*/ 49 w 799"/>
                <a:gd name="T51" fmla="*/ 529 h 1161"/>
                <a:gd name="T52" fmla="*/ 96 w 799"/>
                <a:gd name="T53" fmla="*/ 466 h 1161"/>
                <a:gd name="T54" fmla="*/ 0 w 799"/>
                <a:gd name="T55" fmla="*/ 338 h 1161"/>
                <a:gd name="T56" fmla="*/ 3 w 799"/>
                <a:gd name="T57" fmla="*/ 273 h 1161"/>
                <a:gd name="T58" fmla="*/ 41 w 799"/>
                <a:gd name="T59" fmla="*/ 181 h 1161"/>
                <a:gd name="T60" fmla="*/ 114 w 799"/>
                <a:gd name="T61" fmla="*/ 147 h 1161"/>
                <a:gd name="T62" fmla="*/ 179 w 799"/>
                <a:gd name="T63" fmla="*/ 220 h 1161"/>
                <a:gd name="T64" fmla="*/ 269 w 799"/>
                <a:gd name="T65" fmla="*/ 167 h 1161"/>
                <a:gd name="T66" fmla="*/ 324 w 799"/>
                <a:gd name="T67" fmla="*/ 141 h 1161"/>
                <a:gd name="T68" fmla="*/ 352 w 799"/>
                <a:gd name="T69" fmla="*/ 59 h 1161"/>
                <a:gd name="T70" fmla="*/ 419 w 799"/>
                <a:gd name="T71" fmla="*/ 33 h 1161"/>
                <a:gd name="T72" fmla="*/ 464 w 799"/>
                <a:gd name="T73" fmla="*/ 17 h 1161"/>
                <a:gd name="T74" fmla="*/ 496 w 799"/>
                <a:gd name="T75" fmla="*/ 66 h 1161"/>
                <a:gd name="T76" fmla="*/ 509 w 799"/>
                <a:gd name="T77" fmla="*/ 84 h 1161"/>
                <a:gd name="T78" fmla="*/ 523 w 799"/>
                <a:gd name="T79" fmla="*/ 104 h 1161"/>
                <a:gd name="T80" fmla="*/ 525 w 799"/>
                <a:gd name="T81" fmla="*/ 114 h 1161"/>
                <a:gd name="T82" fmla="*/ 531 w 799"/>
                <a:gd name="T83" fmla="*/ 137 h 1161"/>
                <a:gd name="T84" fmla="*/ 539 w 799"/>
                <a:gd name="T85" fmla="*/ 161 h 1161"/>
                <a:gd name="T86" fmla="*/ 586 w 799"/>
                <a:gd name="T87" fmla="*/ 208 h 1161"/>
                <a:gd name="T88" fmla="*/ 661 w 799"/>
                <a:gd name="T89" fmla="*/ 232 h 1161"/>
                <a:gd name="T90" fmla="*/ 696 w 799"/>
                <a:gd name="T91" fmla="*/ 309 h 1161"/>
                <a:gd name="T92" fmla="*/ 775 w 799"/>
                <a:gd name="T93" fmla="*/ 389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02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173 w 242"/>
                <a:gd name="T1" fmla="*/ 248 h 279"/>
                <a:gd name="T2" fmla="*/ 140 w 242"/>
                <a:gd name="T3" fmla="*/ 250 h 279"/>
                <a:gd name="T4" fmla="*/ 116 w 242"/>
                <a:gd name="T5" fmla="*/ 279 h 279"/>
                <a:gd name="T6" fmla="*/ 41 w 242"/>
                <a:gd name="T7" fmla="*/ 273 h 279"/>
                <a:gd name="T8" fmla="*/ 2 w 242"/>
                <a:gd name="T9" fmla="*/ 250 h 279"/>
                <a:gd name="T10" fmla="*/ 0 w 242"/>
                <a:gd name="T11" fmla="*/ 179 h 279"/>
                <a:gd name="T12" fmla="*/ 21 w 242"/>
                <a:gd name="T13" fmla="*/ 159 h 279"/>
                <a:gd name="T14" fmla="*/ 41 w 242"/>
                <a:gd name="T15" fmla="*/ 118 h 279"/>
                <a:gd name="T16" fmla="*/ 17 w 242"/>
                <a:gd name="T17" fmla="*/ 106 h 279"/>
                <a:gd name="T18" fmla="*/ 25 w 242"/>
                <a:gd name="T19" fmla="*/ 86 h 279"/>
                <a:gd name="T20" fmla="*/ 53 w 242"/>
                <a:gd name="T21" fmla="*/ 80 h 279"/>
                <a:gd name="T22" fmla="*/ 82 w 242"/>
                <a:gd name="T23" fmla="*/ 39 h 279"/>
                <a:gd name="T24" fmla="*/ 106 w 242"/>
                <a:gd name="T25" fmla="*/ 12 h 279"/>
                <a:gd name="T26" fmla="*/ 132 w 242"/>
                <a:gd name="T27" fmla="*/ 0 h 279"/>
                <a:gd name="T28" fmla="*/ 175 w 242"/>
                <a:gd name="T29" fmla="*/ 49 h 279"/>
                <a:gd name="T30" fmla="*/ 216 w 242"/>
                <a:gd name="T31" fmla="*/ 49 h 279"/>
                <a:gd name="T32" fmla="*/ 230 w 242"/>
                <a:gd name="T33" fmla="*/ 100 h 279"/>
                <a:gd name="T34" fmla="*/ 242 w 242"/>
                <a:gd name="T35" fmla="*/ 139 h 279"/>
                <a:gd name="T36" fmla="*/ 216 w 242"/>
                <a:gd name="T37" fmla="*/ 163 h 279"/>
                <a:gd name="T38" fmla="*/ 214 w 242"/>
                <a:gd name="T39" fmla="*/ 214 h 279"/>
                <a:gd name="T40" fmla="*/ 173 w 242"/>
                <a:gd name="T41" fmla="*/ 24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04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8 w 171"/>
                <a:gd name="T1" fmla="*/ 144 h 230"/>
                <a:gd name="T2" fmla="*/ 4 w 171"/>
                <a:gd name="T3" fmla="*/ 185 h 230"/>
                <a:gd name="T4" fmla="*/ 31 w 171"/>
                <a:gd name="T5" fmla="*/ 224 h 230"/>
                <a:gd name="T6" fmla="*/ 96 w 171"/>
                <a:gd name="T7" fmla="*/ 230 h 230"/>
                <a:gd name="T8" fmla="*/ 148 w 171"/>
                <a:gd name="T9" fmla="*/ 215 h 230"/>
                <a:gd name="T10" fmla="*/ 152 w 171"/>
                <a:gd name="T11" fmla="*/ 154 h 230"/>
                <a:gd name="T12" fmla="*/ 171 w 171"/>
                <a:gd name="T13" fmla="*/ 108 h 230"/>
                <a:gd name="T14" fmla="*/ 163 w 171"/>
                <a:gd name="T15" fmla="*/ 79 h 230"/>
                <a:gd name="T16" fmla="*/ 138 w 171"/>
                <a:gd name="T17" fmla="*/ 59 h 230"/>
                <a:gd name="T18" fmla="*/ 98 w 171"/>
                <a:gd name="T19" fmla="*/ 35 h 230"/>
                <a:gd name="T20" fmla="*/ 98 w 171"/>
                <a:gd name="T21" fmla="*/ 4 h 230"/>
                <a:gd name="T22" fmla="*/ 45 w 171"/>
                <a:gd name="T23" fmla="*/ 0 h 230"/>
                <a:gd name="T24" fmla="*/ 41 w 171"/>
                <a:gd name="T25" fmla="*/ 45 h 230"/>
                <a:gd name="T26" fmla="*/ 0 w 171"/>
                <a:gd name="T27" fmla="*/ 79 h 230"/>
                <a:gd name="T28" fmla="*/ 8 w 171"/>
                <a:gd name="T29" fmla="*/ 14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06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725 w 860"/>
                <a:gd name="T1" fmla="*/ 579 h 858"/>
                <a:gd name="T2" fmla="*/ 713 w 860"/>
                <a:gd name="T3" fmla="*/ 594 h 858"/>
                <a:gd name="T4" fmla="*/ 695 w 860"/>
                <a:gd name="T5" fmla="*/ 608 h 858"/>
                <a:gd name="T6" fmla="*/ 664 w 860"/>
                <a:gd name="T7" fmla="*/ 614 h 858"/>
                <a:gd name="T8" fmla="*/ 622 w 860"/>
                <a:gd name="T9" fmla="*/ 626 h 858"/>
                <a:gd name="T10" fmla="*/ 593 w 860"/>
                <a:gd name="T11" fmla="*/ 651 h 858"/>
                <a:gd name="T12" fmla="*/ 559 w 860"/>
                <a:gd name="T13" fmla="*/ 679 h 858"/>
                <a:gd name="T14" fmla="*/ 530 w 860"/>
                <a:gd name="T15" fmla="*/ 703 h 858"/>
                <a:gd name="T16" fmla="*/ 514 w 860"/>
                <a:gd name="T17" fmla="*/ 718 h 858"/>
                <a:gd name="T18" fmla="*/ 492 w 860"/>
                <a:gd name="T19" fmla="*/ 744 h 858"/>
                <a:gd name="T20" fmla="*/ 475 w 860"/>
                <a:gd name="T21" fmla="*/ 774 h 858"/>
                <a:gd name="T22" fmla="*/ 451 w 860"/>
                <a:gd name="T23" fmla="*/ 801 h 858"/>
                <a:gd name="T24" fmla="*/ 427 w 860"/>
                <a:gd name="T25" fmla="*/ 815 h 858"/>
                <a:gd name="T26" fmla="*/ 410 w 860"/>
                <a:gd name="T27" fmla="*/ 831 h 858"/>
                <a:gd name="T28" fmla="*/ 380 w 860"/>
                <a:gd name="T29" fmla="*/ 850 h 858"/>
                <a:gd name="T30" fmla="*/ 355 w 860"/>
                <a:gd name="T31" fmla="*/ 858 h 858"/>
                <a:gd name="T32" fmla="*/ 349 w 860"/>
                <a:gd name="T33" fmla="*/ 838 h 858"/>
                <a:gd name="T34" fmla="*/ 366 w 860"/>
                <a:gd name="T35" fmla="*/ 815 h 858"/>
                <a:gd name="T36" fmla="*/ 392 w 860"/>
                <a:gd name="T37" fmla="*/ 789 h 858"/>
                <a:gd name="T38" fmla="*/ 410 w 860"/>
                <a:gd name="T39" fmla="*/ 764 h 858"/>
                <a:gd name="T40" fmla="*/ 404 w 860"/>
                <a:gd name="T41" fmla="*/ 748 h 858"/>
                <a:gd name="T42" fmla="*/ 380 w 860"/>
                <a:gd name="T43" fmla="*/ 734 h 858"/>
                <a:gd name="T44" fmla="*/ 364 w 860"/>
                <a:gd name="T45" fmla="*/ 716 h 858"/>
                <a:gd name="T46" fmla="*/ 372 w 860"/>
                <a:gd name="T47" fmla="*/ 679 h 858"/>
                <a:gd name="T48" fmla="*/ 400 w 860"/>
                <a:gd name="T49" fmla="*/ 636 h 858"/>
                <a:gd name="T50" fmla="*/ 425 w 860"/>
                <a:gd name="T51" fmla="*/ 592 h 858"/>
                <a:gd name="T52" fmla="*/ 441 w 860"/>
                <a:gd name="T53" fmla="*/ 559 h 858"/>
                <a:gd name="T54" fmla="*/ 439 w 860"/>
                <a:gd name="T55" fmla="*/ 537 h 858"/>
                <a:gd name="T56" fmla="*/ 418 w 860"/>
                <a:gd name="T57" fmla="*/ 514 h 858"/>
                <a:gd name="T58" fmla="*/ 394 w 860"/>
                <a:gd name="T59" fmla="*/ 494 h 858"/>
                <a:gd name="T60" fmla="*/ 374 w 860"/>
                <a:gd name="T61" fmla="*/ 490 h 858"/>
                <a:gd name="T62" fmla="*/ 345 w 860"/>
                <a:gd name="T63" fmla="*/ 494 h 858"/>
                <a:gd name="T64" fmla="*/ 311 w 860"/>
                <a:gd name="T65" fmla="*/ 492 h 858"/>
                <a:gd name="T66" fmla="*/ 294 w 860"/>
                <a:gd name="T67" fmla="*/ 498 h 858"/>
                <a:gd name="T68" fmla="*/ 280 w 860"/>
                <a:gd name="T69" fmla="*/ 533 h 858"/>
                <a:gd name="T70" fmla="*/ 264 w 860"/>
                <a:gd name="T71" fmla="*/ 577 h 858"/>
                <a:gd name="T72" fmla="*/ 242 w 860"/>
                <a:gd name="T73" fmla="*/ 608 h 858"/>
                <a:gd name="T74" fmla="*/ 211 w 860"/>
                <a:gd name="T75" fmla="*/ 650 h 858"/>
                <a:gd name="T76" fmla="*/ 183 w 860"/>
                <a:gd name="T77" fmla="*/ 673 h 858"/>
                <a:gd name="T78" fmla="*/ 162 w 860"/>
                <a:gd name="T79" fmla="*/ 687 h 858"/>
                <a:gd name="T80" fmla="*/ 134 w 860"/>
                <a:gd name="T81" fmla="*/ 667 h 858"/>
                <a:gd name="T82" fmla="*/ 55 w 860"/>
                <a:gd name="T83" fmla="*/ 587 h 858"/>
                <a:gd name="T84" fmla="*/ 20 w 860"/>
                <a:gd name="T85" fmla="*/ 510 h 858"/>
                <a:gd name="T86" fmla="*/ 30 w 860"/>
                <a:gd name="T87" fmla="*/ 402 h 858"/>
                <a:gd name="T88" fmla="*/ 10 w 860"/>
                <a:gd name="T89" fmla="*/ 315 h 858"/>
                <a:gd name="T90" fmla="*/ 81 w 860"/>
                <a:gd name="T91" fmla="*/ 317 h 858"/>
                <a:gd name="T92" fmla="*/ 170 w 860"/>
                <a:gd name="T93" fmla="*/ 311 h 858"/>
                <a:gd name="T94" fmla="*/ 274 w 860"/>
                <a:gd name="T95" fmla="*/ 209 h 858"/>
                <a:gd name="T96" fmla="*/ 376 w 860"/>
                <a:gd name="T97" fmla="*/ 173 h 858"/>
                <a:gd name="T98" fmla="*/ 431 w 860"/>
                <a:gd name="T99" fmla="*/ 146 h 858"/>
                <a:gd name="T100" fmla="*/ 524 w 860"/>
                <a:gd name="T101" fmla="*/ 47 h 858"/>
                <a:gd name="T102" fmla="*/ 595 w 860"/>
                <a:gd name="T103" fmla="*/ 22 h 858"/>
                <a:gd name="T104" fmla="*/ 725 w 860"/>
                <a:gd name="T105" fmla="*/ 120 h 858"/>
                <a:gd name="T106" fmla="*/ 774 w 860"/>
                <a:gd name="T107" fmla="*/ 240 h 858"/>
                <a:gd name="T108" fmla="*/ 860 w 860"/>
                <a:gd name="T109" fmla="*/ 402 h 858"/>
                <a:gd name="T110" fmla="*/ 731 w 860"/>
                <a:gd name="T111" fmla="*/ 533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08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1258 w 1260"/>
                <a:gd name="T1" fmla="*/ 348 h 862"/>
                <a:gd name="T2" fmla="*/ 1233 w 1260"/>
                <a:gd name="T3" fmla="*/ 364 h 862"/>
                <a:gd name="T4" fmla="*/ 1195 w 1260"/>
                <a:gd name="T5" fmla="*/ 390 h 862"/>
                <a:gd name="T6" fmla="*/ 1170 w 1260"/>
                <a:gd name="T7" fmla="*/ 401 h 862"/>
                <a:gd name="T8" fmla="*/ 1146 w 1260"/>
                <a:gd name="T9" fmla="*/ 390 h 862"/>
                <a:gd name="T10" fmla="*/ 1114 w 1260"/>
                <a:gd name="T11" fmla="*/ 376 h 862"/>
                <a:gd name="T12" fmla="*/ 1105 w 1260"/>
                <a:gd name="T13" fmla="*/ 423 h 862"/>
                <a:gd name="T14" fmla="*/ 1095 w 1260"/>
                <a:gd name="T15" fmla="*/ 476 h 862"/>
                <a:gd name="T16" fmla="*/ 1059 w 1260"/>
                <a:gd name="T17" fmla="*/ 508 h 862"/>
                <a:gd name="T18" fmla="*/ 1051 w 1260"/>
                <a:gd name="T19" fmla="*/ 541 h 862"/>
                <a:gd name="T20" fmla="*/ 1016 w 1260"/>
                <a:gd name="T21" fmla="*/ 569 h 862"/>
                <a:gd name="T22" fmla="*/ 965 w 1260"/>
                <a:gd name="T23" fmla="*/ 588 h 862"/>
                <a:gd name="T24" fmla="*/ 933 w 1260"/>
                <a:gd name="T25" fmla="*/ 596 h 862"/>
                <a:gd name="T26" fmla="*/ 943 w 1260"/>
                <a:gd name="T27" fmla="*/ 628 h 862"/>
                <a:gd name="T28" fmla="*/ 977 w 1260"/>
                <a:gd name="T29" fmla="*/ 665 h 862"/>
                <a:gd name="T30" fmla="*/ 963 w 1260"/>
                <a:gd name="T31" fmla="*/ 699 h 862"/>
                <a:gd name="T32" fmla="*/ 906 w 1260"/>
                <a:gd name="T33" fmla="*/ 706 h 862"/>
                <a:gd name="T34" fmla="*/ 864 w 1260"/>
                <a:gd name="T35" fmla="*/ 708 h 862"/>
                <a:gd name="T36" fmla="*/ 827 w 1260"/>
                <a:gd name="T37" fmla="*/ 706 h 862"/>
                <a:gd name="T38" fmla="*/ 809 w 1260"/>
                <a:gd name="T39" fmla="*/ 687 h 862"/>
                <a:gd name="T40" fmla="*/ 786 w 1260"/>
                <a:gd name="T41" fmla="*/ 679 h 862"/>
                <a:gd name="T42" fmla="*/ 766 w 1260"/>
                <a:gd name="T43" fmla="*/ 732 h 862"/>
                <a:gd name="T44" fmla="*/ 742 w 1260"/>
                <a:gd name="T45" fmla="*/ 795 h 862"/>
                <a:gd name="T46" fmla="*/ 711 w 1260"/>
                <a:gd name="T47" fmla="*/ 850 h 862"/>
                <a:gd name="T48" fmla="*/ 677 w 1260"/>
                <a:gd name="T49" fmla="*/ 862 h 862"/>
                <a:gd name="T50" fmla="*/ 585 w 1260"/>
                <a:gd name="T51" fmla="*/ 722 h 862"/>
                <a:gd name="T52" fmla="*/ 490 w 1260"/>
                <a:gd name="T53" fmla="*/ 527 h 862"/>
                <a:gd name="T54" fmla="*/ 262 w 1260"/>
                <a:gd name="T55" fmla="*/ 393 h 862"/>
                <a:gd name="T56" fmla="*/ 114 w 1260"/>
                <a:gd name="T57" fmla="*/ 382 h 862"/>
                <a:gd name="T58" fmla="*/ 83 w 1260"/>
                <a:gd name="T59" fmla="*/ 220 h 862"/>
                <a:gd name="T60" fmla="*/ 24 w 1260"/>
                <a:gd name="T61" fmla="*/ 102 h 862"/>
                <a:gd name="T62" fmla="*/ 132 w 1260"/>
                <a:gd name="T63" fmla="*/ 118 h 862"/>
                <a:gd name="T64" fmla="*/ 256 w 1260"/>
                <a:gd name="T65" fmla="*/ 0 h 862"/>
                <a:gd name="T66" fmla="*/ 406 w 1260"/>
                <a:gd name="T67" fmla="*/ 110 h 862"/>
                <a:gd name="T68" fmla="*/ 530 w 1260"/>
                <a:gd name="T69" fmla="*/ 134 h 862"/>
                <a:gd name="T70" fmla="*/ 689 w 1260"/>
                <a:gd name="T71" fmla="*/ 191 h 862"/>
                <a:gd name="T72" fmla="*/ 823 w 1260"/>
                <a:gd name="T73" fmla="*/ 248 h 862"/>
                <a:gd name="T74" fmla="*/ 855 w 1260"/>
                <a:gd name="T75" fmla="*/ 167 h 862"/>
                <a:gd name="T76" fmla="*/ 868 w 1260"/>
                <a:gd name="T77" fmla="*/ 212 h 862"/>
                <a:gd name="T78" fmla="*/ 878 w 1260"/>
                <a:gd name="T79" fmla="*/ 234 h 862"/>
                <a:gd name="T80" fmla="*/ 908 w 1260"/>
                <a:gd name="T81" fmla="*/ 258 h 862"/>
                <a:gd name="T82" fmla="*/ 971 w 1260"/>
                <a:gd name="T83" fmla="*/ 319 h 862"/>
                <a:gd name="T84" fmla="*/ 1059 w 1260"/>
                <a:gd name="T85" fmla="*/ 201 h 862"/>
                <a:gd name="T86" fmla="*/ 1246 w 1260"/>
                <a:gd name="T87" fmla="*/ 248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10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1675 w 1722"/>
                <a:gd name="T1" fmla="*/ 590 h 1557"/>
                <a:gd name="T2" fmla="*/ 1691 w 1722"/>
                <a:gd name="T3" fmla="*/ 639 h 1557"/>
                <a:gd name="T4" fmla="*/ 1710 w 1722"/>
                <a:gd name="T5" fmla="*/ 693 h 1557"/>
                <a:gd name="T6" fmla="*/ 1673 w 1722"/>
                <a:gd name="T7" fmla="*/ 742 h 1557"/>
                <a:gd name="T8" fmla="*/ 1683 w 1722"/>
                <a:gd name="T9" fmla="*/ 787 h 1557"/>
                <a:gd name="T10" fmla="*/ 1722 w 1722"/>
                <a:gd name="T11" fmla="*/ 836 h 1557"/>
                <a:gd name="T12" fmla="*/ 1716 w 1722"/>
                <a:gd name="T13" fmla="*/ 935 h 1557"/>
                <a:gd name="T14" fmla="*/ 1697 w 1722"/>
                <a:gd name="T15" fmla="*/ 1025 h 1557"/>
                <a:gd name="T16" fmla="*/ 1667 w 1722"/>
                <a:gd name="T17" fmla="*/ 1114 h 1557"/>
                <a:gd name="T18" fmla="*/ 1671 w 1722"/>
                <a:gd name="T19" fmla="*/ 1163 h 1557"/>
                <a:gd name="T20" fmla="*/ 1614 w 1722"/>
                <a:gd name="T21" fmla="*/ 1175 h 1557"/>
                <a:gd name="T22" fmla="*/ 1529 w 1722"/>
                <a:gd name="T23" fmla="*/ 1169 h 1557"/>
                <a:gd name="T24" fmla="*/ 1496 w 1722"/>
                <a:gd name="T25" fmla="*/ 1183 h 1557"/>
                <a:gd name="T26" fmla="*/ 1468 w 1722"/>
                <a:gd name="T27" fmla="*/ 1238 h 1557"/>
                <a:gd name="T28" fmla="*/ 1429 w 1722"/>
                <a:gd name="T29" fmla="*/ 1273 h 1557"/>
                <a:gd name="T30" fmla="*/ 1470 w 1722"/>
                <a:gd name="T31" fmla="*/ 1332 h 1557"/>
                <a:gd name="T32" fmla="*/ 1498 w 1722"/>
                <a:gd name="T33" fmla="*/ 1401 h 1557"/>
                <a:gd name="T34" fmla="*/ 1517 w 1722"/>
                <a:gd name="T35" fmla="*/ 1470 h 1557"/>
                <a:gd name="T36" fmla="*/ 1336 w 1722"/>
                <a:gd name="T37" fmla="*/ 1439 h 1557"/>
                <a:gd name="T38" fmla="*/ 1195 w 1722"/>
                <a:gd name="T39" fmla="*/ 1504 h 1557"/>
                <a:gd name="T40" fmla="*/ 1100 w 1722"/>
                <a:gd name="T41" fmla="*/ 1486 h 1557"/>
                <a:gd name="T42" fmla="*/ 950 w 1722"/>
                <a:gd name="T43" fmla="*/ 1380 h 1557"/>
                <a:gd name="T44" fmla="*/ 730 w 1722"/>
                <a:gd name="T45" fmla="*/ 1352 h 1557"/>
                <a:gd name="T46" fmla="*/ 533 w 1722"/>
                <a:gd name="T47" fmla="*/ 1238 h 1557"/>
                <a:gd name="T48" fmla="*/ 372 w 1722"/>
                <a:gd name="T49" fmla="*/ 1153 h 1557"/>
                <a:gd name="T50" fmla="*/ 472 w 1722"/>
                <a:gd name="T51" fmla="*/ 844 h 1557"/>
                <a:gd name="T52" fmla="*/ 531 w 1722"/>
                <a:gd name="T53" fmla="*/ 590 h 1557"/>
                <a:gd name="T54" fmla="*/ 421 w 1722"/>
                <a:gd name="T55" fmla="*/ 358 h 1557"/>
                <a:gd name="T56" fmla="*/ 179 w 1722"/>
                <a:gd name="T57" fmla="*/ 254 h 1557"/>
                <a:gd name="T58" fmla="*/ 45 w 1722"/>
                <a:gd name="T59" fmla="*/ 140 h 1557"/>
                <a:gd name="T60" fmla="*/ 33 w 1722"/>
                <a:gd name="T61" fmla="*/ 75 h 1557"/>
                <a:gd name="T62" fmla="*/ 98 w 1722"/>
                <a:gd name="T63" fmla="*/ 45 h 1557"/>
                <a:gd name="T64" fmla="*/ 179 w 1722"/>
                <a:gd name="T65" fmla="*/ 18 h 1557"/>
                <a:gd name="T66" fmla="*/ 244 w 1722"/>
                <a:gd name="T67" fmla="*/ 4 h 1557"/>
                <a:gd name="T68" fmla="*/ 328 w 1722"/>
                <a:gd name="T69" fmla="*/ 47 h 1557"/>
                <a:gd name="T70" fmla="*/ 374 w 1722"/>
                <a:gd name="T71" fmla="*/ 35 h 1557"/>
                <a:gd name="T72" fmla="*/ 413 w 1722"/>
                <a:gd name="T73" fmla="*/ 25 h 1557"/>
                <a:gd name="T74" fmla="*/ 510 w 1722"/>
                <a:gd name="T75" fmla="*/ 96 h 1557"/>
                <a:gd name="T76" fmla="*/ 582 w 1722"/>
                <a:gd name="T77" fmla="*/ 187 h 1557"/>
                <a:gd name="T78" fmla="*/ 637 w 1722"/>
                <a:gd name="T79" fmla="*/ 279 h 1557"/>
                <a:gd name="T80" fmla="*/ 698 w 1722"/>
                <a:gd name="T81" fmla="*/ 368 h 1557"/>
                <a:gd name="T82" fmla="*/ 736 w 1722"/>
                <a:gd name="T83" fmla="*/ 405 h 1557"/>
                <a:gd name="T84" fmla="*/ 773 w 1722"/>
                <a:gd name="T85" fmla="*/ 492 h 1557"/>
                <a:gd name="T86" fmla="*/ 824 w 1722"/>
                <a:gd name="T87" fmla="*/ 555 h 1557"/>
                <a:gd name="T88" fmla="*/ 901 w 1722"/>
                <a:gd name="T89" fmla="*/ 565 h 1557"/>
                <a:gd name="T90" fmla="*/ 982 w 1722"/>
                <a:gd name="T91" fmla="*/ 551 h 1557"/>
                <a:gd name="T92" fmla="*/ 1065 w 1722"/>
                <a:gd name="T93" fmla="*/ 575 h 1557"/>
                <a:gd name="T94" fmla="*/ 1122 w 1722"/>
                <a:gd name="T95" fmla="*/ 608 h 1557"/>
                <a:gd name="T96" fmla="*/ 1171 w 1722"/>
                <a:gd name="T97" fmla="*/ 618 h 1557"/>
                <a:gd name="T98" fmla="*/ 1189 w 1722"/>
                <a:gd name="T99" fmla="*/ 616 h 1557"/>
                <a:gd name="T100" fmla="*/ 1197 w 1722"/>
                <a:gd name="T101" fmla="*/ 641 h 1557"/>
                <a:gd name="T102" fmla="*/ 1232 w 1722"/>
                <a:gd name="T103" fmla="*/ 701 h 1557"/>
                <a:gd name="T104" fmla="*/ 1265 w 1722"/>
                <a:gd name="T105" fmla="*/ 767 h 1557"/>
                <a:gd name="T106" fmla="*/ 1313 w 1722"/>
                <a:gd name="T107" fmla="*/ 789 h 1557"/>
                <a:gd name="T108" fmla="*/ 1399 w 1722"/>
                <a:gd name="T109" fmla="*/ 767 h 1557"/>
                <a:gd name="T110" fmla="*/ 1472 w 1722"/>
                <a:gd name="T111" fmla="*/ 701 h 1557"/>
                <a:gd name="T112" fmla="*/ 1527 w 1722"/>
                <a:gd name="T113" fmla="*/ 643 h 1557"/>
                <a:gd name="T114" fmla="*/ 1584 w 1722"/>
                <a:gd name="T115" fmla="*/ 594 h 1557"/>
                <a:gd name="T116" fmla="*/ 1653 w 1722"/>
                <a:gd name="T117" fmla="*/ 561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12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2601 w 3282"/>
                <a:gd name="T1" fmla="*/ 42 h 2947"/>
                <a:gd name="T2" fmla="*/ 2676 w 3282"/>
                <a:gd name="T3" fmla="*/ 0 h 2947"/>
                <a:gd name="T4" fmla="*/ 2880 w 3282"/>
                <a:gd name="T5" fmla="*/ 303 h 2947"/>
                <a:gd name="T6" fmla="*/ 3231 w 3282"/>
                <a:gd name="T7" fmla="*/ 616 h 2947"/>
                <a:gd name="T8" fmla="*/ 3042 w 3282"/>
                <a:gd name="T9" fmla="*/ 1063 h 2947"/>
                <a:gd name="T10" fmla="*/ 2947 w 3282"/>
                <a:gd name="T11" fmla="*/ 1305 h 2947"/>
                <a:gd name="T12" fmla="*/ 3170 w 3282"/>
                <a:gd name="T13" fmla="*/ 1475 h 2947"/>
                <a:gd name="T14" fmla="*/ 3138 w 3282"/>
                <a:gd name="T15" fmla="*/ 1766 h 2947"/>
                <a:gd name="T16" fmla="*/ 2839 w 3282"/>
                <a:gd name="T17" fmla="*/ 1947 h 2947"/>
                <a:gd name="T18" fmla="*/ 2770 w 3282"/>
                <a:gd name="T19" fmla="*/ 2118 h 2947"/>
                <a:gd name="T20" fmla="*/ 2536 w 3282"/>
                <a:gd name="T21" fmla="*/ 1941 h 2947"/>
                <a:gd name="T22" fmla="*/ 2347 w 3282"/>
                <a:gd name="T23" fmla="*/ 2073 h 2947"/>
                <a:gd name="T24" fmla="*/ 2120 w 3282"/>
                <a:gd name="T25" fmla="*/ 2181 h 2947"/>
                <a:gd name="T26" fmla="*/ 1880 w 3282"/>
                <a:gd name="T27" fmla="*/ 2526 h 2947"/>
                <a:gd name="T28" fmla="*/ 1502 w 3282"/>
                <a:gd name="T29" fmla="*/ 2852 h 2947"/>
                <a:gd name="T30" fmla="*/ 1233 w 3282"/>
                <a:gd name="T31" fmla="*/ 2707 h 2947"/>
                <a:gd name="T32" fmla="*/ 939 w 3282"/>
                <a:gd name="T33" fmla="*/ 2947 h 2947"/>
                <a:gd name="T34" fmla="*/ 754 w 3282"/>
                <a:gd name="T35" fmla="*/ 2620 h 2947"/>
                <a:gd name="T36" fmla="*/ 351 w 3282"/>
                <a:gd name="T37" fmla="*/ 2470 h 2947"/>
                <a:gd name="T38" fmla="*/ 34 w 3282"/>
                <a:gd name="T39" fmla="*/ 2333 h 2947"/>
                <a:gd name="T40" fmla="*/ 79 w 3282"/>
                <a:gd name="T41" fmla="*/ 2063 h 2947"/>
                <a:gd name="T42" fmla="*/ 278 w 3282"/>
                <a:gd name="T43" fmla="*/ 2089 h 2947"/>
                <a:gd name="T44" fmla="*/ 412 w 3282"/>
                <a:gd name="T45" fmla="*/ 2075 h 2947"/>
                <a:gd name="T46" fmla="*/ 575 w 3282"/>
                <a:gd name="T47" fmla="*/ 2104 h 2947"/>
                <a:gd name="T48" fmla="*/ 709 w 3282"/>
                <a:gd name="T49" fmla="*/ 2183 h 2947"/>
                <a:gd name="T50" fmla="*/ 892 w 3282"/>
                <a:gd name="T51" fmla="*/ 2203 h 2947"/>
                <a:gd name="T52" fmla="*/ 985 w 3282"/>
                <a:gd name="T53" fmla="*/ 2234 h 2947"/>
                <a:gd name="T54" fmla="*/ 1164 w 3282"/>
                <a:gd name="T55" fmla="*/ 2130 h 2947"/>
                <a:gd name="T56" fmla="*/ 1363 w 3282"/>
                <a:gd name="T57" fmla="*/ 2079 h 2947"/>
                <a:gd name="T58" fmla="*/ 1498 w 3282"/>
                <a:gd name="T59" fmla="*/ 2071 h 2947"/>
                <a:gd name="T60" fmla="*/ 1589 w 3282"/>
                <a:gd name="T61" fmla="*/ 2024 h 2947"/>
                <a:gd name="T62" fmla="*/ 1680 w 3282"/>
                <a:gd name="T63" fmla="*/ 1941 h 2947"/>
                <a:gd name="T64" fmla="*/ 1772 w 3282"/>
                <a:gd name="T65" fmla="*/ 1866 h 2947"/>
                <a:gd name="T66" fmla="*/ 1837 w 3282"/>
                <a:gd name="T67" fmla="*/ 1811 h 2947"/>
                <a:gd name="T68" fmla="*/ 1772 w 3282"/>
                <a:gd name="T69" fmla="*/ 1679 h 2947"/>
                <a:gd name="T70" fmla="*/ 1863 w 3282"/>
                <a:gd name="T71" fmla="*/ 1585 h 2947"/>
                <a:gd name="T72" fmla="*/ 2020 w 3282"/>
                <a:gd name="T73" fmla="*/ 1612 h 2947"/>
                <a:gd name="T74" fmla="*/ 2117 w 3282"/>
                <a:gd name="T75" fmla="*/ 1502 h 2947"/>
                <a:gd name="T76" fmla="*/ 2243 w 3282"/>
                <a:gd name="T77" fmla="*/ 1477 h 2947"/>
                <a:gd name="T78" fmla="*/ 2315 w 3282"/>
                <a:gd name="T79" fmla="*/ 1364 h 2947"/>
                <a:gd name="T80" fmla="*/ 2426 w 3282"/>
                <a:gd name="T81" fmla="*/ 1262 h 2947"/>
                <a:gd name="T82" fmla="*/ 2534 w 3282"/>
                <a:gd name="T83" fmla="*/ 1195 h 2947"/>
                <a:gd name="T84" fmla="*/ 2685 w 3282"/>
                <a:gd name="T85" fmla="*/ 1203 h 2947"/>
                <a:gd name="T86" fmla="*/ 2682 w 3282"/>
                <a:gd name="T87" fmla="*/ 1108 h 2947"/>
                <a:gd name="T88" fmla="*/ 2524 w 3282"/>
                <a:gd name="T89" fmla="*/ 998 h 2947"/>
                <a:gd name="T90" fmla="*/ 2426 w 3282"/>
                <a:gd name="T91" fmla="*/ 1040 h 2947"/>
                <a:gd name="T92" fmla="*/ 2304 w 3282"/>
                <a:gd name="T93" fmla="*/ 1034 h 2947"/>
                <a:gd name="T94" fmla="*/ 2211 w 3282"/>
                <a:gd name="T95" fmla="*/ 1075 h 2947"/>
                <a:gd name="T96" fmla="*/ 2193 w 3282"/>
                <a:gd name="T97" fmla="*/ 982 h 2947"/>
                <a:gd name="T98" fmla="*/ 2239 w 3282"/>
                <a:gd name="T99" fmla="*/ 782 h 2947"/>
                <a:gd name="T100" fmla="*/ 2331 w 3282"/>
                <a:gd name="T101" fmla="*/ 719 h 2947"/>
                <a:gd name="T102" fmla="*/ 2443 w 3282"/>
                <a:gd name="T103" fmla="*/ 675 h 2947"/>
                <a:gd name="T104" fmla="*/ 2540 w 3282"/>
                <a:gd name="T105" fmla="*/ 611 h 2947"/>
                <a:gd name="T106" fmla="*/ 2542 w 3282"/>
                <a:gd name="T107" fmla="*/ 498 h 2947"/>
                <a:gd name="T108" fmla="*/ 2585 w 3282"/>
                <a:gd name="T109" fmla="*/ 337 h 2947"/>
                <a:gd name="T110" fmla="*/ 2634 w 3282"/>
                <a:gd name="T111" fmla="*/ 246 h 2947"/>
                <a:gd name="T112" fmla="*/ 2605 w 3282"/>
                <a:gd name="T113" fmla="*/ 148 h 2947"/>
                <a:gd name="T114" fmla="*/ 2548 w 3282"/>
                <a:gd name="T115" fmla="*/ 124 h 2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14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365 w 2014"/>
                <a:gd name="T1" fmla="*/ 51 h 1739"/>
                <a:gd name="T2" fmla="*/ 264 w 2014"/>
                <a:gd name="T3" fmla="*/ 149 h 1739"/>
                <a:gd name="T4" fmla="*/ 0 w 2014"/>
                <a:gd name="T5" fmla="*/ 307 h 1739"/>
                <a:gd name="T6" fmla="*/ 180 w 2014"/>
                <a:gd name="T7" fmla="*/ 614 h 1739"/>
                <a:gd name="T8" fmla="*/ 357 w 2014"/>
                <a:gd name="T9" fmla="*/ 681 h 1739"/>
                <a:gd name="T10" fmla="*/ 559 w 2014"/>
                <a:gd name="T11" fmla="*/ 637 h 1739"/>
                <a:gd name="T12" fmla="*/ 752 w 2014"/>
                <a:gd name="T13" fmla="*/ 708 h 1739"/>
                <a:gd name="T14" fmla="*/ 859 w 2014"/>
                <a:gd name="T15" fmla="*/ 771 h 1739"/>
                <a:gd name="T16" fmla="*/ 1032 w 2014"/>
                <a:gd name="T17" fmla="*/ 879 h 1739"/>
                <a:gd name="T18" fmla="*/ 1136 w 2014"/>
                <a:gd name="T19" fmla="*/ 946 h 1739"/>
                <a:gd name="T20" fmla="*/ 1203 w 2014"/>
                <a:gd name="T21" fmla="*/ 1100 h 1739"/>
                <a:gd name="T22" fmla="*/ 1132 w 2014"/>
                <a:gd name="T23" fmla="*/ 1271 h 1739"/>
                <a:gd name="T24" fmla="*/ 1077 w 2014"/>
                <a:gd name="T25" fmla="*/ 1362 h 1739"/>
                <a:gd name="T26" fmla="*/ 996 w 2014"/>
                <a:gd name="T27" fmla="*/ 1468 h 1739"/>
                <a:gd name="T28" fmla="*/ 953 w 2014"/>
                <a:gd name="T29" fmla="*/ 1495 h 1739"/>
                <a:gd name="T30" fmla="*/ 1124 w 2014"/>
                <a:gd name="T31" fmla="*/ 1558 h 1739"/>
                <a:gd name="T32" fmla="*/ 1256 w 2014"/>
                <a:gd name="T33" fmla="*/ 1489 h 1739"/>
                <a:gd name="T34" fmla="*/ 1410 w 2014"/>
                <a:gd name="T35" fmla="*/ 1610 h 1739"/>
                <a:gd name="T36" fmla="*/ 1540 w 2014"/>
                <a:gd name="T37" fmla="*/ 1739 h 1739"/>
                <a:gd name="T38" fmla="*/ 1650 w 2014"/>
                <a:gd name="T39" fmla="*/ 1602 h 1739"/>
                <a:gd name="T40" fmla="*/ 1719 w 2014"/>
                <a:gd name="T41" fmla="*/ 1507 h 1739"/>
                <a:gd name="T42" fmla="*/ 1699 w 2014"/>
                <a:gd name="T43" fmla="*/ 1395 h 1739"/>
                <a:gd name="T44" fmla="*/ 1723 w 2014"/>
                <a:gd name="T45" fmla="*/ 1363 h 1739"/>
                <a:gd name="T46" fmla="*/ 1725 w 2014"/>
                <a:gd name="T47" fmla="*/ 1340 h 1739"/>
                <a:gd name="T48" fmla="*/ 1725 w 2014"/>
                <a:gd name="T49" fmla="*/ 1306 h 1739"/>
                <a:gd name="T50" fmla="*/ 1888 w 2014"/>
                <a:gd name="T51" fmla="*/ 1316 h 1739"/>
                <a:gd name="T52" fmla="*/ 2000 w 2014"/>
                <a:gd name="T53" fmla="*/ 1206 h 1739"/>
                <a:gd name="T54" fmla="*/ 2002 w 2014"/>
                <a:gd name="T55" fmla="*/ 1068 h 1739"/>
                <a:gd name="T56" fmla="*/ 1809 w 2014"/>
                <a:gd name="T57" fmla="*/ 962 h 1739"/>
                <a:gd name="T58" fmla="*/ 1713 w 2014"/>
                <a:gd name="T59" fmla="*/ 1023 h 1739"/>
                <a:gd name="T60" fmla="*/ 1774 w 2014"/>
                <a:gd name="T61" fmla="*/ 1157 h 1739"/>
                <a:gd name="T62" fmla="*/ 1713 w 2014"/>
                <a:gd name="T63" fmla="*/ 1259 h 1739"/>
                <a:gd name="T64" fmla="*/ 1589 w 2014"/>
                <a:gd name="T65" fmla="*/ 1206 h 1739"/>
                <a:gd name="T66" fmla="*/ 1563 w 2014"/>
                <a:gd name="T67" fmla="*/ 1104 h 1739"/>
                <a:gd name="T68" fmla="*/ 1475 w 2014"/>
                <a:gd name="T69" fmla="*/ 970 h 1739"/>
                <a:gd name="T70" fmla="*/ 1365 w 2014"/>
                <a:gd name="T71" fmla="*/ 911 h 1739"/>
                <a:gd name="T72" fmla="*/ 1370 w 2014"/>
                <a:gd name="T73" fmla="*/ 732 h 1739"/>
                <a:gd name="T74" fmla="*/ 1250 w 2014"/>
                <a:gd name="T75" fmla="*/ 592 h 1739"/>
                <a:gd name="T76" fmla="*/ 937 w 2014"/>
                <a:gd name="T77" fmla="*/ 641 h 1739"/>
                <a:gd name="T78" fmla="*/ 798 w 2014"/>
                <a:gd name="T79" fmla="*/ 509 h 1739"/>
                <a:gd name="T80" fmla="*/ 872 w 2014"/>
                <a:gd name="T81" fmla="*/ 362 h 1739"/>
                <a:gd name="T82" fmla="*/ 652 w 2014"/>
                <a:gd name="T83" fmla="*/ 399 h 1739"/>
                <a:gd name="T84" fmla="*/ 496 w 2014"/>
                <a:gd name="T85" fmla="*/ 208 h 1739"/>
                <a:gd name="T86" fmla="*/ 463 w 2014"/>
                <a:gd name="T87" fmla="*/ 9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16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1779 w 1872"/>
                <a:gd name="T1" fmla="*/ 1102 h 1330"/>
                <a:gd name="T2" fmla="*/ 1702 w 1872"/>
                <a:gd name="T3" fmla="*/ 1115 h 1330"/>
                <a:gd name="T4" fmla="*/ 1586 w 1872"/>
                <a:gd name="T5" fmla="*/ 1114 h 1330"/>
                <a:gd name="T6" fmla="*/ 1521 w 1872"/>
                <a:gd name="T7" fmla="*/ 1180 h 1330"/>
                <a:gd name="T8" fmla="*/ 1372 w 1872"/>
                <a:gd name="T9" fmla="*/ 1094 h 1330"/>
                <a:gd name="T10" fmla="*/ 1232 w 1872"/>
                <a:gd name="T11" fmla="*/ 1072 h 1330"/>
                <a:gd name="T12" fmla="*/ 1100 w 1872"/>
                <a:gd name="T13" fmla="*/ 1090 h 1330"/>
                <a:gd name="T14" fmla="*/ 1045 w 1872"/>
                <a:gd name="T15" fmla="*/ 1149 h 1330"/>
                <a:gd name="T16" fmla="*/ 1039 w 1872"/>
                <a:gd name="T17" fmla="*/ 1234 h 1330"/>
                <a:gd name="T18" fmla="*/ 897 w 1872"/>
                <a:gd name="T19" fmla="*/ 1314 h 1330"/>
                <a:gd name="T20" fmla="*/ 813 w 1872"/>
                <a:gd name="T21" fmla="*/ 1251 h 1330"/>
                <a:gd name="T22" fmla="*/ 618 w 1872"/>
                <a:gd name="T23" fmla="*/ 1147 h 1330"/>
                <a:gd name="T24" fmla="*/ 452 w 1872"/>
                <a:gd name="T25" fmla="*/ 1117 h 1330"/>
                <a:gd name="T26" fmla="*/ 338 w 1872"/>
                <a:gd name="T27" fmla="*/ 1092 h 1330"/>
                <a:gd name="T28" fmla="*/ 256 w 1872"/>
                <a:gd name="T29" fmla="*/ 1054 h 1330"/>
                <a:gd name="T30" fmla="*/ 112 w 1872"/>
                <a:gd name="T31" fmla="*/ 1023 h 1330"/>
                <a:gd name="T32" fmla="*/ 6 w 1872"/>
                <a:gd name="T33" fmla="*/ 822 h 1330"/>
                <a:gd name="T34" fmla="*/ 45 w 1872"/>
                <a:gd name="T35" fmla="*/ 738 h 1330"/>
                <a:gd name="T36" fmla="*/ 77 w 1872"/>
                <a:gd name="T37" fmla="*/ 594 h 1330"/>
                <a:gd name="T38" fmla="*/ 43 w 1872"/>
                <a:gd name="T39" fmla="*/ 529 h 1330"/>
                <a:gd name="T40" fmla="*/ 77 w 1872"/>
                <a:gd name="T41" fmla="*/ 466 h 1330"/>
                <a:gd name="T42" fmla="*/ 244 w 1872"/>
                <a:gd name="T43" fmla="*/ 466 h 1330"/>
                <a:gd name="T44" fmla="*/ 212 w 1872"/>
                <a:gd name="T45" fmla="*/ 383 h 1330"/>
                <a:gd name="T46" fmla="*/ 293 w 1872"/>
                <a:gd name="T47" fmla="*/ 299 h 1330"/>
                <a:gd name="T48" fmla="*/ 179 w 1872"/>
                <a:gd name="T49" fmla="*/ 126 h 1330"/>
                <a:gd name="T50" fmla="*/ 393 w 1872"/>
                <a:gd name="T51" fmla="*/ 70 h 1330"/>
                <a:gd name="T52" fmla="*/ 533 w 1872"/>
                <a:gd name="T53" fmla="*/ 37 h 1330"/>
                <a:gd name="T54" fmla="*/ 675 w 1872"/>
                <a:gd name="T55" fmla="*/ 13 h 1330"/>
                <a:gd name="T56" fmla="*/ 823 w 1872"/>
                <a:gd name="T57" fmla="*/ 57 h 1330"/>
                <a:gd name="T58" fmla="*/ 941 w 1872"/>
                <a:gd name="T59" fmla="*/ 127 h 1330"/>
                <a:gd name="T60" fmla="*/ 1075 w 1872"/>
                <a:gd name="T61" fmla="*/ 80 h 1330"/>
                <a:gd name="T62" fmla="*/ 1202 w 1872"/>
                <a:gd name="T63" fmla="*/ 80 h 1330"/>
                <a:gd name="T64" fmla="*/ 1319 w 1872"/>
                <a:gd name="T65" fmla="*/ 96 h 1330"/>
                <a:gd name="T66" fmla="*/ 1456 w 1872"/>
                <a:gd name="T67" fmla="*/ 112 h 1330"/>
                <a:gd name="T68" fmla="*/ 1502 w 1872"/>
                <a:gd name="T69" fmla="*/ 214 h 1330"/>
                <a:gd name="T70" fmla="*/ 1641 w 1872"/>
                <a:gd name="T71" fmla="*/ 320 h 1330"/>
                <a:gd name="T72" fmla="*/ 1702 w 1872"/>
                <a:gd name="T73" fmla="*/ 299 h 1330"/>
                <a:gd name="T74" fmla="*/ 1779 w 1872"/>
                <a:gd name="T75" fmla="*/ 389 h 1330"/>
                <a:gd name="T76" fmla="*/ 1824 w 1872"/>
                <a:gd name="T77" fmla="*/ 494 h 1330"/>
                <a:gd name="T78" fmla="*/ 1872 w 1872"/>
                <a:gd name="T79" fmla="*/ 572 h 1330"/>
                <a:gd name="T80" fmla="*/ 1775 w 1872"/>
                <a:gd name="T81" fmla="*/ 714 h 1330"/>
                <a:gd name="T82" fmla="*/ 1748 w 1872"/>
                <a:gd name="T83" fmla="*/ 801 h 1330"/>
                <a:gd name="T84" fmla="*/ 1726 w 1872"/>
                <a:gd name="T85" fmla="*/ 889 h 1330"/>
                <a:gd name="T86" fmla="*/ 1639 w 1872"/>
                <a:gd name="T87" fmla="*/ 911 h 1330"/>
                <a:gd name="T88" fmla="*/ 1586 w 1872"/>
                <a:gd name="T89" fmla="*/ 887 h 1330"/>
                <a:gd name="T90" fmla="*/ 1661 w 1872"/>
                <a:gd name="T91" fmla="*/ 946 h 1330"/>
                <a:gd name="T92" fmla="*/ 1767 w 1872"/>
                <a:gd name="T93" fmla="*/ 100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18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1203 w 1823"/>
                <a:gd name="T1" fmla="*/ 1096 h 1385"/>
                <a:gd name="T2" fmla="*/ 1138 w 1823"/>
                <a:gd name="T3" fmla="*/ 1047 h 1385"/>
                <a:gd name="T4" fmla="*/ 1077 w 1823"/>
                <a:gd name="T5" fmla="*/ 1061 h 1385"/>
                <a:gd name="T6" fmla="*/ 992 w 1823"/>
                <a:gd name="T7" fmla="*/ 996 h 1385"/>
                <a:gd name="T8" fmla="*/ 945 w 1823"/>
                <a:gd name="T9" fmla="*/ 939 h 1385"/>
                <a:gd name="T10" fmla="*/ 929 w 1823"/>
                <a:gd name="T11" fmla="*/ 982 h 1385"/>
                <a:gd name="T12" fmla="*/ 890 w 1823"/>
                <a:gd name="T13" fmla="*/ 1007 h 1385"/>
                <a:gd name="T14" fmla="*/ 874 w 1823"/>
                <a:gd name="T15" fmla="*/ 1078 h 1385"/>
                <a:gd name="T16" fmla="*/ 780 w 1823"/>
                <a:gd name="T17" fmla="*/ 1169 h 1385"/>
                <a:gd name="T18" fmla="*/ 805 w 1823"/>
                <a:gd name="T19" fmla="*/ 1271 h 1385"/>
                <a:gd name="T20" fmla="*/ 752 w 1823"/>
                <a:gd name="T21" fmla="*/ 1352 h 1385"/>
                <a:gd name="T22" fmla="*/ 670 w 1823"/>
                <a:gd name="T23" fmla="*/ 1377 h 1385"/>
                <a:gd name="T24" fmla="*/ 595 w 1823"/>
                <a:gd name="T25" fmla="*/ 1352 h 1385"/>
                <a:gd name="T26" fmla="*/ 528 w 1823"/>
                <a:gd name="T27" fmla="*/ 1206 h 1385"/>
                <a:gd name="T28" fmla="*/ 445 w 1823"/>
                <a:gd name="T29" fmla="*/ 1078 h 1385"/>
                <a:gd name="T30" fmla="*/ 362 w 1823"/>
                <a:gd name="T31" fmla="*/ 1025 h 1385"/>
                <a:gd name="T32" fmla="*/ 349 w 1823"/>
                <a:gd name="T33" fmla="*/ 954 h 1385"/>
                <a:gd name="T34" fmla="*/ 260 w 1823"/>
                <a:gd name="T35" fmla="*/ 1011 h 1385"/>
                <a:gd name="T36" fmla="*/ 215 w 1823"/>
                <a:gd name="T37" fmla="*/ 834 h 1385"/>
                <a:gd name="T38" fmla="*/ 205 w 1823"/>
                <a:gd name="T39" fmla="*/ 624 h 1385"/>
                <a:gd name="T40" fmla="*/ 160 w 1823"/>
                <a:gd name="T41" fmla="*/ 509 h 1385"/>
                <a:gd name="T42" fmla="*/ 199 w 1823"/>
                <a:gd name="T43" fmla="*/ 468 h 1385"/>
                <a:gd name="T44" fmla="*/ 105 w 1823"/>
                <a:gd name="T45" fmla="*/ 305 h 1385"/>
                <a:gd name="T46" fmla="*/ 8 w 1823"/>
                <a:gd name="T47" fmla="*/ 177 h 1385"/>
                <a:gd name="T48" fmla="*/ 140 w 1823"/>
                <a:gd name="T49" fmla="*/ 157 h 1385"/>
                <a:gd name="T50" fmla="*/ 280 w 1823"/>
                <a:gd name="T51" fmla="*/ 179 h 1385"/>
                <a:gd name="T52" fmla="*/ 429 w 1823"/>
                <a:gd name="T53" fmla="*/ 265 h 1385"/>
                <a:gd name="T54" fmla="*/ 496 w 1823"/>
                <a:gd name="T55" fmla="*/ 200 h 1385"/>
                <a:gd name="T56" fmla="*/ 610 w 1823"/>
                <a:gd name="T57" fmla="*/ 200 h 1385"/>
                <a:gd name="T58" fmla="*/ 687 w 1823"/>
                <a:gd name="T59" fmla="*/ 187 h 1385"/>
                <a:gd name="T60" fmla="*/ 673 w 1823"/>
                <a:gd name="T61" fmla="*/ 86 h 1385"/>
                <a:gd name="T62" fmla="*/ 774 w 1823"/>
                <a:gd name="T63" fmla="*/ 0 h 1385"/>
                <a:gd name="T64" fmla="*/ 833 w 1823"/>
                <a:gd name="T65" fmla="*/ 88 h 1385"/>
                <a:gd name="T66" fmla="*/ 961 w 1823"/>
                <a:gd name="T67" fmla="*/ 138 h 1385"/>
                <a:gd name="T68" fmla="*/ 1044 w 1823"/>
                <a:gd name="T69" fmla="*/ 260 h 1385"/>
                <a:gd name="T70" fmla="*/ 1138 w 1823"/>
                <a:gd name="T71" fmla="*/ 216 h 1385"/>
                <a:gd name="T72" fmla="*/ 1242 w 1823"/>
                <a:gd name="T73" fmla="*/ 254 h 1385"/>
                <a:gd name="T74" fmla="*/ 1433 w 1823"/>
                <a:gd name="T75" fmla="*/ 269 h 1385"/>
                <a:gd name="T76" fmla="*/ 1561 w 1823"/>
                <a:gd name="T77" fmla="*/ 291 h 1385"/>
                <a:gd name="T78" fmla="*/ 1679 w 1823"/>
                <a:gd name="T79" fmla="*/ 336 h 1385"/>
                <a:gd name="T80" fmla="*/ 1795 w 1823"/>
                <a:gd name="T81" fmla="*/ 356 h 1385"/>
                <a:gd name="T82" fmla="*/ 1821 w 1823"/>
                <a:gd name="T83" fmla="*/ 519 h 1385"/>
                <a:gd name="T84" fmla="*/ 1727 w 1823"/>
                <a:gd name="T85" fmla="*/ 576 h 1385"/>
                <a:gd name="T86" fmla="*/ 1587 w 1823"/>
                <a:gd name="T87" fmla="*/ 618 h 1385"/>
                <a:gd name="T88" fmla="*/ 1669 w 1823"/>
                <a:gd name="T89" fmla="*/ 771 h 1385"/>
                <a:gd name="T90" fmla="*/ 1732 w 1823"/>
                <a:gd name="T91" fmla="*/ 905 h 1385"/>
                <a:gd name="T92" fmla="*/ 1669 w 1823"/>
                <a:gd name="T93" fmla="*/ 984 h 1385"/>
                <a:gd name="T94" fmla="*/ 1591 w 1823"/>
                <a:gd name="T95" fmla="*/ 905 h 1385"/>
                <a:gd name="T96" fmla="*/ 1516 w 1823"/>
                <a:gd name="T97" fmla="*/ 856 h 1385"/>
                <a:gd name="T98" fmla="*/ 1445 w 1823"/>
                <a:gd name="T99" fmla="*/ 838 h 1385"/>
                <a:gd name="T100" fmla="*/ 1421 w 1823"/>
                <a:gd name="T101" fmla="*/ 895 h 1385"/>
                <a:gd name="T102" fmla="*/ 1378 w 1823"/>
                <a:gd name="T103" fmla="*/ 958 h 1385"/>
                <a:gd name="T104" fmla="*/ 1248 w 1823"/>
                <a:gd name="T105" fmla="*/ 907 h 1385"/>
                <a:gd name="T106" fmla="*/ 1201 w 1823"/>
                <a:gd name="T107" fmla="*/ 986 h 1385"/>
                <a:gd name="T108" fmla="*/ 1280 w 1823"/>
                <a:gd name="T109" fmla="*/ 1009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20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884 w 907"/>
                <a:gd name="T1" fmla="*/ 339 h 796"/>
                <a:gd name="T2" fmla="*/ 884 w 907"/>
                <a:gd name="T3" fmla="*/ 424 h 796"/>
                <a:gd name="T4" fmla="*/ 907 w 907"/>
                <a:gd name="T5" fmla="*/ 520 h 796"/>
                <a:gd name="T6" fmla="*/ 870 w 907"/>
                <a:gd name="T7" fmla="*/ 555 h 796"/>
                <a:gd name="T8" fmla="*/ 837 w 907"/>
                <a:gd name="T9" fmla="*/ 607 h 796"/>
                <a:gd name="T10" fmla="*/ 783 w 907"/>
                <a:gd name="T11" fmla="*/ 640 h 796"/>
                <a:gd name="T12" fmla="*/ 717 w 907"/>
                <a:gd name="T13" fmla="*/ 636 h 796"/>
                <a:gd name="T14" fmla="*/ 663 w 907"/>
                <a:gd name="T15" fmla="*/ 695 h 796"/>
                <a:gd name="T16" fmla="*/ 600 w 907"/>
                <a:gd name="T17" fmla="*/ 670 h 796"/>
                <a:gd name="T18" fmla="*/ 539 w 907"/>
                <a:gd name="T19" fmla="*/ 654 h 796"/>
                <a:gd name="T20" fmla="*/ 480 w 907"/>
                <a:gd name="T21" fmla="*/ 695 h 796"/>
                <a:gd name="T22" fmla="*/ 421 w 907"/>
                <a:gd name="T23" fmla="*/ 735 h 796"/>
                <a:gd name="T24" fmla="*/ 392 w 907"/>
                <a:gd name="T25" fmla="*/ 782 h 796"/>
                <a:gd name="T26" fmla="*/ 283 w 907"/>
                <a:gd name="T27" fmla="*/ 740 h 796"/>
                <a:gd name="T28" fmla="*/ 193 w 907"/>
                <a:gd name="T29" fmla="*/ 794 h 796"/>
                <a:gd name="T30" fmla="*/ 179 w 907"/>
                <a:gd name="T31" fmla="*/ 746 h 796"/>
                <a:gd name="T32" fmla="*/ 136 w 907"/>
                <a:gd name="T33" fmla="*/ 672 h 796"/>
                <a:gd name="T34" fmla="*/ 165 w 907"/>
                <a:gd name="T35" fmla="*/ 504 h 796"/>
                <a:gd name="T36" fmla="*/ 108 w 907"/>
                <a:gd name="T37" fmla="*/ 465 h 796"/>
                <a:gd name="T38" fmla="*/ 26 w 907"/>
                <a:gd name="T39" fmla="*/ 473 h 796"/>
                <a:gd name="T40" fmla="*/ 0 w 907"/>
                <a:gd name="T41" fmla="*/ 390 h 796"/>
                <a:gd name="T42" fmla="*/ 85 w 907"/>
                <a:gd name="T43" fmla="*/ 351 h 796"/>
                <a:gd name="T44" fmla="*/ 122 w 907"/>
                <a:gd name="T45" fmla="*/ 341 h 796"/>
                <a:gd name="T46" fmla="*/ 238 w 907"/>
                <a:gd name="T47" fmla="*/ 331 h 796"/>
                <a:gd name="T48" fmla="*/ 315 w 907"/>
                <a:gd name="T49" fmla="*/ 276 h 796"/>
                <a:gd name="T50" fmla="*/ 392 w 907"/>
                <a:gd name="T51" fmla="*/ 189 h 796"/>
                <a:gd name="T52" fmla="*/ 313 w 907"/>
                <a:gd name="T53" fmla="*/ 166 h 796"/>
                <a:gd name="T54" fmla="*/ 360 w 907"/>
                <a:gd name="T55" fmla="*/ 87 h 796"/>
                <a:gd name="T56" fmla="*/ 490 w 907"/>
                <a:gd name="T57" fmla="*/ 138 h 796"/>
                <a:gd name="T58" fmla="*/ 531 w 907"/>
                <a:gd name="T59" fmla="*/ 75 h 796"/>
                <a:gd name="T60" fmla="*/ 557 w 907"/>
                <a:gd name="T61" fmla="*/ 18 h 796"/>
                <a:gd name="T62" fmla="*/ 628 w 907"/>
                <a:gd name="T63" fmla="*/ 36 h 796"/>
                <a:gd name="T64" fmla="*/ 703 w 907"/>
                <a:gd name="T65" fmla="*/ 85 h 796"/>
                <a:gd name="T66" fmla="*/ 781 w 907"/>
                <a:gd name="T67" fmla="*/ 164 h 796"/>
                <a:gd name="T68" fmla="*/ 864 w 907"/>
                <a:gd name="T69" fmla="*/ 209 h 796"/>
                <a:gd name="T70" fmla="*/ 833 w 907"/>
                <a:gd name="T71" fmla="*/ 309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22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746 w 805"/>
                <a:gd name="T1" fmla="*/ 177 h 917"/>
                <a:gd name="T2" fmla="*/ 766 w 805"/>
                <a:gd name="T3" fmla="*/ 251 h 917"/>
                <a:gd name="T4" fmla="*/ 740 w 805"/>
                <a:gd name="T5" fmla="*/ 299 h 917"/>
                <a:gd name="T6" fmla="*/ 707 w 805"/>
                <a:gd name="T7" fmla="*/ 322 h 917"/>
                <a:gd name="T8" fmla="*/ 685 w 805"/>
                <a:gd name="T9" fmla="*/ 393 h 917"/>
                <a:gd name="T10" fmla="*/ 736 w 805"/>
                <a:gd name="T11" fmla="*/ 446 h 917"/>
                <a:gd name="T12" fmla="*/ 746 w 805"/>
                <a:gd name="T13" fmla="*/ 531 h 917"/>
                <a:gd name="T14" fmla="*/ 787 w 805"/>
                <a:gd name="T15" fmla="*/ 557 h 917"/>
                <a:gd name="T16" fmla="*/ 805 w 805"/>
                <a:gd name="T17" fmla="*/ 627 h 917"/>
                <a:gd name="T18" fmla="*/ 777 w 805"/>
                <a:gd name="T19" fmla="*/ 688 h 917"/>
                <a:gd name="T20" fmla="*/ 781 w 805"/>
                <a:gd name="T21" fmla="*/ 747 h 917"/>
                <a:gd name="T22" fmla="*/ 724 w 805"/>
                <a:gd name="T23" fmla="*/ 777 h 917"/>
                <a:gd name="T24" fmla="*/ 673 w 805"/>
                <a:gd name="T25" fmla="*/ 747 h 917"/>
                <a:gd name="T26" fmla="*/ 573 w 805"/>
                <a:gd name="T27" fmla="*/ 816 h 917"/>
                <a:gd name="T28" fmla="*/ 518 w 805"/>
                <a:gd name="T29" fmla="*/ 824 h 917"/>
                <a:gd name="T30" fmla="*/ 518 w 805"/>
                <a:gd name="T31" fmla="*/ 881 h 917"/>
                <a:gd name="T32" fmla="*/ 492 w 805"/>
                <a:gd name="T33" fmla="*/ 895 h 917"/>
                <a:gd name="T34" fmla="*/ 457 w 805"/>
                <a:gd name="T35" fmla="*/ 895 h 917"/>
                <a:gd name="T36" fmla="*/ 419 w 805"/>
                <a:gd name="T37" fmla="*/ 917 h 917"/>
                <a:gd name="T38" fmla="*/ 419 w 805"/>
                <a:gd name="T39" fmla="*/ 873 h 917"/>
                <a:gd name="T40" fmla="*/ 403 w 805"/>
                <a:gd name="T41" fmla="*/ 848 h 917"/>
                <a:gd name="T42" fmla="*/ 333 w 805"/>
                <a:gd name="T43" fmla="*/ 850 h 917"/>
                <a:gd name="T44" fmla="*/ 384 w 805"/>
                <a:gd name="T45" fmla="*/ 787 h 917"/>
                <a:gd name="T46" fmla="*/ 388 w 805"/>
                <a:gd name="T47" fmla="*/ 726 h 917"/>
                <a:gd name="T48" fmla="*/ 362 w 805"/>
                <a:gd name="T49" fmla="*/ 706 h 917"/>
                <a:gd name="T50" fmla="*/ 362 w 805"/>
                <a:gd name="T51" fmla="*/ 647 h 917"/>
                <a:gd name="T52" fmla="*/ 329 w 805"/>
                <a:gd name="T53" fmla="*/ 637 h 917"/>
                <a:gd name="T54" fmla="*/ 297 w 805"/>
                <a:gd name="T55" fmla="*/ 655 h 917"/>
                <a:gd name="T56" fmla="*/ 256 w 805"/>
                <a:gd name="T57" fmla="*/ 643 h 917"/>
                <a:gd name="T58" fmla="*/ 214 w 805"/>
                <a:gd name="T59" fmla="*/ 700 h 917"/>
                <a:gd name="T60" fmla="*/ 191 w 805"/>
                <a:gd name="T61" fmla="*/ 673 h 917"/>
                <a:gd name="T62" fmla="*/ 163 w 805"/>
                <a:gd name="T63" fmla="*/ 667 h 917"/>
                <a:gd name="T64" fmla="*/ 148 w 805"/>
                <a:gd name="T65" fmla="*/ 714 h 917"/>
                <a:gd name="T66" fmla="*/ 88 w 805"/>
                <a:gd name="T67" fmla="*/ 708 h 917"/>
                <a:gd name="T68" fmla="*/ 61 w 805"/>
                <a:gd name="T69" fmla="*/ 667 h 917"/>
                <a:gd name="T70" fmla="*/ 65 w 805"/>
                <a:gd name="T71" fmla="*/ 614 h 917"/>
                <a:gd name="T72" fmla="*/ 86 w 805"/>
                <a:gd name="T73" fmla="*/ 562 h 917"/>
                <a:gd name="T74" fmla="*/ 65 w 805"/>
                <a:gd name="T75" fmla="*/ 529 h 917"/>
                <a:gd name="T76" fmla="*/ 0 w 805"/>
                <a:gd name="T77" fmla="*/ 523 h 917"/>
                <a:gd name="T78" fmla="*/ 14 w 805"/>
                <a:gd name="T79" fmla="*/ 499 h 917"/>
                <a:gd name="T80" fmla="*/ 63 w 805"/>
                <a:gd name="T81" fmla="*/ 468 h 917"/>
                <a:gd name="T82" fmla="*/ 24 w 805"/>
                <a:gd name="T83" fmla="*/ 326 h 917"/>
                <a:gd name="T84" fmla="*/ 25 w 805"/>
                <a:gd name="T85" fmla="*/ 275 h 917"/>
                <a:gd name="T86" fmla="*/ 14 w 805"/>
                <a:gd name="T87" fmla="*/ 185 h 917"/>
                <a:gd name="T88" fmla="*/ 41 w 805"/>
                <a:gd name="T89" fmla="*/ 120 h 917"/>
                <a:gd name="T90" fmla="*/ 100 w 805"/>
                <a:gd name="T91" fmla="*/ 68 h 917"/>
                <a:gd name="T92" fmla="*/ 199 w 805"/>
                <a:gd name="T93" fmla="*/ 84 h 917"/>
                <a:gd name="T94" fmla="*/ 212 w 805"/>
                <a:gd name="T95" fmla="*/ 59 h 917"/>
                <a:gd name="T96" fmla="*/ 183 w 805"/>
                <a:gd name="T97" fmla="*/ 17 h 917"/>
                <a:gd name="T98" fmla="*/ 252 w 805"/>
                <a:gd name="T99" fmla="*/ 0 h 917"/>
                <a:gd name="T100" fmla="*/ 340 w 805"/>
                <a:gd name="T101" fmla="*/ 27 h 917"/>
                <a:gd name="T102" fmla="*/ 411 w 805"/>
                <a:gd name="T103" fmla="*/ 31 h 917"/>
                <a:gd name="T104" fmla="*/ 468 w 805"/>
                <a:gd name="T105" fmla="*/ 70 h 917"/>
                <a:gd name="T106" fmla="*/ 529 w 805"/>
                <a:gd name="T107" fmla="*/ 35 h 917"/>
                <a:gd name="T108" fmla="*/ 561 w 805"/>
                <a:gd name="T109" fmla="*/ 41 h 917"/>
                <a:gd name="T110" fmla="*/ 567 w 805"/>
                <a:gd name="T111" fmla="*/ 74 h 917"/>
                <a:gd name="T112" fmla="*/ 638 w 805"/>
                <a:gd name="T113" fmla="*/ 25 h 917"/>
                <a:gd name="T114" fmla="*/ 671 w 805"/>
                <a:gd name="T115" fmla="*/ 59 h 917"/>
                <a:gd name="T116" fmla="*/ 665 w 805"/>
                <a:gd name="T117" fmla="*/ 112 h 917"/>
                <a:gd name="T118" fmla="*/ 712 w 805"/>
                <a:gd name="T119" fmla="*/ 126 h 917"/>
                <a:gd name="T120" fmla="*/ 746 w 805"/>
                <a:gd name="T121" fmla="*/ 17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24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77 w 711"/>
                <a:gd name="T1" fmla="*/ 173 h 982"/>
                <a:gd name="T2" fmla="*/ 27 w 711"/>
                <a:gd name="T3" fmla="*/ 219 h 982"/>
                <a:gd name="T4" fmla="*/ 61 w 711"/>
                <a:gd name="T5" fmla="*/ 270 h 982"/>
                <a:gd name="T6" fmla="*/ 81 w 711"/>
                <a:gd name="T7" fmla="*/ 344 h 982"/>
                <a:gd name="T8" fmla="*/ 55 w 711"/>
                <a:gd name="T9" fmla="*/ 392 h 982"/>
                <a:gd name="T10" fmla="*/ 22 w 711"/>
                <a:gd name="T11" fmla="*/ 415 h 982"/>
                <a:gd name="T12" fmla="*/ 0 w 711"/>
                <a:gd name="T13" fmla="*/ 486 h 982"/>
                <a:gd name="T14" fmla="*/ 51 w 711"/>
                <a:gd name="T15" fmla="*/ 539 h 982"/>
                <a:gd name="T16" fmla="*/ 61 w 711"/>
                <a:gd name="T17" fmla="*/ 624 h 982"/>
                <a:gd name="T18" fmla="*/ 102 w 711"/>
                <a:gd name="T19" fmla="*/ 650 h 982"/>
                <a:gd name="T20" fmla="*/ 120 w 711"/>
                <a:gd name="T21" fmla="*/ 716 h 982"/>
                <a:gd name="T22" fmla="*/ 92 w 711"/>
                <a:gd name="T23" fmla="*/ 783 h 982"/>
                <a:gd name="T24" fmla="*/ 96 w 711"/>
                <a:gd name="T25" fmla="*/ 840 h 982"/>
                <a:gd name="T26" fmla="*/ 128 w 711"/>
                <a:gd name="T27" fmla="*/ 860 h 982"/>
                <a:gd name="T28" fmla="*/ 197 w 711"/>
                <a:gd name="T29" fmla="*/ 833 h 982"/>
                <a:gd name="T30" fmla="*/ 224 w 711"/>
                <a:gd name="T31" fmla="*/ 858 h 982"/>
                <a:gd name="T32" fmla="*/ 185 w 711"/>
                <a:gd name="T33" fmla="*/ 927 h 982"/>
                <a:gd name="T34" fmla="*/ 155 w 711"/>
                <a:gd name="T35" fmla="*/ 961 h 982"/>
                <a:gd name="T36" fmla="*/ 183 w 711"/>
                <a:gd name="T37" fmla="*/ 982 h 982"/>
                <a:gd name="T38" fmla="*/ 327 w 711"/>
                <a:gd name="T39" fmla="*/ 923 h 982"/>
                <a:gd name="T40" fmla="*/ 382 w 711"/>
                <a:gd name="T41" fmla="*/ 949 h 982"/>
                <a:gd name="T42" fmla="*/ 403 w 711"/>
                <a:gd name="T43" fmla="*/ 888 h 982"/>
                <a:gd name="T44" fmla="*/ 398 w 711"/>
                <a:gd name="T45" fmla="*/ 833 h 982"/>
                <a:gd name="T46" fmla="*/ 425 w 711"/>
                <a:gd name="T47" fmla="*/ 726 h 982"/>
                <a:gd name="T48" fmla="*/ 459 w 711"/>
                <a:gd name="T49" fmla="*/ 677 h 982"/>
                <a:gd name="T50" fmla="*/ 457 w 711"/>
                <a:gd name="T51" fmla="*/ 628 h 982"/>
                <a:gd name="T52" fmla="*/ 476 w 711"/>
                <a:gd name="T53" fmla="*/ 604 h 982"/>
                <a:gd name="T54" fmla="*/ 462 w 711"/>
                <a:gd name="T55" fmla="*/ 569 h 982"/>
                <a:gd name="T56" fmla="*/ 468 w 711"/>
                <a:gd name="T57" fmla="*/ 518 h 982"/>
                <a:gd name="T58" fmla="*/ 525 w 711"/>
                <a:gd name="T59" fmla="*/ 496 h 982"/>
                <a:gd name="T60" fmla="*/ 535 w 711"/>
                <a:gd name="T61" fmla="*/ 423 h 982"/>
                <a:gd name="T62" fmla="*/ 539 w 711"/>
                <a:gd name="T63" fmla="*/ 368 h 982"/>
                <a:gd name="T64" fmla="*/ 569 w 711"/>
                <a:gd name="T65" fmla="*/ 346 h 982"/>
                <a:gd name="T66" fmla="*/ 602 w 711"/>
                <a:gd name="T67" fmla="*/ 346 h 982"/>
                <a:gd name="T68" fmla="*/ 653 w 711"/>
                <a:gd name="T69" fmla="*/ 317 h 982"/>
                <a:gd name="T70" fmla="*/ 697 w 711"/>
                <a:gd name="T71" fmla="*/ 297 h 982"/>
                <a:gd name="T72" fmla="*/ 697 w 711"/>
                <a:gd name="T73" fmla="*/ 256 h 982"/>
                <a:gd name="T74" fmla="*/ 711 w 711"/>
                <a:gd name="T75" fmla="*/ 254 h 982"/>
                <a:gd name="T76" fmla="*/ 697 w 711"/>
                <a:gd name="T77" fmla="*/ 193 h 982"/>
                <a:gd name="T78" fmla="*/ 620 w 711"/>
                <a:gd name="T79" fmla="*/ 134 h 982"/>
                <a:gd name="T80" fmla="*/ 638 w 711"/>
                <a:gd name="T81" fmla="*/ 73 h 982"/>
                <a:gd name="T82" fmla="*/ 612 w 711"/>
                <a:gd name="T83" fmla="*/ 57 h 982"/>
                <a:gd name="T84" fmla="*/ 535 w 711"/>
                <a:gd name="T85" fmla="*/ 55 h 982"/>
                <a:gd name="T86" fmla="*/ 506 w 711"/>
                <a:gd name="T87" fmla="*/ 20 h 982"/>
                <a:gd name="T88" fmla="*/ 447 w 711"/>
                <a:gd name="T89" fmla="*/ 81 h 982"/>
                <a:gd name="T90" fmla="*/ 407 w 711"/>
                <a:gd name="T91" fmla="*/ 67 h 982"/>
                <a:gd name="T92" fmla="*/ 439 w 711"/>
                <a:gd name="T93" fmla="*/ 28 h 982"/>
                <a:gd name="T94" fmla="*/ 417 w 711"/>
                <a:gd name="T95" fmla="*/ 0 h 982"/>
                <a:gd name="T96" fmla="*/ 384 w 711"/>
                <a:gd name="T97" fmla="*/ 14 h 982"/>
                <a:gd name="T98" fmla="*/ 348 w 711"/>
                <a:gd name="T99" fmla="*/ 59 h 982"/>
                <a:gd name="T100" fmla="*/ 331 w 711"/>
                <a:gd name="T101" fmla="*/ 55 h 982"/>
                <a:gd name="T102" fmla="*/ 301 w 711"/>
                <a:gd name="T103" fmla="*/ 81 h 982"/>
                <a:gd name="T104" fmla="*/ 250 w 711"/>
                <a:gd name="T105" fmla="*/ 61 h 982"/>
                <a:gd name="T106" fmla="*/ 214 w 711"/>
                <a:gd name="T107" fmla="*/ 98 h 982"/>
                <a:gd name="T108" fmla="*/ 183 w 711"/>
                <a:gd name="T109" fmla="*/ 108 h 982"/>
                <a:gd name="T110" fmla="*/ 140 w 711"/>
                <a:gd name="T111" fmla="*/ 159 h 982"/>
                <a:gd name="T112" fmla="*/ 77 w 711"/>
                <a:gd name="T113" fmla="*/ 173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26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74 w 722"/>
                <a:gd name="T1" fmla="*/ 591 h 894"/>
                <a:gd name="T2" fmla="*/ 94 w 722"/>
                <a:gd name="T3" fmla="*/ 620 h 894"/>
                <a:gd name="T4" fmla="*/ 133 w 722"/>
                <a:gd name="T5" fmla="*/ 652 h 894"/>
                <a:gd name="T6" fmla="*/ 165 w 722"/>
                <a:gd name="T7" fmla="*/ 650 h 894"/>
                <a:gd name="T8" fmla="*/ 202 w 722"/>
                <a:gd name="T9" fmla="*/ 669 h 894"/>
                <a:gd name="T10" fmla="*/ 202 w 722"/>
                <a:gd name="T11" fmla="*/ 766 h 894"/>
                <a:gd name="T12" fmla="*/ 234 w 722"/>
                <a:gd name="T13" fmla="*/ 807 h 894"/>
                <a:gd name="T14" fmla="*/ 250 w 722"/>
                <a:gd name="T15" fmla="*/ 868 h 894"/>
                <a:gd name="T16" fmla="*/ 267 w 722"/>
                <a:gd name="T17" fmla="*/ 872 h 894"/>
                <a:gd name="T18" fmla="*/ 303 w 722"/>
                <a:gd name="T19" fmla="*/ 827 h 894"/>
                <a:gd name="T20" fmla="*/ 338 w 722"/>
                <a:gd name="T21" fmla="*/ 815 h 894"/>
                <a:gd name="T22" fmla="*/ 358 w 722"/>
                <a:gd name="T23" fmla="*/ 841 h 894"/>
                <a:gd name="T24" fmla="*/ 326 w 722"/>
                <a:gd name="T25" fmla="*/ 878 h 894"/>
                <a:gd name="T26" fmla="*/ 366 w 722"/>
                <a:gd name="T27" fmla="*/ 894 h 894"/>
                <a:gd name="T28" fmla="*/ 425 w 722"/>
                <a:gd name="T29" fmla="*/ 833 h 894"/>
                <a:gd name="T30" fmla="*/ 454 w 722"/>
                <a:gd name="T31" fmla="*/ 868 h 894"/>
                <a:gd name="T32" fmla="*/ 531 w 722"/>
                <a:gd name="T33" fmla="*/ 870 h 894"/>
                <a:gd name="T34" fmla="*/ 557 w 722"/>
                <a:gd name="T35" fmla="*/ 886 h 894"/>
                <a:gd name="T36" fmla="*/ 616 w 722"/>
                <a:gd name="T37" fmla="*/ 825 h 894"/>
                <a:gd name="T38" fmla="*/ 645 w 722"/>
                <a:gd name="T39" fmla="*/ 752 h 894"/>
                <a:gd name="T40" fmla="*/ 673 w 722"/>
                <a:gd name="T41" fmla="*/ 709 h 894"/>
                <a:gd name="T42" fmla="*/ 704 w 722"/>
                <a:gd name="T43" fmla="*/ 697 h 894"/>
                <a:gd name="T44" fmla="*/ 683 w 722"/>
                <a:gd name="T45" fmla="*/ 654 h 894"/>
                <a:gd name="T46" fmla="*/ 722 w 722"/>
                <a:gd name="T47" fmla="*/ 604 h 894"/>
                <a:gd name="T48" fmla="*/ 720 w 722"/>
                <a:gd name="T49" fmla="*/ 563 h 894"/>
                <a:gd name="T50" fmla="*/ 689 w 722"/>
                <a:gd name="T51" fmla="*/ 567 h 894"/>
                <a:gd name="T52" fmla="*/ 647 w 722"/>
                <a:gd name="T53" fmla="*/ 551 h 894"/>
                <a:gd name="T54" fmla="*/ 598 w 722"/>
                <a:gd name="T55" fmla="*/ 567 h 894"/>
                <a:gd name="T56" fmla="*/ 588 w 722"/>
                <a:gd name="T57" fmla="*/ 508 h 894"/>
                <a:gd name="T58" fmla="*/ 533 w 722"/>
                <a:gd name="T59" fmla="*/ 482 h 894"/>
                <a:gd name="T60" fmla="*/ 521 w 722"/>
                <a:gd name="T61" fmla="*/ 429 h 894"/>
                <a:gd name="T62" fmla="*/ 549 w 722"/>
                <a:gd name="T63" fmla="*/ 386 h 894"/>
                <a:gd name="T64" fmla="*/ 496 w 722"/>
                <a:gd name="T65" fmla="*/ 331 h 894"/>
                <a:gd name="T66" fmla="*/ 431 w 722"/>
                <a:gd name="T67" fmla="*/ 252 h 894"/>
                <a:gd name="T68" fmla="*/ 435 w 722"/>
                <a:gd name="T69" fmla="*/ 185 h 894"/>
                <a:gd name="T70" fmla="*/ 403 w 722"/>
                <a:gd name="T71" fmla="*/ 166 h 894"/>
                <a:gd name="T72" fmla="*/ 374 w 722"/>
                <a:gd name="T73" fmla="*/ 173 h 894"/>
                <a:gd name="T74" fmla="*/ 358 w 722"/>
                <a:gd name="T75" fmla="*/ 138 h 894"/>
                <a:gd name="T76" fmla="*/ 291 w 722"/>
                <a:gd name="T77" fmla="*/ 136 h 894"/>
                <a:gd name="T78" fmla="*/ 305 w 722"/>
                <a:gd name="T79" fmla="*/ 47 h 894"/>
                <a:gd name="T80" fmla="*/ 273 w 722"/>
                <a:gd name="T81" fmla="*/ 61 h 894"/>
                <a:gd name="T82" fmla="*/ 214 w 722"/>
                <a:gd name="T83" fmla="*/ 0 h 894"/>
                <a:gd name="T84" fmla="*/ 177 w 722"/>
                <a:gd name="T85" fmla="*/ 16 h 894"/>
                <a:gd name="T86" fmla="*/ 157 w 722"/>
                <a:gd name="T87" fmla="*/ 63 h 894"/>
                <a:gd name="T88" fmla="*/ 137 w 722"/>
                <a:gd name="T89" fmla="*/ 67 h 894"/>
                <a:gd name="T90" fmla="*/ 149 w 722"/>
                <a:gd name="T91" fmla="*/ 101 h 894"/>
                <a:gd name="T92" fmla="*/ 204 w 722"/>
                <a:gd name="T93" fmla="*/ 122 h 894"/>
                <a:gd name="T94" fmla="*/ 222 w 722"/>
                <a:gd name="T95" fmla="*/ 183 h 894"/>
                <a:gd name="T96" fmla="*/ 167 w 722"/>
                <a:gd name="T97" fmla="*/ 215 h 894"/>
                <a:gd name="T98" fmla="*/ 114 w 722"/>
                <a:gd name="T99" fmla="*/ 166 h 894"/>
                <a:gd name="T100" fmla="*/ 67 w 722"/>
                <a:gd name="T101" fmla="*/ 195 h 894"/>
                <a:gd name="T102" fmla="*/ 86 w 722"/>
                <a:gd name="T103" fmla="*/ 250 h 894"/>
                <a:gd name="T104" fmla="*/ 49 w 722"/>
                <a:gd name="T105" fmla="*/ 282 h 894"/>
                <a:gd name="T106" fmla="*/ 53 w 722"/>
                <a:gd name="T107" fmla="*/ 335 h 894"/>
                <a:gd name="T108" fmla="*/ 0 w 722"/>
                <a:gd name="T109" fmla="*/ 349 h 894"/>
                <a:gd name="T110" fmla="*/ 43 w 722"/>
                <a:gd name="T111" fmla="*/ 384 h 894"/>
                <a:gd name="T112" fmla="*/ 98 w 722"/>
                <a:gd name="T113" fmla="*/ 447 h 894"/>
                <a:gd name="T114" fmla="*/ 157 w 722"/>
                <a:gd name="T115" fmla="*/ 410 h 894"/>
                <a:gd name="T116" fmla="*/ 175 w 722"/>
                <a:gd name="T117" fmla="*/ 473 h 894"/>
                <a:gd name="T118" fmla="*/ 171 w 722"/>
                <a:gd name="T119" fmla="*/ 536 h 894"/>
                <a:gd name="T120" fmla="*/ 96 w 722"/>
                <a:gd name="T121" fmla="*/ 575 h 894"/>
                <a:gd name="T122" fmla="*/ 74 w 722"/>
                <a:gd name="T123" fmla="*/ 59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28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159 w 1136"/>
                <a:gd name="T1" fmla="*/ 205 h 713"/>
                <a:gd name="T2" fmla="*/ 208 w 1136"/>
                <a:gd name="T3" fmla="*/ 256 h 713"/>
                <a:gd name="T4" fmla="*/ 234 w 1136"/>
                <a:gd name="T5" fmla="*/ 417 h 713"/>
                <a:gd name="T6" fmla="*/ 140 w 1136"/>
                <a:gd name="T7" fmla="*/ 474 h 713"/>
                <a:gd name="T8" fmla="*/ 0 w 1136"/>
                <a:gd name="T9" fmla="*/ 516 h 713"/>
                <a:gd name="T10" fmla="*/ 82 w 1136"/>
                <a:gd name="T11" fmla="*/ 671 h 713"/>
                <a:gd name="T12" fmla="*/ 161 w 1136"/>
                <a:gd name="T13" fmla="*/ 648 h 713"/>
                <a:gd name="T14" fmla="*/ 319 w 1136"/>
                <a:gd name="T15" fmla="*/ 612 h 713"/>
                <a:gd name="T16" fmla="*/ 303 w 1136"/>
                <a:gd name="T17" fmla="*/ 545 h 713"/>
                <a:gd name="T18" fmla="*/ 460 w 1136"/>
                <a:gd name="T19" fmla="*/ 555 h 713"/>
                <a:gd name="T20" fmla="*/ 588 w 1136"/>
                <a:gd name="T21" fmla="*/ 598 h 713"/>
                <a:gd name="T22" fmla="*/ 681 w 1136"/>
                <a:gd name="T23" fmla="*/ 569 h 713"/>
                <a:gd name="T24" fmla="*/ 758 w 1136"/>
                <a:gd name="T25" fmla="*/ 553 h 713"/>
                <a:gd name="T26" fmla="*/ 785 w 1136"/>
                <a:gd name="T27" fmla="*/ 640 h 713"/>
                <a:gd name="T28" fmla="*/ 884 w 1136"/>
                <a:gd name="T29" fmla="*/ 608 h 713"/>
                <a:gd name="T30" fmla="*/ 988 w 1136"/>
                <a:gd name="T31" fmla="*/ 543 h 713"/>
                <a:gd name="T32" fmla="*/ 1055 w 1136"/>
                <a:gd name="T33" fmla="*/ 496 h 713"/>
                <a:gd name="T34" fmla="*/ 1136 w 1136"/>
                <a:gd name="T35" fmla="*/ 490 h 713"/>
                <a:gd name="T36" fmla="*/ 1088 w 1136"/>
                <a:gd name="T37" fmla="*/ 388 h 713"/>
                <a:gd name="T38" fmla="*/ 1051 w 1136"/>
                <a:gd name="T39" fmla="*/ 272 h 713"/>
                <a:gd name="T40" fmla="*/ 980 w 1136"/>
                <a:gd name="T41" fmla="*/ 242 h 713"/>
                <a:gd name="T42" fmla="*/ 901 w 1136"/>
                <a:gd name="T43" fmla="*/ 236 h 713"/>
                <a:gd name="T44" fmla="*/ 783 w 1136"/>
                <a:gd name="T45" fmla="*/ 203 h 713"/>
                <a:gd name="T46" fmla="*/ 744 w 1136"/>
                <a:gd name="T47" fmla="*/ 98 h 713"/>
                <a:gd name="T48" fmla="*/ 628 w 1136"/>
                <a:gd name="T49" fmla="*/ 106 h 713"/>
                <a:gd name="T50" fmla="*/ 427 w 1136"/>
                <a:gd name="T51" fmla="*/ 87 h 713"/>
                <a:gd name="T52" fmla="*/ 283 w 1136"/>
                <a:gd name="T53" fmla="*/ 24 h 713"/>
                <a:gd name="T54" fmla="*/ 201 w 1136"/>
                <a:gd name="T55" fmla="*/ 16 h 713"/>
                <a:gd name="T56" fmla="*/ 171 w 1136"/>
                <a:gd name="T57" fmla="*/ 10 h 713"/>
                <a:gd name="T58" fmla="*/ 140 w 1136"/>
                <a:gd name="T59" fmla="*/ 4 h 713"/>
                <a:gd name="T60" fmla="*/ 134 w 1136"/>
                <a:gd name="T61" fmla="*/ 8 h 713"/>
                <a:gd name="T62" fmla="*/ 124 w 1136"/>
                <a:gd name="T63" fmla="*/ 28 h 713"/>
                <a:gd name="T64" fmla="*/ 118 w 1136"/>
                <a:gd name="T65" fmla="*/ 39 h 713"/>
                <a:gd name="T66" fmla="*/ 216 w 1136"/>
                <a:gd name="T67" fmla="*/ 98 h 713"/>
                <a:gd name="T68" fmla="*/ 130 w 1136"/>
                <a:gd name="T69" fmla="*/ 169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30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339 h 797"/>
                <a:gd name="T2" fmla="*/ 28 w 896"/>
                <a:gd name="T3" fmla="*/ 402 h 797"/>
                <a:gd name="T4" fmla="*/ 65 w 896"/>
                <a:gd name="T5" fmla="*/ 463 h 797"/>
                <a:gd name="T6" fmla="*/ 120 w 896"/>
                <a:gd name="T7" fmla="*/ 510 h 797"/>
                <a:gd name="T8" fmla="*/ 117 w 896"/>
                <a:gd name="T9" fmla="*/ 561 h 797"/>
                <a:gd name="T10" fmla="*/ 211 w 896"/>
                <a:gd name="T11" fmla="*/ 648 h 797"/>
                <a:gd name="T12" fmla="*/ 302 w 896"/>
                <a:gd name="T13" fmla="*/ 685 h 797"/>
                <a:gd name="T14" fmla="*/ 416 w 896"/>
                <a:gd name="T15" fmla="*/ 667 h 797"/>
                <a:gd name="T16" fmla="*/ 465 w 896"/>
                <a:gd name="T17" fmla="*/ 687 h 797"/>
                <a:gd name="T18" fmla="*/ 532 w 896"/>
                <a:gd name="T19" fmla="*/ 659 h 797"/>
                <a:gd name="T20" fmla="*/ 536 w 896"/>
                <a:gd name="T21" fmla="*/ 721 h 797"/>
                <a:gd name="T22" fmla="*/ 571 w 896"/>
                <a:gd name="T23" fmla="*/ 764 h 797"/>
                <a:gd name="T24" fmla="*/ 624 w 896"/>
                <a:gd name="T25" fmla="*/ 748 h 797"/>
                <a:gd name="T26" fmla="*/ 689 w 896"/>
                <a:gd name="T27" fmla="*/ 797 h 797"/>
                <a:gd name="T28" fmla="*/ 750 w 896"/>
                <a:gd name="T29" fmla="*/ 776 h 797"/>
                <a:gd name="T30" fmla="*/ 772 w 896"/>
                <a:gd name="T31" fmla="*/ 756 h 797"/>
                <a:gd name="T32" fmla="*/ 845 w 896"/>
                <a:gd name="T33" fmla="*/ 719 h 797"/>
                <a:gd name="T34" fmla="*/ 851 w 896"/>
                <a:gd name="T35" fmla="*/ 654 h 797"/>
                <a:gd name="T36" fmla="*/ 831 w 896"/>
                <a:gd name="T37" fmla="*/ 595 h 797"/>
                <a:gd name="T38" fmla="*/ 774 w 896"/>
                <a:gd name="T39" fmla="*/ 630 h 797"/>
                <a:gd name="T40" fmla="*/ 717 w 896"/>
                <a:gd name="T41" fmla="*/ 567 h 797"/>
                <a:gd name="T42" fmla="*/ 678 w 896"/>
                <a:gd name="T43" fmla="*/ 534 h 797"/>
                <a:gd name="T44" fmla="*/ 727 w 896"/>
                <a:gd name="T45" fmla="*/ 518 h 797"/>
                <a:gd name="T46" fmla="*/ 723 w 896"/>
                <a:gd name="T47" fmla="*/ 465 h 797"/>
                <a:gd name="T48" fmla="*/ 760 w 896"/>
                <a:gd name="T49" fmla="*/ 433 h 797"/>
                <a:gd name="T50" fmla="*/ 743 w 896"/>
                <a:gd name="T51" fmla="*/ 378 h 797"/>
                <a:gd name="T52" fmla="*/ 788 w 896"/>
                <a:gd name="T53" fmla="*/ 349 h 797"/>
                <a:gd name="T54" fmla="*/ 841 w 896"/>
                <a:gd name="T55" fmla="*/ 398 h 797"/>
                <a:gd name="T56" fmla="*/ 896 w 896"/>
                <a:gd name="T57" fmla="*/ 366 h 797"/>
                <a:gd name="T58" fmla="*/ 876 w 896"/>
                <a:gd name="T59" fmla="*/ 303 h 797"/>
                <a:gd name="T60" fmla="*/ 823 w 896"/>
                <a:gd name="T61" fmla="*/ 284 h 797"/>
                <a:gd name="T62" fmla="*/ 811 w 896"/>
                <a:gd name="T63" fmla="*/ 250 h 797"/>
                <a:gd name="T64" fmla="*/ 727 w 896"/>
                <a:gd name="T65" fmla="*/ 266 h 797"/>
                <a:gd name="T66" fmla="*/ 676 w 896"/>
                <a:gd name="T67" fmla="*/ 213 h 797"/>
                <a:gd name="T68" fmla="*/ 626 w 896"/>
                <a:gd name="T69" fmla="*/ 215 h 797"/>
                <a:gd name="T70" fmla="*/ 622 w 896"/>
                <a:gd name="T71" fmla="*/ 165 h 797"/>
                <a:gd name="T72" fmla="*/ 691 w 896"/>
                <a:gd name="T73" fmla="*/ 83 h 797"/>
                <a:gd name="T74" fmla="*/ 683 w 896"/>
                <a:gd name="T75" fmla="*/ 12 h 797"/>
                <a:gd name="T76" fmla="*/ 609 w 896"/>
                <a:gd name="T77" fmla="*/ 26 h 797"/>
                <a:gd name="T78" fmla="*/ 445 w 896"/>
                <a:gd name="T79" fmla="*/ 0 h 797"/>
                <a:gd name="T80" fmla="*/ 437 w 896"/>
                <a:gd name="T81" fmla="*/ 130 h 797"/>
                <a:gd name="T82" fmla="*/ 353 w 896"/>
                <a:gd name="T83" fmla="*/ 197 h 797"/>
                <a:gd name="T84" fmla="*/ 288 w 896"/>
                <a:gd name="T85" fmla="*/ 209 h 797"/>
                <a:gd name="T86" fmla="*/ 168 w 896"/>
                <a:gd name="T87" fmla="*/ 286 h 797"/>
                <a:gd name="T88" fmla="*/ 97 w 896"/>
                <a:gd name="T89" fmla="*/ 317 h 797"/>
                <a:gd name="T90" fmla="*/ 0 w 896"/>
                <a:gd name="T91" fmla="*/ 339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32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25 w 502"/>
                <a:gd name="T1" fmla="*/ 942 h 1051"/>
                <a:gd name="T2" fmla="*/ 23 w 502"/>
                <a:gd name="T3" fmla="*/ 1051 h 1051"/>
                <a:gd name="T4" fmla="*/ 120 w 502"/>
                <a:gd name="T5" fmla="*/ 1027 h 1051"/>
                <a:gd name="T6" fmla="*/ 191 w 502"/>
                <a:gd name="T7" fmla="*/ 998 h 1051"/>
                <a:gd name="T8" fmla="*/ 311 w 502"/>
                <a:gd name="T9" fmla="*/ 919 h 1051"/>
                <a:gd name="T10" fmla="*/ 376 w 502"/>
                <a:gd name="T11" fmla="*/ 909 h 1051"/>
                <a:gd name="T12" fmla="*/ 460 w 502"/>
                <a:gd name="T13" fmla="*/ 840 h 1051"/>
                <a:gd name="T14" fmla="*/ 468 w 502"/>
                <a:gd name="T15" fmla="*/ 712 h 1051"/>
                <a:gd name="T16" fmla="*/ 429 w 502"/>
                <a:gd name="T17" fmla="*/ 675 h 1051"/>
                <a:gd name="T18" fmla="*/ 433 w 502"/>
                <a:gd name="T19" fmla="*/ 635 h 1051"/>
                <a:gd name="T20" fmla="*/ 460 w 502"/>
                <a:gd name="T21" fmla="*/ 600 h 1051"/>
                <a:gd name="T22" fmla="*/ 454 w 502"/>
                <a:gd name="T23" fmla="*/ 565 h 1051"/>
                <a:gd name="T24" fmla="*/ 484 w 502"/>
                <a:gd name="T25" fmla="*/ 504 h 1051"/>
                <a:gd name="T26" fmla="*/ 470 w 502"/>
                <a:gd name="T27" fmla="*/ 433 h 1051"/>
                <a:gd name="T28" fmla="*/ 395 w 502"/>
                <a:gd name="T29" fmla="*/ 395 h 1051"/>
                <a:gd name="T30" fmla="*/ 397 w 502"/>
                <a:gd name="T31" fmla="*/ 324 h 1051"/>
                <a:gd name="T32" fmla="*/ 429 w 502"/>
                <a:gd name="T33" fmla="*/ 293 h 1051"/>
                <a:gd name="T34" fmla="*/ 435 w 502"/>
                <a:gd name="T35" fmla="*/ 254 h 1051"/>
                <a:gd name="T36" fmla="*/ 476 w 502"/>
                <a:gd name="T37" fmla="*/ 240 h 1051"/>
                <a:gd name="T38" fmla="*/ 502 w 502"/>
                <a:gd name="T39" fmla="*/ 169 h 1051"/>
                <a:gd name="T40" fmla="*/ 476 w 502"/>
                <a:gd name="T41" fmla="*/ 122 h 1051"/>
                <a:gd name="T42" fmla="*/ 437 w 502"/>
                <a:gd name="T43" fmla="*/ 104 h 1051"/>
                <a:gd name="T44" fmla="*/ 441 w 502"/>
                <a:gd name="T45" fmla="*/ 61 h 1051"/>
                <a:gd name="T46" fmla="*/ 484 w 502"/>
                <a:gd name="T47" fmla="*/ 41 h 1051"/>
                <a:gd name="T48" fmla="*/ 454 w 502"/>
                <a:gd name="T49" fmla="*/ 0 h 1051"/>
                <a:gd name="T50" fmla="*/ 348 w 502"/>
                <a:gd name="T51" fmla="*/ 43 h 1051"/>
                <a:gd name="T52" fmla="*/ 285 w 502"/>
                <a:gd name="T53" fmla="*/ 43 h 1051"/>
                <a:gd name="T54" fmla="*/ 199 w 502"/>
                <a:gd name="T55" fmla="*/ 74 h 1051"/>
                <a:gd name="T56" fmla="*/ 151 w 502"/>
                <a:gd name="T57" fmla="*/ 193 h 1051"/>
                <a:gd name="T58" fmla="*/ 73 w 502"/>
                <a:gd name="T59" fmla="*/ 222 h 1051"/>
                <a:gd name="T60" fmla="*/ 73 w 502"/>
                <a:gd name="T61" fmla="*/ 291 h 1051"/>
                <a:gd name="T62" fmla="*/ 45 w 502"/>
                <a:gd name="T63" fmla="*/ 415 h 1051"/>
                <a:gd name="T64" fmla="*/ 0 w 502"/>
                <a:gd name="T65" fmla="*/ 468 h 1051"/>
                <a:gd name="T66" fmla="*/ 51 w 502"/>
                <a:gd name="T67" fmla="*/ 555 h 1051"/>
                <a:gd name="T68" fmla="*/ 14 w 502"/>
                <a:gd name="T69" fmla="*/ 655 h 1051"/>
                <a:gd name="T70" fmla="*/ 33 w 502"/>
                <a:gd name="T71" fmla="*/ 789 h 1051"/>
                <a:gd name="T72" fmla="*/ 57 w 502"/>
                <a:gd name="T73" fmla="*/ 877 h 1051"/>
                <a:gd name="T74" fmla="*/ 25 w 502"/>
                <a:gd name="T75" fmla="*/ 942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34"/>
            <p:cNvSpPr>
              <a:spLocks/>
            </p:cNvSpPr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8 w 929"/>
                <a:gd name="T1" fmla="*/ 425 h 1329"/>
                <a:gd name="T2" fmla="*/ 87 w 929"/>
                <a:gd name="T3" fmla="*/ 504 h 1329"/>
                <a:gd name="T4" fmla="*/ 124 w 929"/>
                <a:gd name="T5" fmla="*/ 595 h 1329"/>
                <a:gd name="T6" fmla="*/ 107 w 929"/>
                <a:gd name="T7" fmla="*/ 681 h 1329"/>
                <a:gd name="T8" fmla="*/ 174 w 929"/>
                <a:gd name="T9" fmla="*/ 732 h 1329"/>
                <a:gd name="T10" fmla="*/ 272 w 929"/>
                <a:gd name="T11" fmla="*/ 748 h 1329"/>
                <a:gd name="T12" fmla="*/ 317 w 929"/>
                <a:gd name="T13" fmla="*/ 689 h 1329"/>
                <a:gd name="T14" fmla="*/ 315 w 929"/>
                <a:gd name="T15" fmla="*/ 612 h 1329"/>
                <a:gd name="T16" fmla="*/ 288 w 929"/>
                <a:gd name="T17" fmla="*/ 435 h 1329"/>
                <a:gd name="T18" fmla="*/ 370 w 929"/>
                <a:gd name="T19" fmla="*/ 453 h 1329"/>
                <a:gd name="T20" fmla="*/ 439 w 929"/>
                <a:gd name="T21" fmla="*/ 504 h 1329"/>
                <a:gd name="T22" fmla="*/ 575 w 929"/>
                <a:gd name="T23" fmla="*/ 603 h 1329"/>
                <a:gd name="T24" fmla="*/ 561 w 929"/>
                <a:gd name="T25" fmla="*/ 697 h 1329"/>
                <a:gd name="T26" fmla="*/ 449 w 929"/>
                <a:gd name="T27" fmla="*/ 758 h 1329"/>
                <a:gd name="T28" fmla="*/ 396 w 929"/>
                <a:gd name="T29" fmla="*/ 819 h 1329"/>
                <a:gd name="T30" fmla="*/ 286 w 929"/>
                <a:gd name="T31" fmla="*/ 797 h 1329"/>
                <a:gd name="T32" fmla="*/ 260 w 929"/>
                <a:gd name="T33" fmla="*/ 890 h 1329"/>
                <a:gd name="T34" fmla="*/ 282 w 929"/>
                <a:gd name="T35" fmla="*/ 998 h 1329"/>
                <a:gd name="T36" fmla="*/ 195 w 929"/>
                <a:gd name="T37" fmla="*/ 1071 h 1329"/>
                <a:gd name="T38" fmla="*/ 215 w 929"/>
                <a:gd name="T39" fmla="*/ 1142 h 1329"/>
                <a:gd name="T40" fmla="*/ 252 w 929"/>
                <a:gd name="T41" fmla="*/ 1217 h 1329"/>
                <a:gd name="T42" fmla="*/ 443 w 929"/>
                <a:gd name="T43" fmla="*/ 1232 h 1329"/>
                <a:gd name="T44" fmla="*/ 571 w 929"/>
                <a:gd name="T45" fmla="*/ 1254 h 1329"/>
                <a:gd name="T46" fmla="*/ 689 w 929"/>
                <a:gd name="T47" fmla="*/ 1299 h 1329"/>
                <a:gd name="T48" fmla="*/ 754 w 929"/>
                <a:gd name="T49" fmla="*/ 1323 h 1329"/>
                <a:gd name="T50" fmla="*/ 727 w 929"/>
                <a:gd name="T51" fmla="*/ 1234 h 1329"/>
                <a:gd name="T52" fmla="*/ 811 w 929"/>
                <a:gd name="T53" fmla="*/ 1163 h 1329"/>
                <a:gd name="T54" fmla="*/ 715 w 929"/>
                <a:gd name="T55" fmla="*/ 1104 h 1329"/>
                <a:gd name="T56" fmla="*/ 802 w 929"/>
                <a:gd name="T57" fmla="*/ 1083 h 1329"/>
                <a:gd name="T58" fmla="*/ 926 w 929"/>
                <a:gd name="T59" fmla="*/ 1065 h 1329"/>
                <a:gd name="T60" fmla="*/ 874 w 929"/>
                <a:gd name="T61" fmla="*/ 967 h 1329"/>
                <a:gd name="T62" fmla="*/ 809 w 929"/>
                <a:gd name="T63" fmla="*/ 845 h 1329"/>
                <a:gd name="T64" fmla="*/ 843 w 929"/>
                <a:gd name="T65" fmla="*/ 671 h 1329"/>
                <a:gd name="T66" fmla="*/ 800 w 929"/>
                <a:gd name="T67" fmla="*/ 449 h 1329"/>
                <a:gd name="T68" fmla="*/ 786 w 929"/>
                <a:gd name="T69" fmla="*/ 262 h 1329"/>
                <a:gd name="T70" fmla="*/ 859 w 929"/>
                <a:gd name="T71" fmla="*/ 85 h 1329"/>
                <a:gd name="T72" fmla="*/ 825 w 929"/>
                <a:gd name="T73" fmla="*/ 0 h 1329"/>
                <a:gd name="T74" fmla="*/ 731 w 929"/>
                <a:gd name="T75" fmla="*/ 40 h 1329"/>
                <a:gd name="T76" fmla="*/ 658 w 929"/>
                <a:gd name="T77" fmla="*/ 179 h 1329"/>
                <a:gd name="T78" fmla="*/ 516 w 929"/>
                <a:gd name="T79" fmla="*/ 349 h 1329"/>
                <a:gd name="T80" fmla="*/ 396 w 929"/>
                <a:gd name="T81" fmla="*/ 337 h 1329"/>
                <a:gd name="T82" fmla="*/ 296 w 929"/>
                <a:gd name="T83" fmla="*/ 282 h 1329"/>
                <a:gd name="T84" fmla="*/ 290 w 929"/>
                <a:gd name="T85" fmla="*/ 168 h 1329"/>
                <a:gd name="T86" fmla="*/ 272 w 929"/>
                <a:gd name="T87" fmla="*/ 73 h 1329"/>
                <a:gd name="T88" fmla="*/ 172 w 929"/>
                <a:gd name="T89" fmla="*/ 170 h 1329"/>
                <a:gd name="T90" fmla="*/ 107 w 929"/>
                <a:gd name="T91" fmla="*/ 362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35"/>
            <p:cNvSpPr>
              <a:spLocks/>
            </p:cNvSpPr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172 w 242"/>
                <a:gd name="T1" fmla="*/ 4 h 610"/>
                <a:gd name="T2" fmla="*/ 154 w 242"/>
                <a:gd name="T3" fmla="*/ 24 h 610"/>
                <a:gd name="T4" fmla="*/ 132 w 242"/>
                <a:gd name="T5" fmla="*/ 44 h 610"/>
                <a:gd name="T6" fmla="*/ 111 w 242"/>
                <a:gd name="T7" fmla="*/ 63 h 610"/>
                <a:gd name="T8" fmla="*/ 87 w 242"/>
                <a:gd name="T9" fmla="*/ 97 h 610"/>
                <a:gd name="T10" fmla="*/ 73 w 242"/>
                <a:gd name="T11" fmla="*/ 122 h 610"/>
                <a:gd name="T12" fmla="*/ 63 w 242"/>
                <a:gd name="T13" fmla="*/ 148 h 610"/>
                <a:gd name="T14" fmla="*/ 44 w 242"/>
                <a:gd name="T15" fmla="*/ 189 h 610"/>
                <a:gd name="T16" fmla="*/ 20 w 242"/>
                <a:gd name="T17" fmla="*/ 234 h 610"/>
                <a:gd name="T18" fmla="*/ 4 w 242"/>
                <a:gd name="T19" fmla="*/ 268 h 610"/>
                <a:gd name="T20" fmla="*/ 2 w 242"/>
                <a:gd name="T21" fmla="*/ 309 h 610"/>
                <a:gd name="T22" fmla="*/ 14 w 242"/>
                <a:gd name="T23" fmla="*/ 354 h 610"/>
                <a:gd name="T24" fmla="*/ 18 w 242"/>
                <a:gd name="T25" fmla="*/ 396 h 610"/>
                <a:gd name="T26" fmla="*/ 12 w 242"/>
                <a:gd name="T27" fmla="*/ 431 h 610"/>
                <a:gd name="T28" fmla="*/ 24 w 242"/>
                <a:gd name="T29" fmla="*/ 455 h 610"/>
                <a:gd name="T30" fmla="*/ 57 w 242"/>
                <a:gd name="T31" fmla="*/ 477 h 610"/>
                <a:gd name="T32" fmla="*/ 85 w 242"/>
                <a:gd name="T33" fmla="*/ 514 h 610"/>
                <a:gd name="T34" fmla="*/ 111 w 242"/>
                <a:gd name="T35" fmla="*/ 540 h 610"/>
                <a:gd name="T36" fmla="*/ 130 w 242"/>
                <a:gd name="T37" fmla="*/ 555 h 610"/>
                <a:gd name="T38" fmla="*/ 140 w 242"/>
                <a:gd name="T39" fmla="*/ 583 h 610"/>
                <a:gd name="T40" fmla="*/ 148 w 242"/>
                <a:gd name="T41" fmla="*/ 606 h 610"/>
                <a:gd name="T42" fmla="*/ 162 w 242"/>
                <a:gd name="T43" fmla="*/ 606 h 610"/>
                <a:gd name="T44" fmla="*/ 168 w 242"/>
                <a:gd name="T45" fmla="*/ 581 h 610"/>
                <a:gd name="T46" fmla="*/ 168 w 242"/>
                <a:gd name="T47" fmla="*/ 538 h 610"/>
                <a:gd name="T48" fmla="*/ 179 w 242"/>
                <a:gd name="T49" fmla="*/ 494 h 610"/>
                <a:gd name="T50" fmla="*/ 201 w 242"/>
                <a:gd name="T51" fmla="*/ 457 h 610"/>
                <a:gd name="T52" fmla="*/ 217 w 242"/>
                <a:gd name="T53" fmla="*/ 412 h 610"/>
                <a:gd name="T54" fmla="*/ 225 w 242"/>
                <a:gd name="T55" fmla="*/ 343 h 610"/>
                <a:gd name="T56" fmla="*/ 229 w 242"/>
                <a:gd name="T57" fmla="*/ 264 h 610"/>
                <a:gd name="T58" fmla="*/ 229 w 242"/>
                <a:gd name="T59" fmla="*/ 203 h 610"/>
                <a:gd name="T60" fmla="*/ 240 w 242"/>
                <a:gd name="T61" fmla="*/ 156 h 610"/>
                <a:gd name="T62" fmla="*/ 238 w 242"/>
                <a:gd name="T63" fmla="*/ 112 h 610"/>
                <a:gd name="T64" fmla="*/ 223 w 242"/>
                <a:gd name="T65" fmla="*/ 73 h 610"/>
                <a:gd name="T66" fmla="*/ 207 w 242"/>
                <a:gd name="T67" fmla="*/ 42 h 610"/>
                <a:gd name="T68" fmla="*/ 185 w 242"/>
                <a:gd name="T69" fmla="*/ 10 h 610"/>
                <a:gd name="T70" fmla="*/ 173 w 242"/>
                <a:gd name="T71" fmla="*/ 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90" name="图标A"/>
          <p:cNvGrpSpPr/>
          <p:nvPr/>
        </p:nvGrpSpPr>
        <p:grpSpPr>
          <a:xfrm>
            <a:off x="4261588" y="2216388"/>
            <a:ext cx="555672" cy="555672"/>
            <a:chOff x="5761919" y="2821401"/>
            <a:chExt cx="438150" cy="438150"/>
          </a:xfrm>
        </p:grpSpPr>
        <p:sp>
          <p:nvSpPr>
            <p:cNvPr id="91" name="泪滴形 90"/>
            <p:cNvSpPr/>
            <p:nvPr/>
          </p:nvSpPr>
          <p:spPr>
            <a:xfrm rot="8100000">
              <a:off x="5761919" y="2821401"/>
              <a:ext cx="438150" cy="438150"/>
            </a:xfrm>
            <a:prstGeom prst="teardrop">
              <a:avLst/>
            </a:prstGeom>
            <a:solidFill>
              <a:srgbClr val="FDDC01">
                <a:alpha val="74000"/>
              </a:srgb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 rot="8100000">
              <a:off x="5810677" y="2866002"/>
              <a:ext cx="340634" cy="340634"/>
            </a:xfrm>
            <a:prstGeom prst="ellipse">
              <a:avLst/>
            </a:prstGeom>
            <a:solidFill>
              <a:srgbClr val="171C4D"/>
            </a:solidFill>
            <a:ln>
              <a:solidFill>
                <a:schemeClr val="bg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824473" y="2858851"/>
              <a:ext cx="297287" cy="315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+mn-ea"/>
                </a:rPr>
                <a:t>A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94" name="图标B"/>
          <p:cNvGrpSpPr/>
          <p:nvPr/>
        </p:nvGrpSpPr>
        <p:grpSpPr>
          <a:xfrm>
            <a:off x="2013064" y="3379777"/>
            <a:ext cx="555672" cy="555672"/>
            <a:chOff x="5761919" y="2821401"/>
            <a:chExt cx="438150" cy="438150"/>
          </a:xfrm>
        </p:grpSpPr>
        <p:sp>
          <p:nvSpPr>
            <p:cNvPr id="95" name="泪滴形 94"/>
            <p:cNvSpPr/>
            <p:nvPr/>
          </p:nvSpPr>
          <p:spPr>
            <a:xfrm rot="8100000">
              <a:off x="5761919" y="2821401"/>
              <a:ext cx="438150" cy="438150"/>
            </a:xfrm>
            <a:prstGeom prst="teardrop">
              <a:avLst/>
            </a:prstGeom>
            <a:solidFill>
              <a:srgbClr val="FDDC01">
                <a:alpha val="75000"/>
              </a:srgb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 rot="8100000">
              <a:off x="5810677" y="2866002"/>
              <a:ext cx="340634" cy="340634"/>
            </a:xfrm>
            <a:prstGeom prst="ellipse">
              <a:avLst/>
            </a:prstGeom>
            <a:solidFill>
              <a:srgbClr val="171C4D"/>
            </a:solidFill>
            <a:ln>
              <a:solidFill>
                <a:schemeClr val="bg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5849120" y="2858851"/>
              <a:ext cx="247993" cy="315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n-ea"/>
                </a:rPr>
                <a:t>B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98" name="图标C"/>
          <p:cNvGrpSpPr/>
          <p:nvPr/>
        </p:nvGrpSpPr>
        <p:grpSpPr>
          <a:xfrm>
            <a:off x="3306226" y="4398363"/>
            <a:ext cx="555672" cy="555672"/>
            <a:chOff x="5761919" y="2821401"/>
            <a:chExt cx="438150" cy="438150"/>
          </a:xfrm>
        </p:grpSpPr>
        <p:sp>
          <p:nvSpPr>
            <p:cNvPr id="99" name="泪滴形 98"/>
            <p:cNvSpPr/>
            <p:nvPr/>
          </p:nvSpPr>
          <p:spPr>
            <a:xfrm rot="8100000">
              <a:off x="5761919" y="2821401"/>
              <a:ext cx="438150" cy="438150"/>
            </a:xfrm>
            <a:prstGeom prst="teardrop">
              <a:avLst/>
            </a:prstGeom>
            <a:solidFill>
              <a:srgbClr val="FDDC01">
                <a:alpha val="72000"/>
              </a:srgbClr>
            </a:solidFill>
            <a:ln>
              <a:noFill/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 rot="8100000">
              <a:off x="5810677" y="2866002"/>
              <a:ext cx="340634" cy="340634"/>
            </a:xfrm>
            <a:prstGeom prst="ellipse">
              <a:avLst/>
            </a:prstGeom>
            <a:solidFill>
              <a:srgbClr val="171C4D"/>
            </a:solidFill>
            <a:ln>
              <a:solidFill>
                <a:schemeClr val="bg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5849120" y="2858851"/>
              <a:ext cx="247993" cy="315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n-ea"/>
                </a:rPr>
                <a:t>C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67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71C4D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rgbClr val="171C4D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1" name="图形A"/>
          <p:cNvGrpSpPr/>
          <p:nvPr/>
        </p:nvGrpSpPr>
        <p:grpSpPr>
          <a:xfrm>
            <a:off x="7079342" y="1608398"/>
            <a:ext cx="735495" cy="853174"/>
            <a:chOff x="7079342" y="1608398"/>
            <a:chExt cx="735495" cy="853174"/>
          </a:xfrm>
        </p:grpSpPr>
        <p:sp>
          <p:nvSpPr>
            <p:cNvPr id="43" name="文本框 42"/>
            <p:cNvSpPr txBox="1"/>
            <p:nvPr/>
          </p:nvSpPr>
          <p:spPr>
            <a:xfrm>
              <a:off x="7161595" y="1666527"/>
              <a:ext cx="5709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六边形 101"/>
            <p:cNvSpPr/>
            <p:nvPr/>
          </p:nvSpPr>
          <p:spPr>
            <a:xfrm rot="16200000">
              <a:off x="7020503" y="1667237"/>
              <a:ext cx="853174" cy="735495"/>
            </a:xfrm>
            <a:prstGeom prst="hexagon">
              <a:avLst/>
            </a:prstGeom>
            <a:noFill/>
            <a:ln w="12700">
              <a:solidFill>
                <a:srgbClr val="FDDC0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</p:grpSp>
      <p:sp>
        <p:nvSpPr>
          <p:cNvPr id="69" name="标题1"/>
          <p:cNvSpPr txBox="1"/>
          <p:nvPr/>
        </p:nvSpPr>
        <p:spPr>
          <a:xfrm>
            <a:off x="7968122" y="1370098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0" name="文本1"/>
          <p:cNvSpPr txBox="1"/>
          <p:nvPr/>
        </p:nvSpPr>
        <p:spPr>
          <a:xfrm>
            <a:off x="7948670" y="1799411"/>
            <a:ext cx="405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2" name="图形C"/>
          <p:cNvGrpSpPr/>
          <p:nvPr/>
        </p:nvGrpSpPr>
        <p:grpSpPr>
          <a:xfrm>
            <a:off x="7079343" y="4883274"/>
            <a:ext cx="735495" cy="853174"/>
            <a:chOff x="7079343" y="4854804"/>
            <a:chExt cx="735495" cy="853174"/>
          </a:xfrm>
        </p:grpSpPr>
        <p:sp>
          <p:nvSpPr>
            <p:cNvPr id="51" name="文本框 50"/>
            <p:cNvSpPr txBox="1"/>
            <p:nvPr/>
          </p:nvSpPr>
          <p:spPr>
            <a:xfrm>
              <a:off x="7182431" y="4951375"/>
              <a:ext cx="5293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六边形 103"/>
            <p:cNvSpPr/>
            <p:nvPr/>
          </p:nvSpPr>
          <p:spPr>
            <a:xfrm rot="16200000">
              <a:off x="7020504" y="4913643"/>
              <a:ext cx="853174" cy="735495"/>
            </a:xfrm>
            <a:prstGeom prst="hexagon">
              <a:avLst/>
            </a:prstGeom>
            <a:noFill/>
            <a:ln w="12700">
              <a:solidFill>
                <a:srgbClr val="FDDC0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</p:grpSp>
      <p:sp>
        <p:nvSpPr>
          <p:cNvPr id="72" name="标题3"/>
          <p:cNvSpPr txBox="1"/>
          <p:nvPr/>
        </p:nvSpPr>
        <p:spPr>
          <a:xfrm>
            <a:off x="7968122" y="4641346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3" name="文本3"/>
          <p:cNvSpPr txBox="1"/>
          <p:nvPr/>
        </p:nvSpPr>
        <p:spPr>
          <a:xfrm>
            <a:off x="7948670" y="5055046"/>
            <a:ext cx="405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" name="图形B"/>
          <p:cNvGrpSpPr/>
          <p:nvPr/>
        </p:nvGrpSpPr>
        <p:grpSpPr>
          <a:xfrm>
            <a:off x="7079342" y="3253344"/>
            <a:ext cx="735495" cy="853174"/>
            <a:chOff x="7079342" y="3274568"/>
            <a:chExt cx="735495" cy="853174"/>
          </a:xfrm>
        </p:grpSpPr>
        <p:sp>
          <p:nvSpPr>
            <p:cNvPr id="47" name="文本框 46"/>
            <p:cNvSpPr txBox="1"/>
            <p:nvPr/>
          </p:nvSpPr>
          <p:spPr>
            <a:xfrm>
              <a:off x="7179226" y="3345238"/>
              <a:ext cx="5357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六边形 102"/>
            <p:cNvSpPr/>
            <p:nvPr/>
          </p:nvSpPr>
          <p:spPr>
            <a:xfrm rot="16200000">
              <a:off x="7020503" y="3333407"/>
              <a:ext cx="853174" cy="735495"/>
            </a:xfrm>
            <a:prstGeom prst="hexagon">
              <a:avLst/>
            </a:prstGeom>
            <a:noFill/>
            <a:ln w="12700">
              <a:solidFill>
                <a:srgbClr val="FDDC01"/>
              </a:solidFill>
            </a:ln>
          </p:spPr>
          <p:txBody>
            <a:bodyPr wrap="square" lIns="0" rIns="0" rtlCol="0" anchor="ctr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endParaRPr lang="zh-CN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+mn-ea"/>
              </a:endParaRPr>
            </a:p>
          </p:txBody>
        </p:sp>
      </p:grpSp>
      <p:sp>
        <p:nvSpPr>
          <p:cNvPr id="75" name="标题2"/>
          <p:cNvSpPr txBox="1"/>
          <p:nvPr/>
        </p:nvSpPr>
        <p:spPr>
          <a:xfrm>
            <a:off x="7968122" y="3013528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6" name="文本2"/>
          <p:cNvSpPr txBox="1"/>
          <p:nvPr/>
        </p:nvSpPr>
        <p:spPr>
          <a:xfrm>
            <a:off x="7948670" y="3427228"/>
            <a:ext cx="405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3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75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75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5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5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9" grpId="0"/>
      <p:bldP spid="70" grpId="0"/>
      <p:bldP spid="72" grpId="0"/>
      <p:bldP spid="73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aphicFrame>
        <p:nvGraphicFramePr>
          <p:cNvPr id="15" name="图表"/>
          <p:cNvGraphicFramePr/>
          <p:nvPr>
            <p:extLst>
              <p:ext uri="{D42A27DB-BD31-4B8C-83A1-F6EECF244321}">
                <p14:modId xmlns:p14="http://schemas.microsoft.com/office/powerpoint/2010/main" val="103365079"/>
              </p:ext>
            </p:extLst>
          </p:nvPr>
        </p:nvGraphicFramePr>
        <p:xfrm>
          <a:off x="2090057" y="1816343"/>
          <a:ext cx="8128000" cy="355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背景三角形"/>
          <p:cNvGrpSpPr/>
          <p:nvPr/>
        </p:nvGrpSpPr>
        <p:grpSpPr>
          <a:xfrm>
            <a:off x="-2358" y="484934"/>
            <a:ext cx="12194358" cy="6383432"/>
            <a:chOff x="-2358" y="484934"/>
            <a:chExt cx="12194358" cy="6383432"/>
          </a:xfrm>
        </p:grpSpPr>
        <p:sp>
          <p:nvSpPr>
            <p:cNvPr id="18" name="矩形 9"/>
            <p:cNvSpPr/>
            <p:nvPr/>
          </p:nvSpPr>
          <p:spPr>
            <a:xfrm>
              <a:off x="10755285" y="5257800"/>
              <a:ext cx="1436715" cy="1600200"/>
            </a:xfrm>
            <a:custGeom>
              <a:avLst/>
              <a:gdLst>
                <a:gd name="connsiteX0" fmla="*/ 0 w 1436715"/>
                <a:gd name="connsiteY0" fmla="*/ 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0 w 1436715"/>
                <a:gd name="connsiteY4" fmla="*/ 0 h 1600200"/>
                <a:gd name="connsiteX0" fmla="*/ 285750 w 1436715"/>
                <a:gd name="connsiteY0" fmla="*/ 9525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285750 w 1436715"/>
                <a:gd name="connsiteY4" fmla="*/ 95250 h 1600200"/>
                <a:gd name="connsiteX0" fmla="*/ 19050 w 1436715"/>
                <a:gd name="connsiteY0" fmla="*/ 49530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19050 w 1436715"/>
                <a:gd name="connsiteY4" fmla="*/ 4953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715" h="1600200">
                  <a:moveTo>
                    <a:pt x="19050" y="495300"/>
                  </a:moveTo>
                  <a:lnTo>
                    <a:pt x="1436715" y="0"/>
                  </a:lnTo>
                  <a:lnTo>
                    <a:pt x="1436715" y="1600200"/>
                  </a:lnTo>
                  <a:lnTo>
                    <a:pt x="0" y="1600200"/>
                  </a:lnTo>
                  <a:lnTo>
                    <a:pt x="19050" y="49530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4"/>
            <p:cNvSpPr/>
            <p:nvPr/>
          </p:nvSpPr>
          <p:spPr>
            <a:xfrm>
              <a:off x="-1" y="986971"/>
              <a:ext cx="1335315" cy="5871029"/>
            </a:xfrm>
            <a:custGeom>
              <a:avLst/>
              <a:gdLst>
                <a:gd name="connsiteX0" fmla="*/ 0 w 1814286"/>
                <a:gd name="connsiteY0" fmla="*/ 5871029 h 5871029"/>
                <a:gd name="connsiteX1" fmla="*/ 0 w 1814286"/>
                <a:gd name="connsiteY1" fmla="*/ 0 h 5871029"/>
                <a:gd name="connsiteX2" fmla="*/ 1814286 w 1814286"/>
                <a:gd name="connsiteY2" fmla="*/ 5871029 h 5871029"/>
                <a:gd name="connsiteX3" fmla="*/ 0 w 1814286"/>
                <a:gd name="connsiteY3" fmla="*/ 5871029 h 5871029"/>
                <a:gd name="connsiteX0" fmla="*/ 0 w 1335315"/>
                <a:gd name="connsiteY0" fmla="*/ 5871029 h 5871029"/>
                <a:gd name="connsiteX1" fmla="*/ 0 w 1335315"/>
                <a:gd name="connsiteY1" fmla="*/ 0 h 5871029"/>
                <a:gd name="connsiteX2" fmla="*/ 1335315 w 1335315"/>
                <a:gd name="connsiteY2" fmla="*/ 4100286 h 5871029"/>
                <a:gd name="connsiteX3" fmla="*/ 0 w 1335315"/>
                <a:gd name="connsiteY3" fmla="*/ 5871029 h 587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5" h="5871029">
                  <a:moveTo>
                    <a:pt x="0" y="5871029"/>
                  </a:moveTo>
                  <a:lnTo>
                    <a:pt x="0" y="0"/>
                  </a:lnTo>
                  <a:lnTo>
                    <a:pt x="1335315" y="4100286"/>
                  </a:lnTo>
                  <a:lnTo>
                    <a:pt x="0" y="5871029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5"/>
            <p:cNvSpPr/>
            <p:nvPr/>
          </p:nvSpPr>
          <p:spPr>
            <a:xfrm>
              <a:off x="3604986" y="5769429"/>
              <a:ext cx="7910285" cy="1088571"/>
            </a:xfrm>
            <a:custGeom>
              <a:avLst/>
              <a:gdLst>
                <a:gd name="connsiteX0" fmla="*/ 0 w 7910285"/>
                <a:gd name="connsiteY0" fmla="*/ 885371 h 885371"/>
                <a:gd name="connsiteX1" fmla="*/ 3955143 w 7910285"/>
                <a:gd name="connsiteY1" fmla="*/ 0 h 885371"/>
                <a:gd name="connsiteX2" fmla="*/ 7910285 w 7910285"/>
                <a:gd name="connsiteY2" fmla="*/ 885371 h 885371"/>
                <a:gd name="connsiteX3" fmla="*/ 0 w 7910285"/>
                <a:gd name="connsiteY3" fmla="*/ 885371 h 885371"/>
                <a:gd name="connsiteX0" fmla="*/ 0 w 7910285"/>
                <a:gd name="connsiteY0" fmla="*/ 1088571 h 1088571"/>
                <a:gd name="connsiteX1" fmla="*/ 7177315 w 7910285"/>
                <a:gd name="connsiteY1" fmla="*/ 0 h 1088571"/>
                <a:gd name="connsiteX2" fmla="*/ 7910285 w 7910285"/>
                <a:gd name="connsiteY2" fmla="*/ 1088571 h 1088571"/>
                <a:gd name="connsiteX3" fmla="*/ 0 w 7910285"/>
                <a:gd name="connsiteY3" fmla="*/ 1088571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0285" h="1088571">
                  <a:moveTo>
                    <a:pt x="0" y="1088571"/>
                  </a:moveTo>
                  <a:lnTo>
                    <a:pt x="7177315" y="0"/>
                  </a:lnTo>
                  <a:lnTo>
                    <a:pt x="7910285" y="1088571"/>
                  </a:lnTo>
                  <a:lnTo>
                    <a:pt x="0" y="1088571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等腰三角形 6"/>
            <p:cNvSpPr/>
            <p:nvPr/>
          </p:nvSpPr>
          <p:spPr>
            <a:xfrm>
              <a:off x="9467850" y="5750379"/>
              <a:ext cx="1287435" cy="1117987"/>
            </a:xfrm>
            <a:custGeom>
              <a:avLst/>
              <a:gdLst>
                <a:gd name="connsiteX0" fmla="*/ 0 w 1045029"/>
                <a:gd name="connsiteY0" fmla="*/ 544286 h 544286"/>
                <a:gd name="connsiteX1" fmla="*/ 754741 w 1045029"/>
                <a:gd name="connsiteY1" fmla="*/ 0 h 544286"/>
                <a:gd name="connsiteX2" fmla="*/ 1045029 w 1045029"/>
                <a:gd name="connsiteY2" fmla="*/ 544286 h 544286"/>
                <a:gd name="connsiteX3" fmla="*/ 0 w 1045029"/>
                <a:gd name="connsiteY3" fmla="*/ 544286 h 544286"/>
                <a:gd name="connsiteX0" fmla="*/ 0 w 1045029"/>
                <a:gd name="connsiteY0" fmla="*/ 1110343 h 1110343"/>
                <a:gd name="connsiteX1" fmla="*/ 1015998 w 1045029"/>
                <a:gd name="connsiteY1" fmla="*/ 0 h 1110343"/>
                <a:gd name="connsiteX2" fmla="*/ 1045029 w 1045029"/>
                <a:gd name="connsiteY2" fmla="*/ 1110343 h 1110343"/>
                <a:gd name="connsiteX3" fmla="*/ 0 w 1045029"/>
                <a:gd name="connsiteY3" fmla="*/ 1110343 h 1110343"/>
                <a:gd name="connsiteX0" fmla="*/ 0 w 1015998"/>
                <a:gd name="connsiteY0" fmla="*/ 1110343 h 1139371"/>
                <a:gd name="connsiteX1" fmla="*/ 1015998 w 1015998"/>
                <a:gd name="connsiteY1" fmla="*/ 0 h 1139371"/>
                <a:gd name="connsiteX2" fmla="*/ 703796 w 1015998"/>
                <a:gd name="connsiteY2" fmla="*/ 1139371 h 1139371"/>
                <a:gd name="connsiteX3" fmla="*/ 0 w 1015998"/>
                <a:gd name="connsiteY3" fmla="*/ 1110343 h 1139371"/>
                <a:gd name="connsiteX0" fmla="*/ 0 w 1015998"/>
                <a:gd name="connsiteY0" fmla="*/ 1110343 h 1110343"/>
                <a:gd name="connsiteX1" fmla="*/ 1015998 w 1015998"/>
                <a:gd name="connsiteY1" fmla="*/ 0 h 1110343"/>
                <a:gd name="connsiteX2" fmla="*/ 741118 w 1015998"/>
                <a:gd name="connsiteY2" fmla="*/ 1101271 h 1110343"/>
                <a:gd name="connsiteX3" fmla="*/ 0 w 1015998"/>
                <a:gd name="connsiteY3" fmla="*/ 1110343 h 1110343"/>
                <a:gd name="connsiteX0" fmla="*/ 0 w 1015998"/>
                <a:gd name="connsiteY0" fmla="*/ 1110343 h 1139371"/>
                <a:gd name="connsiteX1" fmla="*/ 1015998 w 1015998"/>
                <a:gd name="connsiteY1" fmla="*/ 0 h 1139371"/>
                <a:gd name="connsiteX2" fmla="*/ 485547 w 1015998"/>
                <a:gd name="connsiteY2" fmla="*/ 1139371 h 1139371"/>
                <a:gd name="connsiteX3" fmla="*/ 0 w 1015998"/>
                <a:gd name="connsiteY3" fmla="*/ 1110343 h 1139371"/>
                <a:gd name="connsiteX0" fmla="*/ 0 w 1015998"/>
                <a:gd name="connsiteY0" fmla="*/ 1150221 h 1150221"/>
                <a:gd name="connsiteX1" fmla="*/ 1015998 w 1015998"/>
                <a:gd name="connsiteY1" fmla="*/ 0 h 1150221"/>
                <a:gd name="connsiteX2" fmla="*/ 485547 w 1015998"/>
                <a:gd name="connsiteY2" fmla="*/ 1139371 h 1150221"/>
                <a:gd name="connsiteX3" fmla="*/ 0 w 1015998"/>
                <a:gd name="connsiteY3" fmla="*/ 1150221 h 1150221"/>
                <a:gd name="connsiteX0" fmla="*/ 0 w 1015998"/>
                <a:gd name="connsiteY0" fmla="*/ 1170160 h 1170160"/>
                <a:gd name="connsiteX1" fmla="*/ 1015998 w 1015998"/>
                <a:gd name="connsiteY1" fmla="*/ 0 h 1170160"/>
                <a:gd name="connsiteX2" fmla="*/ 485547 w 1015998"/>
                <a:gd name="connsiteY2" fmla="*/ 1159310 h 1170160"/>
                <a:gd name="connsiteX3" fmla="*/ 0 w 1015998"/>
                <a:gd name="connsiteY3" fmla="*/ 1170160 h 117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5998" h="1170160">
                  <a:moveTo>
                    <a:pt x="0" y="1170160"/>
                  </a:moveTo>
                  <a:lnTo>
                    <a:pt x="1015998" y="0"/>
                  </a:lnTo>
                  <a:lnTo>
                    <a:pt x="485547" y="1159310"/>
                  </a:lnTo>
                  <a:lnTo>
                    <a:pt x="0" y="117016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8"/>
            <p:cNvSpPr/>
            <p:nvPr/>
          </p:nvSpPr>
          <p:spPr>
            <a:xfrm>
              <a:off x="10782300" y="484934"/>
              <a:ext cx="1409700" cy="5255079"/>
            </a:xfrm>
            <a:custGeom>
              <a:avLst/>
              <a:gdLst>
                <a:gd name="connsiteX0" fmla="*/ 0 w 1257300"/>
                <a:gd name="connsiteY0" fmla="*/ 4988379 h 4988379"/>
                <a:gd name="connsiteX1" fmla="*/ 1257300 w 1257300"/>
                <a:gd name="connsiteY1" fmla="*/ 0 h 4988379"/>
                <a:gd name="connsiteX2" fmla="*/ 1257300 w 1257300"/>
                <a:gd name="connsiteY2" fmla="*/ 4988379 h 4988379"/>
                <a:gd name="connsiteX3" fmla="*/ 0 w 1257300"/>
                <a:gd name="connsiteY3" fmla="*/ 4988379 h 4988379"/>
                <a:gd name="connsiteX0" fmla="*/ 0 w 1409700"/>
                <a:gd name="connsiteY0" fmla="*/ 5255079 h 5255079"/>
                <a:gd name="connsiteX1" fmla="*/ 1409700 w 1409700"/>
                <a:gd name="connsiteY1" fmla="*/ 0 h 5255079"/>
                <a:gd name="connsiteX2" fmla="*/ 1409700 w 1409700"/>
                <a:gd name="connsiteY2" fmla="*/ 4988379 h 5255079"/>
                <a:gd name="connsiteX3" fmla="*/ 0 w 1409700"/>
                <a:gd name="connsiteY3" fmla="*/ 5255079 h 525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5255079">
                  <a:moveTo>
                    <a:pt x="0" y="5255079"/>
                  </a:moveTo>
                  <a:lnTo>
                    <a:pt x="1409700" y="0"/>
                  </a:lnTo>
                  <a:lnTo>
                    <a:pt x="1409700" y="4988379"/>
                  </a:lnTo>
                  <a:lnTo>
                    <a:pt x="0" y="5255079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10"/>
            <p:cNvSpPr/>
            <p:nvPr/>
          </p:nvSpPr>
          <p:spPr>
            <a:xfrm>
              <a:off x="-2358" y="5069929"/>
              <a:ext cx="1337672" cy="1790817"/>
            </a:xfrm>
            <a:custGeom>
              <a:avLst/>
              <a:gdLst>
                <a:gd name="connsiteX0" fmla="*/ 0 w 3604985"/>
                <a:gd name="connsiteY0" fmla="*/ 1600200 h 1600200"/>
                <a:gd name="connsiteX1" fmla="*/ 1802493 w 3604985"/>
                <a:gd name="connsiteY1" fmla="*/ 0 h 1600200"/>
                <a:gd name="connsiteX2" fmla="*/ 3604985 w 3604985"/>
                <a:gd name="connsiteY2" fmla="*/ 1600200 h 1600200"/>
                <a:gd name="connsiteX3" fmla="*/ 0 w 3604985"/>
                <a:gd name="connsiteY3" fmla="*/ 1600200 h 1600200"/>
                <a:gd name="connsiteX0" fmla="*/ 0 w 3604985"/>
                <a:gd name="connsiteY0" fmla="*/ 1752600 h 1752600"/>
                <a:gd name="connsiteX1" fmla="*/ 1307193 w 3604985"/>
                <a:gd name="connsiteY1" fmla="*/ 0 h 1752600"/>
                <a:gd name="connsiteX2" fmla="*/ 3604985 w 3604985"/>
                <a:gd name="connsiteY2" fmla="*/ 1752600 h 1752600"/>
                <a:gd name="connsiteX3" fmla="*/ 0 w 3604985"/>
                <a:gd name="connsiteY3" fmla="*/ 1752600 h 1752600"/>
                <a:gd name="connsiteX0" fmla="*/ 0 w 2721065"/>
                <a:gd name="connsiteY0" fmla="*/ 1752600 h 1752600"/>
                <a:gd name="connsiteX1" fmla="*/ 1307193 w 2721065"/>
                <a:gd name="connsiteY1" fmla="*/ 0 h 1752600"/>
                <a:gd name="connsiteX2" fmla="*/ 2721065 w 2721065"/>
                <a:gd name="connsiteY2" fmla="*/ 1706880 h 1752600"/>
                <a:gd name="connsiteX3" fmla="*/ 0 w 2721065"/>
                <a:gd name="connsiteY3" fmla="*/ 1752600 h 1752600"/>
                <a:gd name="connsiteX0" fmla="*/ 0 w 2751545"/>
                <a:gd name="connsiteY0" fmla="*/ 1752600 h 1767840"/>
                <a:gd name="connsiteX1" fmla="*/ 1307193 w 2751545"/>
                <a:gd name="connsiteY1" fmla="*/ 0 h 1767840"/>
                <a:gd name="connsiteX2" fmla="*/ 2751545 w 2751545"/>
                <a:gd name="connsiteY2" fmla="*/ 1767840 h 1767840"/>
                <a:gd name="connsiteX3" fmla="*/ 0 w 2751545"/>
                <a:gd name="connsiteY3" fmla="*/ 1752600 h 1767840"/>
                <a:gd name="connsiteX0" fmla="*/ 0 w 2751545"/>
                <a:gd name="connsiteY0" fmla="*/ 1767840 h 1783080"/>
                <a:gd name="connsiteX1" fmla="*/ 1337673 w 2751545"/>
                <a:gd name="connsiteY1" fmla="*/ 0 h 1783080"/>
                <a:gd name="connsiteX2" fmla="*/ 2751545 w 2751545"/>
                <a:gd name="connsiteY2" fmla="*/ 1783080 h 1783080"/>
                <a:gd name="connsiteX3" fmla="*/ 0 w 2751545"/>
                <a:gd name="connsiteY3" fmla="*/ 1767840 h 1783080"/>
                <a:gd name="connsiteX0" fmla="*/ 0 w 1885272"/>
                <a:gd name="connsiteY0" fmla="*/ 1767840 h 1783080"/>
                <a:gd name="connsiteX1" fmla="*/ 1337673 w 1885272"/>
                <a:gd name="connsiteY1" fmla="*/ 0 h 1783080"/>
                <a:gd name="connsiteX2" fmla="*/ 1885272 w 1885272"/>
                <a:gd name="connsiteY2" fmla="*/ 1783080 h 1783080"/>
                <a:gd name="connsiteX3" fmla="*/ 0 w 1885272"/>
                <a:gd name="connsiteY3" fmla="*/ 1767840 h 1783080"/>
                <a:gd name="connsiteX0" fmla="*/ 0 w 1337673"/>
                <a:gd name="connsiteY0" fmla="*/ 1767840 h 1767840"/>
                <a:gd name="connsiteX1" fmla="*/ 1337673 w 1337673"/>
                <a:gd name="connsiteY1" fmla="*/ 0 h 1767840"/>
                <a:gd name="connsiteX2" fmla="*/ 1173003 w 1337673"/>
                <a:gd name="connsiteY2" fmla="*/ 1754205 h 1767840"/>
                <a:gd name="connsiteX3" fmla="*/ 0 w 1337673"/>
                <a:gd name="connsiteY3" fmla="*/ 1767840 h 1767840"/>
                <a:gd name="connsiteX0" fmla="*/ 0 w 1337673"/>
                <a:gd name="connsiteY0" fmla="*/ 1760350 h 1760350"/>
                <a:gd name="connsiteX1" fmla="*/ 1337673 w 1337673"/>
                <a:gd name="connsiteY1" fmla="*/ 0 h 1760350"/>
                <a:gd name="connsiteX2" fmla="*/ 1173003 w 1337673"/>
                <a:gd name="connsiteY2" fmla="*/ 1754205 h 1760350"/>
                <a:gd name="connsiteX3" fmla="*/ 0 w 1337673"/>
                <a:gd name="connsiteY3" fmla="*/ 1760350 h 17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73" h="1760350">
                  <a:moveTo>
                    <a:pt x="0" y="1760350"/>
                  </a:moveTo>
                  <a:lnTo>
                    <a:pt x="1337673" y="0"/>
                  </a:lnTo>
                  <a:lnTo>
                    <a:pt x="1173003" y="1754205"/>
                  </a:lnTo>
                  <a:lnTo>
                    <a:pt x="0" y="176035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标题图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小标题"/>
          <p:cNvSpPr txBox="1"/>
          <p:nvPr/>
        </p:nvSpPr>
        <p:spPr>
          <a:xfrm>
            <a:off x="4818783" y="1286884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正文"/>
          <p:cNvSpPr txBox="1"/>
          <p:nvPr/>
        </p:nvSpPr>
        <p:spPr>
          <a:xfrm>
            <a:off x="2511208" y="5401596"/>
            <a:ext cx="728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 it 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4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category"/>
        </p:bldSub>
      </p:bldGraphic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16" name="走向线"/>
          <p:cNvGrpSpPr/>
          <p:nvPr/>
        </p:nvGrpSpPr>
        <p:grpSpPr>
          <a:xfrm>
            <a:off x="-110762" y="2077057"/>
            <a:ext cx="9440747" cy="5086735"/>
            <a:chOff x="-192621" y="2074023"/>
            <a:chExt cx="9440747" cy="5086735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-192621" y="2074023"/>
              <a:ext cx="8700212" cy="3079"/>
            </a:xfrm>
            <a:prstGeom prst="line">
              <a:avLst/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弧形 17"/>
            <p:cNvSpPr/>
            <p:nvPr/>
          </p:nvSpPr>
          <p:spPr>
            <a:xfrm>
              <a:off x="4804778" y="5087419"/>
              <a:ext cx="2073339" cy="2073339"/>
            </a:xfrm>
            <a:prstGeom prst="arc">
              <a:avLst/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3046898" y="5087419"/>
              <a:ext cx="2844800" cy="0"/>
            </a:xfrm>
            <a:prstGeom prst="line">
              <a:avLst/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弧形 19"/>
            <p:cNvSpPr/>
            <p:nvPr/>
          </p:nvSpPr>
          <p:spPr>
            <a:xfrm rot="10800000">
              <a:off x="2295783" y="3585190"/>
              <a:ext cx="1502229" cy="1502229"/>
            </a:xfrm>
            <a:prstGeom prst="arc">
              <a:avLst>
                <a:gd name="adj1" fmla="val 16151946"/>
                <a:gd name="adj2" fmla="val 5640645"/>
              </a:avLst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>
              <a:endCxn id="22" idx="2"/>
            </p:cNvCxnSpPr>
            <p:nvPr/>
          </p:nvCxnSpPr>
          <p:spPr>
            <a:xfrm>
              <a:off x="3061411" y="3579036"/>
              <a:ext cx="5383065" cy="1236"/>
            </a:xfrm>
            <a:prstGeom prst="line">
              <a:avLst/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弧形 21"/>
            <p:cNvSpPr/>
            <p:nvPr/>
          </p:nvSpPr>
          <p:spPr>
            <a:xfrm rot="21600000">
              <a:off x="7745897" y="2079883"/>
              <a:ext cx="1502229" cy="1502229"/>
            </a:xfrm>
            <a:prstGeom prst="arc">
              <a:avLst>
                <a:gd name="adj1" fmla="val 16151946"/>
                <a:gd name="adj2" fmla="val 5640645"/>
              </a:avLst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6878117" y="6124089"/>
              <a:ext cx="0" cy="733911"/>
            </a:xfrm>
            <a:prstGeom prst="line">
              <a:avLst/>
            </a:prstGeom>
            <a:ln w="28575">
              <a:solidFill>
                <a:schemeClr val="bg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data3"/>
          <p:cNvSpPr/>
          <p:nvPr/>
        </p:nvSpPr>
        <p:spPr>
          <a:xfrm>
            <a:off x="3914554" y="3783391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Data 3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6" name="淡三角1"/>
          <p:cNvSpPr/>
          <p:nvPr/>
        </p:nvSpPr>
        <p:spPr>
          <a:xfrm rot="10800000">
            <a:off x="1629471" y="1955988"/>
            <a:ext cx="432000" cy="324000"/>
          </a:xfrm>
          <a:prstGeom prst="triangle">
            <a:avLst/>
          </a:prstGeom>
          <a:solidFill>
            <a:srgbClr val="A6921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F7819"/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三角1"/>
          <p:cNvSpPr/>
          <p:nvPr/>
        </p:nvSpPr>
        <p:spPr>
          <a:xfrm rot="10800000">
            <a:off x="3946910" y="1848604"/>
            <a:ext cx="718356" cy="538768"/>
          </a:xfrm>
          <a:prstGeom prst="triangle">
            <a:avLst/>
          </a:prstGeom>
          <a:solidFill>
            <a:srgbClr val="FDDC0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8" name="三角2"/>
          <p:cNvSpPr/>
          <p:nvPr/>
        </p:nvSpPr>
        <p:spPr>
          <a:xfrm rot="10800000">
            <a:off x="8924742" y="2621156"/>
            <a:ext cx="718356" cy="538768"/>
          </a:xfrm>
          <a:prstGeom prst="triangle">
            <a:avLst/>
          </a:prstGeom>
          <a:solidFill>
            <a:srgbClr val="FDDC0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9" name="三角3"/>
          <p:cNvSpPr/>
          <p:nvPr/>
        </p:nvSpPr>
        <p:spPr>
          <a:xfrm rot="10800000">
            <a:off x="5514161" y="4884202"/>
            <a:ext cx="718356" cy="538768"/>
          </a:xfrm>
          <a:prstGeom prst="triangle">
            <a:avLst/>
          </a:prstGeom>
          <a:solidFill>
            <a:srgbClr val="FDDC0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0" name="淡三角3"/>
          <p:cNvSpPr/>
          <p:nvPr/>
        </p:nvSpPr>
        <p:spPr>
          <a:xfrm rot="10800000">
            <a:off x="4297964" y="3434858"/>
            <a:ext cx="432000" cy="324000"/>
          </a:xfrm>
          <a:prstGeom prst="triangle">
            <a:avLst/>
          </a:prstGeom>
          <a:solidFill>
            <a:srgbClr val="A6921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F7819"/>
              </a:solidFill>
              <a:ea typeface="微软雅黑" panose="020B0503020204020204" pitchFamily="34" charset="-122"/>
            </a:endParaRPr>
          </a:p>
        </p:txBody>
      </p:sp>
      <p:sp>
        <p:nvSpPr>
          <p:cNvPr id="61" name="淡三角2"/>
          <p:cNvSpPr/>
          <p:nvPr/>
        </p:nvSpPr>
        <p:spPr>
          <a:xfrm rot="10800000">
            <a:off x="6854160" y="3449820"/>
            <a:ext cx="432000" cy="324000"/>
          </a:xfrm>
          <a:prstGeom prst="triangle">
            <a:avLst/>
          </a:prstGeom>
          <a:solidFill>
            <a:srgbClr val="A6921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F7819"/>
              </a:solidFill>
              <a:ea typeface="微软雅黑" panose="020B0503020204020204" pitchFamily="34" charset="-122"/>
            </a:endParaRPr>
          </a:p>
        </p:txBody>
      </p:sp>
      <p:sp>
        <p:nvSpPr>
          <p:cNvPr id="62" name="淡三角4"/>
          <p:cNvSpPr/>
          <p:nvPr/>
        </p:nvSpPr>
        <p:spPr>
          <a:xfrm rot="10800000">
            <a:off x="2894975" y="4928454"/>
            <a:ext cx="432000" cy="324000"/>
          </a:xfrm>
          <a:prstGeom prst="triangle">
            <a:avLst/>
          </a:prstGeom>
          <a:solidFill>
            <a:srgbClr val="A6921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F7819"/>
              </a:solidFill>
              <a:ea typeface="微软雅黑" panose="020B0503020204020204" pitchFamily="34" charset="-122"/>
            </a:endParaRPr>
          </a:p>
        </p:txBody>
      </p:sp>
      <p:sp>
        <p:nvSpPr>
          <p:cNvPr id="63" name="data1"/>
          <p:cNvSpPr/>
          <p:nvPr/>
        </p:nvSpPr>
        <p:spPr>
          <a:xfrm>
            <a:off x="1237601" y="2301743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Data 1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4" name="data2"/>
          <p:cNvSpPr/>
          <p:nvPr/>
        </p:nvSpPr>
        <p:spPr>
          <a:xfrm>
            <a:off x="6509815" y="3783391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Data 2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5" name="data4"/>
          <p:cNvSpPr/>
          <p:nvPr/>
        </p:nvSpPr>
        <p:spPr>
          <a:xfrm>
            <a:off x="2523318" y="5274025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Data 4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0" name="标题图形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41" name="等腰三角形 40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背景三角形"/>
          <p:cNvGrpSpPr/>
          <p:nvPr/>
        </p:nvGrpSpPr>
        <p:grpSpPr>
          <a:xfrm>
            <a:off x="-2358" y="484934"/>
            <a:ext cx="12194358" cy="6383432"/>
            <a:chOff x="-2358" y="484934"/>
            <a:chExt cx="12194358" cy="6383432"/>
          </a:xfrm>
        </p:grpSpPr>
        <p:sp>
          <p:nvSpPr>
            <p:cNvPr id="43" name="矩形 9"/>
            <p:cNvSpPr/>
            <p:nvPr/>
          </p:nvSpPr>
          <p:spPr>
            <a:xfrm>
              <a:off x="10755285" y="5257800"/>
              <a:ext cx="1436715" cy="1600200"/>
            </a:xfrm>
            <a:custGeom>
              <a:avLst/>
              <a:gdLst>
                <a:gd name="connsiteX0" fmla="*/ 0 w 1436715"/>
                <a:gd name="connsiteY0" fmla="*/ 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0 w 1436715"/>
                <a:gd name="connsiteY4" fmla="*/ 0 h 1600200"/>
                <a:gd name="connsiteX0" fmla="*/ 285750 w 1436715"/>
                <a:gd name="connsiteY0" fmla="*/ 9525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285750 w 1436715"/>
                <a:gd name="connsiteY4" fmla="*/ 95250 h 1600200"/>
                <a:gd name="connsiteX0" fmla="*/ 19050 w 1436715"/>
                <a:gd name="connsiteY0" fmla="*/ 49530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19050 w 1436715"/>
                <a:gd name="connsiteY4" fmla="*/ 4953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715" h="1600200">
                  <a:moveTo>
                    <a:pt x="19050" y="495300"/>
                  </a:moveTo>
                  <a:lnTo>
                    <a:pt x="1436715" y="0"/>
                  </a:lnTo>
                  <a:lnTo>
                    <a:pt x="1436715" y="1600200"/>
                  </a:lnTo>
                  <a:lnTo>
                    <a:pt x="0" y="1600200"/>
                  </a:lnTo>
                  <a:lnTo>
                    <a:pt x="19050" y="49530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等腰三角形 4"/>
            <p:cNvSpPr/>
            <p:nvPr/>
          </p:nvSpPr>
          <p:spPr>
            <a:xfrm>
              <a:off x="-1" y="986971"/>
              <a:ext cx="1335315" cy="5871029"/>
            </a:xfrm>
            <a:custGeom>
              <a:avLst/>
              <a:gdLst>
                <a:gd name="connsiteX0" fmla="*/ 0 w 1814286"/>
                <a:gd name="connsiteY0" fmla="*/ 5871029 h 5871029"/>
                <a:gd name="connsiteX1" fmla="*/ 0 w 1814286"/>
                <a:gd name="connsiteY1" fmla="*/ 0 h 5871029"/>
                <a:gd name="connsiteX2" fmla="*/ 1814286 w 1814286"/>
                <a:gd name="connsiteY2" fmla="*/ 5871029 h 5871029"/>
                <a:gd name="connsiteX3" fmla="*/ 0 w 1814286"/>
                <a:gd name="connsiteY3" fmla="*/ 5871029 h 5871029"/>
                <a:gd name="connsiteX0" fmla="*/ 0 w 1335315"/>
                <a:gd name="connsiteY0" fmla="*/ 5871029 h 5871029"/>
                <a:gd name="connsiteX1" fmla="*/ 0 w 1335315"/>
                <a:gd name="connsiteY1" fmla="*/ 0 h 5871029"/>
                <a:gd name="connsiteX2" fmla="*/ 1335315 w 1335315"/>
                <a:gd name="connsiteY2" fmla="*/ 4100286 h 5871029"/>
                <a:gd name="connsiteX3" fmla="*/ 0 w 1335315"/>
                <a:gd name="connsiteY3" fmla="*/ 5871029 h 587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315" h="5871029">
                  <a:moveTo>
                    <a:pt x="0" y="5871029"/>
                  </a:moveTo>
                  <a:lnTo>
                    <a:pt x="0" y="0"/>
                  </a:lnTo>
                  <a:lnTo>
                    <a:pt x="1335315" y="4100286"/>
                  </a:lnTo>
                  <a:lnTo>
                    <a:pt x="0" y="5871029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等腰三角形 5"/>
            <p:cNvSpPr/>
            <p:nvPr/>
          </p:nvSpPr>
          <p:spPr>
            <a:xfrm>
              <a:off x="3604986" y="5769429"/>
              <a:ext cx="7910285" cy="1088571"/>
            </a:xfrm>
            <a:custGeom>
              <a:avLst/>
              <a:gdLst>
                <a:gd name="connsiteX0" fmla="*/ 0 w 7910285"/>
                <a:gd name="connsiteY0" fmla="*/ 885371 h 885371"/>
                <a:gd name="connsiteX1" fmla="*/ 3955143 w 7910285"/>
                <a:gd name="connsiteY1" fmla="*/ 0 h 885371"/>
                <a:gd name="connsiteX2" fmla="*/ 7910285 w 7910285"/>
                <a:gd name="connsiteY2" fmla="*/ 885371 h 885371"/>
                <a:gd name="connsiteX3" fmla="*/ 0 w 7910285"/>
                <a:gd name="connsiteY3" fmla="*/ 885371 h 885371"/>
                <a:gd name="connsiteX0" fmla="*/ 0 w 7910285"/>
                <a:gd name="connsiteY0" fmla="*/ 1088571 h 1088571"/>
                <a:gd name="connsiteX1" fmla="*/ 7177315 w 7910285"/>
                <a:gd name="connsiteY1" fmla="*/ 0 h 1088571"/>
                <a:gd name="connsiteX2" fmla="*/ 7910285 w 7910285"/>
                <a:gd name="connsiteY2" fmla="*/ 1088571 h 1088571"/>
                <a:gd name="connsiteX3" fmla="*/ 0 w 7910285"/>
                <a:gd name="connsiteY3" fmla="*/ 1088571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0285" h="1088571">
                  <a:moveTo>
                    <a:pt x="0" y="1088571"/>
                  </a:moveTo>
                  <a:lnTo>
                    <a:pt x="7177315" y="0"/>
                  </a:lnTo>
                  <a:lnTo>
                    <a:pt x="7910285" y="1088571"/>
                  </a:lnTo>
                  <a:lnTo>
                    <a:pt x="0" y="1088571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等腰三角形 6"/>
            <p:cNvSpPr/>
            <p:nvPr/>
          </p:nvSpPr>
          <p:spPr>
            <a:xfrm>
              <a:off x="9467850" y="5750379"/>
              <a:ext cx="1287435" cy="1117987"/>
            </a:xfrm>
            <a:custGeom>
              <a:avLst/>
              <a:gdLst>
                <a:gd name="connsiteX0" fmla="*/ 0 w 1045029"/>
                <a:gd name="connsiteY0" fmla="*/ 544286 h 544286"/>
                <a:gd name="connsiteX1" fmla="*/ 754741 w 1045029"/>
                <a:gd name="connsiteY1" fmla="*/ 0 h 544286"/>
                <a:gd name="connsiteX2" fmla="*/ 1045029 w 1045029"/>
                <a:gd name="connsiteY2" fmla="*/ 544286 h 544286"/>
                <a:gd name="connsiteX3" fmla="*/ 0 w 1045029"/>
                <a:gd name="connsiteY3" fmla="*/ 544286 h 544286"/>
                <a:gd name="connsiteX0" fmla="*/ 0 w 1045029"/>
                <a:gd name="connsiteY0" fmla="*/ 1110343 h 1110343"/>
                <a:gd name="connsiteX1" fmla="*/ 1015998 w 1045029"/>
                <a:gd name="connsiteY1" fmla="*/ 0 h 1110343"/>
                <a:gd name="connsiteX2" fmla="*/ 1045029 w 1045029"/>
                <a:gd name="connsiteY2" fmla="*/ 1110343 h 1110343"/>
                <a:gd name="connsiteX3" fmla="*/ 0 w 1045029"/>
                <a:gd name="connsiteY3" fmla="*/ 1110343 h 1110343"/>
                <a:gd name="connsiteX0" fmla="*/ 0 w 1015998"/>
                <a:gd name="connsiteY0" fmla="*/ 1110343 h 1139371"/>
                <a:gd name="connsiteX1" fmla="*/ 1015998 w 1015998"/>
                <a:gd name="connsiteY1" fmla="*/ 0 h 1139371"/>
                <a:gd name="connsiteX2" fmla="*/ 703796 w 1015998"/>
                <a:gd name="connsiteY2" fmla="*/ 1139371 h 1139371"/>
                <a:gd name="connsiteX3" fmla="*/ 0 w 1015998"/>
                <a:gd name="connsiteY3" fmla="*/ 1110343 h 1139371"/>
                <a:gd name="connsiteX0" fmla="*/ 0 w 1015998"/>
                <a:gd name="connsiteY0" fmla="*/ 1110343 h 1110343"/>
                <a:gd name="connsiteX1" fmla="*/ 1015998 w 1015998"/>
                <a:gd name="connsiteY1" fmla="*/ 0 h 1110343"/>
                <a:gd name="connsiteX2" fmla="*/ 741118 w 1015998"/>
                <a:gd name="connsiteY2" fmla="*/ 1101271 h 1110343"/>
                <a:gd name="connsiteX3" fmla="*/ 0 w 1015998"/>
                <a:gd name="connsiteY3" fmla="*/ 1110343 h 1110343"/>
                <a:gd name="connsiteX0" fmla="*/ 0 w 1015998"/>
                <a:gd name="connsiteY0" fmla="*/ 1110343 h 1139371"/>
                <a:gd name="connsiteX1" fmla="*/ 1015998 w 1015998"/>
                <a:gd name="connsiteY1" fmla="*/ 0 h 1139371"/>
                <a:gd name="connsiteX2" fmla="*/ 485547 w 1015998"/>
                <a:gd name="connsiteY2" fmla="*/ 1139371 h 1139371"/>
                <a:gd name="connsiteX3" fmla="*/ 0 w 1015998"/>
                <a:gd name="connsiteY3" fmla="*/ 1110343 h 1139371"/>
                <a:gd name="connsiteX0" fmla="*/ 0 w 1015998"/>
                <a:gd name="connsiteY0" fmla="*/ 1150221 h 1150221"/>
                <a:gd name="connsiteX1" fmla="*/ 1015998 w 1015998"/>
                <a:gd name="connsiteY1" fmla="*/ 0 h 1150221"/>
                <a:gd name="connsiteX2" fmla="*/ 485547 w 1015998"/>
                <a:gd name="connsiteY2" fmla="*/ 1139371 h 1150221"/>
                <a:gd name="connsiteX3" fmla="*/ 0 w 1015998"/>
                <a:gd name="connsiteY3" fmla="*/ 1150221 h 1150221"/>
                <a:gd name="connsiteX0" fmla="*/ 0 w 1015998"/>
                <a:gd name="connsiteY0" fmla="*/ 1170160 h 1170160"/>
                <a:gd name="connsiteX1" fmla="*/ 1015998 w 1015998"/>
                <a:gd name="connsiteY1" fmla="*/ 0 h 1170160"/>
                <a:gd name="connsiteX2" fmla="*/ 485547 w 1015998"/>
                <a:gd name="connsiteY2" fmla="*/ 1159310 h 1170160"/>
                <a:gd name="connsiteX3" fmla="*/ 0 w 1015998"/>
                <a:gd name="connsiteY3" fmla="*/ 1170160 h 117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5998" h="1170160">
                  <a:moveTo>
                    <a:pt x="0" y="1170160"/>
                  </a:moveTo>
                  <a:lnTo>
                    <a:pt x="1015998" y="0"/>
                  </a:lnTo>
                  <a:lnTo>
                    <a:pt x="485547" y="1159310"/>
                  </a:lnTo>
                  <a:lnTo>
                    <a:pt x="0" y="117016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7" name="等腰三角形 8"/>
            <p:cNvSpPr/>
            <p:nvPr/>
          </p:nvSpPr>
          <p:spPr>
            <a:xfrm>
              <a:off x="10782300" y="484934"/>
              <a:ext cx="1409700" cy="5255079"/>
            </a:xfrm>
            <a:custGeom>
              <a:avLst/>
              <a:gdLst>
                <a:gd name="connsiteX0" fmla="*/ 0 w 1257300"/>
                <a:gd name="connsiteY0" fmla="*/ 4988379 h 4988379"/>
                <a:gd name="connsiteX1" fmla="*/ 1257300 w 1257300"/>
                <a:gd name="connsiteY1" fmla="*/ 0 h 4988379"/>
                <a:gd name="connsiteX2" fmla="*/ 1257300 w 1257300"/>
                <a:gd name="connsiteY2" fmla="*/ 4988379 h 4988379"/>
                <a:gd name="connsiteX3" fmla="*/ 0 w 1257300"/>
                <a:gd name="connsiteY3" fmla="*/ 4988379 h 4988379"/>
                <a:gd name="connsiteX0" fmla="*/ 0 w 1409700"/>
                <a:gd name="connsiteY0" fmla="*/ 5255079 h 5255079"/>
                <a:gd name="connsiteX1" fmla="*/ 1409700 w 1409700"/>
                <a:gd name="connsiteY1" fmla="*/ 0 h 5255079"/>
                <a:gd name="connsiteX2" fmla="*/ 1409700 w 1409700"/>
                <a:gd name="connsiteY2" fmla="*/ 4988379 h 5255079"/>
                <a:gd name="connsiteX3" fmla="*/ 0 w 1409700"/>
                <a:gd name="connsiteY3" fmla="*/ 5255079 h 525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5255079">
                  <a:moveTo>
                    <a:pt x="0" y="5255079"/>
                  </a:moveTo>
                  <a:lnTo>
                    <a:pt x="1409700" y="0"/>
                  </a:lnTo>
                  <a:lnTo>
                    <a:pt x="1409700" y="4988379"/>
                  </a:lnTo>
                  <a:lnTo>
                    <a:pt x="0" y="5255079"/>
                  </a:lnTo>
                  <a:close/>
                </a:path>
              </a:pathLst>
            </a:custGeom>
            <a:solidFill>
              <a:srgbClr val="FDDC01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8" name="等腰三角形 10"/>
            <p:cNvSpPr/>
            <p:nvPr/>
          </p:nvSpPr>
          <p:spPr>
            <a:xfrm>
              <a:off x="-2358" y="5069929"/>
              <a:ext cx="1337672" cy="1790817"/>
            </a:xfrm>
            <a:custGeom>
              <a:avLst/>
              <a:gdLst>
                <a:gd name="connsiteX0" fmla="*/ 0 w 3604985"/>
                <a:gd name="connsiteY0" fmla="*/ 1600200 h 1600200"/>
                <a:gd name="connsiteX1" fmla="*/ 1802493 w 3604985"/>
                <a:gd name="connsiteY1" fmla="*/ 0 h 1600200"/>
                <a:gd name="connsiteX2" fmla="*/ 3604985 w 3604985"/>
                <a:gd name="connsiteY2" fmla="*/ 1600200 h 1600200"/>
                <a:gd name="connsiteX3" fmla="*/ 0 w 3604985"/>
                <a:gd name="connsiteY3" fmla="*/ 1600200 h 1600200"/>
                <a:gd name="connsiteX0" fmla="*/ 0 w 3604985"/>
                <a:gd name="connsiteY0" fmla="*/ 1752600 h 1752600"/>
                <a:gd name="connsiteX1" fmla="*/ 1307193 w 3604985"/>
                <a:gd name="connsiteY1" fmla="*/ 0 h 1752600"/>
                <a:gd name="connsiteX2" fmla="*/ 3604985 w 3604985"/>
                <a:gd name="connsiteY2" fmla="*/ 1752600 h 1752600"/>
                <a:gd name="connsiteX3" fmla="*/ 0 w 3604985"/>
                <a:gd name="connsiteY3" fmla="*/ 1752600 h 1752600"/>
                <a:gd name="connsiteX0" fmla="*/ 0 w 2721065"/>
                <a:gd name="connsiteY0" fmla="*/ 1752600 h 1752600"/>
                <a:gd name="connsiteX1" fmla="*/ 1307193 w 2721065"/>
                <a:gd name="connsiteY1" fmla="*/ 0 h 1752600"/>
                <a:gd name="connsiteX2" fmla="*/ 2721065 w 2721065"/>
                <a:gd name="connsiteY2" fmla="*/ 1706880 h 1752600"/>
                <a:gd name="connsiteX3" fmla="*/ 0 w 2721065"/>
                <a:gd name="connsiteY3" fmla="*/ 1752600 h 1752600"/>
                <a:gd name="connsiteX0" fmla="*/ 0 w 2751545"/>
                <a:gd name="connsiteY0" fmla="*/ 1752600 h 1767840"/>
                <a:gd name="connsiteX1" fmla="*/ 1307193 w 2751545"/>
                <a:gd name="connsiteY1" fmla="*/ 0 h 1767840"/>
                <a:gd name="connsiteX2" fmla="*/ 2751545 w 2751545"/>
                <a:gd name="connsiteY2" fmla="*/ 1767840 h 1767840"/>
                <a:gd name="connsiteX3" fmla="*/ 0 w 2751545"/>
                <a:gd name="connsiteY3" fmla="*/ 1752600 h 1767840"/>
                <a:gd name="connsiteX0" fmla="*/ 0 w 2751545"/>
                <a:gd name="connsiteY0" fmla="*/ 1767840 h 1783080"/>
                <a:gd name="connsiteX1" fmla="*/ 1337673 w 2751545"/>
                <a:gd name="connsiteY1" fmla="*/ 0 h 1783080"/>
                <a:gd name="connsiteX2" fmla="*/ 2751545 w 2751545"/>
                <a:gd name="connsiteY2" fmla="*/ 1783080 h 1783080"/>
                <a:gd name="connsiteX3" fmla="*/ 0 w 2751545"/>
                <a:gd name="connsiteY3" fmla="*/ 1767840 h 1783080"/>
                <a:gd name="connsiteX0" fmla="*/ 0 w 1885272"/>
                <a:gd name="connsiteY0" fmla="*/ 1767840 h 1783080"/>
                <a:gd name="connsiteX1" fmla="*/ 1337673 w 1885272"/>
                <a:gd name="connsiteY1" fmla="*/ 0 h 1783080"/>
                <a:gd name="connsiteX2" fmla="*/ 1885272 w 1885272"/>
                <a:gd name="connsiteY2" fmla="*/ 1783080 h 1783080"/>
                <a:gd name="connsiteX3" fmla="*/ 0 w 1885272"/>
                <a:gd name="connsiteY3" fmla="*/ 1767840 h 1783080"/>
                <a:gd name="connsiteX0" fmla="*/ 0 w 1337673"/>
                <a:gd name="connsiteY0" fmla="*/ 1767840 h 1767840"/>
                <a:gd name="connsiteX1" fmla="*/ 1337673 w 1337673"/>
                <a:gd name="connsiteY1" fmla="*/ 0 h 1767840"/>
                <a:gd name="connsiteX2" fmla="*/ 1173003 w 1337673"/>
                <a:gd name="connsiteY2" fmla="*/ 1754205 h 1767840"/>
                <a:gd name="connsiteX3" fmla="*/ 0 w 1337673"/>
                <a:gd name="connsiteY3" fmla="*/ 1767840 h 1767840"/>
                <a:gd name="connsiteX0" fmla="*/ 0 w 1337673"/>
                <a:gd name="connsiteY0" fmla="*/ 1760350 h 1760350"/>
                <a:gd name="connsiteX1" fmla="*/ 1337673 w 1337673"/>
                <a:gd name="connsiteY1" fmla="*/ 0 h 1760350"/>
                <a:gd name="connsiteX2" fmla="*/ 1173003 w 1337673"/>
                <a:gd name="connsiteY2" fmla="*/ 1754205 h 1760350"/>
                <a:gd name="connsiteX3" fmla="*/ 0 w 1337673"/>
                <a:gd name="connsiteY3" fmla="*/ 1760350 h 17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73" h="1760350">
                  <a:moveTo>
                    <a:pt x="0" y="1760350"/>
                  </a:moveTo>
                  <a:lnTo>
                    <a:pt x="1337673" y="0"/>
                  </a:lnTo>
                  <a:lnTo>
                    <a:pt x="1173003" y="1754205"/>
                  </a:lnTo>
                  <a:lnTo>
                    <a:pt x="0" y="176035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1" name="小标题1"/>
          <p:cNvSpPr txBox="1"/>
          <p:nvPr/>
        </p:nvSpPr>
        <p:spPr>
          <a:xfrm>
            <a:off x="4716078" y="803142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2" name="文本1"/>
          <p:cNvSpPr txBox="1"/>
          <p:nvPr/>
        </p:nvSpPr>
        <p:spPr>
          <a:xfrm>
            <a:off x="4710219" y="1215543"/>
            <a:ext cx="311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4" name="小标题2"/>
          <p:cNvSpPr txBox="1"/>
          <p:nvPr/>
        </p:nvSpPr>
        <p:spPr>
          <a:xfrm>
            <a:off x="6684638" y="2135065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5" name="文本2"/>
          <p:cNvSpPr txBox="1"/>
          <p:nvPr/>
        </p:nvSpPr>
        <p:spPr>
          <a:xfrm>
            <a:off x="5764511" y="2547466"/>
            <a:ext cx="313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3" name="小标题3"/>
          <p:cNvSpPr txBox="1"/>
          <p:nvPr/>
        </p:nvSpPr>
        <p:spPr>
          <a:xfrm>
            <a:off x="7082903" y="454786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4" name="文本3"/>
          <p:cNvSpPr txBox="1"/>
          <p:nvPr/>
        </p:nvSpPr>
        <p:spPr>
          <a:xfrm>
            <a:off x="7077044" y="4960267"/>
            <a:ext cx="313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9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1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51" grpId="0"/>
      <p:bldP spid="52" grpId="0"/>
      <p:bldP spid="54" grpId="0"/>
      <p:bldP spid="55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背景"/>
          <p:cNvSpPr/>
          <p:nvPr/>
        </p:nvSpPr>
        <p:spPr>
          <a:xfrm>
            <a:off x="100035" y="-1398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实心三角"/>
          <p:cNvSpPr/>
          <p:nvPr/>
        </p:nvSpPr>
        <p:spPr>
          <a:xfrm rot="5400000" flipH="1">
            <a:off x="-1344335" y="1331415"/>
            <a:ext cx="6897814" cy="4209144"/>
          </a:xfrm>
          <a:prstGeom prst="triangle">
            <a:avLst/>
          </a:prstGeom>
          <a:solidFill>
            <a:srgbClr val="FDDC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空心三角"/>
          <p:cNvSpPr/>
          <p:nvPr/>
        </p:nvSpPr>
        <p:spPr>
          <a:xfrm rot="5400000" flipH="1">
            <a:off x="-1683125" y="957641"/>
            <a:ext cx="8122872" cy="4956692"/>
          </a:xfrm>
          <a:prstGeom prst="triangle">
            <a:avLst/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标号"/>
          <p:cNvSpPr txBox="1"/>
          <p:nvPr/>
        </p:nvSpPr>
        <p:spPr>
          <a:xfrm>
            <a:off x="738913" y="2301097"/>
            <a:ext cx="3294743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 b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b="0" dirty="0" smtClean="0"/>
              <a:t>03</a:t>
            </a:r>
            <a:endParaRPr lang="zh-CN" altLang="en-US" b="0" dirty="0"/>
          </a:p>
        </p:txBody>
      </p:sp>
      <p:cxnSp>
        <p:nvCxnSpPr>
          <p:cNvPr id="11" name="下划线"/>
          <p:cNvCxnSpPr/>
          <p:nvPr/>
        </p:nvCxnSpPr>
        <p:spPr>
          <a:xfrm>
            <a:off x="5544054" y="3816318"/>
            <a:ext cx="593098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图标1"/>
          <p:cNvGrpSpPr/>
          <p:nvPr/>
        </p:nvGrpSpPr>
        <p:grpSpPr>
          <a:xfrm>
            <a:off x="5876363" y="1977862"/>
            <a:ext cx="1452284" cy="1452284"/>
            <a:chOff x="5876363" y="1977862"/>
            <a:chExt cx="1452284" cy="1452284"/>
          </a:xfrm>
        </p:grpSpPr>
        <p:sp>
          <p:nvSpPr>
            <p:cNvPr id="12" name="椭圆 11"/>
            <p:cNvSpPr/>
            <p:nvPr/>
          </p:nvSpPr>
          <p:spPr>
            <a:xfrm>
              <a:off x="5876363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6302560" y="2259395"/>
              <a:ext cx="599890" cy="838786"/>
            </a:xfrm>
            <a:custGeom>
              <a:avLst/>
              <a:gdLst>
                <a:gd name="T0" fmla="*/ 24 w 45"/>
                <a:gd name="T1" fmla="*/ 9 h 64"/>
                <a:gd name="T2" fmla="*/ 38 w 45"/>
                <a:gd name="T3" fmla="*/ 17 h 64"/>
                <a:gd name="T4" fmla="*/ 39 w 45"/>
                <a:gd name="T5" fmla="*/ 14 h 64"/>
                <a:gd name="T6" fmla="*/ 39 w 45"/>
                <a:gd name="T7" fmla="*/ 13 h 64"/>
                <a:gd name="T8" fmla="*/ 38 w 45"/>
                <a:gd name="T9" fmla="*/ 11 h 64"/>
                <a:gd name="T10" fmla="*/ 28 w 45"/>
                <a:gd name="T11" fmla="*/ 6 h 64"/>
                <a:gd name="T12" fmla="*/ 27 w 45"/>
                <a:gd name="T13" fmla="*/ 5 h 64"/>
                <a:gd name="T14" fmla="*/ 25 w 45"/>
                <a:gd name="T15" fmla="*/ 6 h 64"/>
                <a:gd name="T16" fmla="*/ 24 w 45"/>
                <a:gd name="T17" fmla="*/ 9 h 64"/>
                <a:gd name="T18" fmla="*/ 21 w 45"/>
                <a:gd name="T19" fmla="*/ 14 h 64"/>
                <a:gd name="T20" fmla="*/ 24 w 45"/>
                <a:gd name="T21" fmla="*/ 16 h 64"/>
                <a:gd name="T22" fmla="*/ 13 w 45"/>
                <a:gd name="T23" fmla="*/ 36 h 64"/>
                <a:gd name="T24" fmla="*/ 10 w 45"/>
                <a:gd name="T25" fmla="*/ 34 h 64"/>
                <a:gd name="T26" fmla="*/ 21 w 45"/>
                <a:gd name="T27" fmla="*/ 14 h 64"/>
                <a:gd name="T28" fmla="*/ 6 w 45"/>
                <a:gd name="T29" fmla="*/ 39 h 64"/>
                <a:gd name="T30" fmla="*/ 6 w 45"/>
                <a:gd name="T31" fmla="*/ 50 h 64"/>
                <a:gd name="T32" fmla="*/ 11 w 45"/>
                <a:gd name="T33" fmla="*/ 53 h 64"/>
                <a:gd name="T34" fmla="*/ 21 w 45"/>
                <a:gd name="T35" fmla="*/ 47 h 64"/>
                <a:gd name="T36" fmla="*/ 12 w 45"/>
                <a:gd name="T37" fmla="*/ 44 h 64"/>
                <a:gd name="T38" fmla="*/ 6 w 45"/>
                <a:gd name="T39" fmla="*/ 39 h 64"/>
                <a:gd name="T40" fmla="*/ 24 w 45"/>
                <a:gd name="T41" fmla="*/ 51 h 64"/>
                <a:gd name="T42" fmla="*/ 4 w 45"/>
                <a:gd name="T43" fmla="*/ 64 h 64"/>
                <a:gd name="T44" fmla="*/ 0 w 45"/>
                <a:gd name="T45" fmla="*/ 62 h 64"/>
                <a:gd name="T46" fmla="*/ 1 w 45"/>
                <a:gd name="T47" fmla="*/ 38 h 64"/>
                <a:gd name="T48" fmla="*/ 3 w 45"/>
                <a:gd name="T49" fmla="*/ 36 h 64"/>
                <a:gd name="T50" fmla="*/ 15 w 45"/>
                <a:gd name="T51" fmla="*/ 15 h 64"/>
                <a:gd name="T52" fmla="*/ 20 w 45"/>
                <a:gd name="T53" fmla="*/ 6 h 64"/>
                <a:gd name="T54" fmla="*/ 21 w 45"/>
                <a:gd name="T55" fmla="*/ 4 h 64"/>
                <a:gd name="T56" fmla="*/ 25 w 45"/>
                <a:gd name="T57" fmla="*/ 0 h 64"/>
                <a:gd name="T58" fmla="*/ 31 w 45"/>
                <a:gd name="T59" fmla="*/ 1 h 64"/>
                <a:gd name="T60" fmla="*/ 41 w 45"/>
                <a:gd name="T61" fmla="*/ 7 h 64"/>
                <a:gd name="T62" fmla="*/ 44 w 45"/>
                <a:gd name="T63" fmla="*/ 11 h 64"/>
                <a:gd name="T64" fmla="*/ 43 w 45"/>
                <a:gd name="T65" fmla="*/ 17 h 64"/>
                <a:gd name="T66" fmla="*/ 24 w 45"/>
                <a:gd name="T6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64">
                  <a:moveTo>
                    <a:pt x="24" y="9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3"/>
                    <a:pt x="39" y="13"/>
                  </a:cubicBezTo>
                  <a:cubicBezTo>
                    <a:pt x="39" y="12"/>
                    <a:pt x="39" y="12"/>
                    <a:pt x="38" y="1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5"/>
                    <a:pt x="27" y="5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9"/>
                    <a:pt x="24" y="9"/>
                    <a:pt x="24" y="9"/>
                  </a:cubicBezTo>
                  <a:close/>
                  <a:moveTo>
                    <a:pt x="21" y="14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1" y="14"/>
                    <a:pt x="21" y="14"/>
                    <a:pt x="21" y="14"/>
                  </a:cubicBezTo>
                  <a:close/>
                  <a:moveTo>
                    <a:pt x="6" y="39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9" y="45"/>
                    <a:pt x="16" y="44"/>
                    <a:pt x="12" y="44"/>
                  </a:cubicBezTo>
                  <a:cubicBezTo>
                    <a:pt x="11" y="42"/>
                    <a:pt x="9" y="40"/>
                    <a:pt x="6" y="39"/>
                  </a:cubicBezTo>
                  <a:close/>
                  <a:moveTo>
                    <a:pt x="24" y="51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4" y="1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4" y="9"/>
                    <a:pt x="44" y="11"/>
                  </a:cubicBezTo>
                  <a:cubicBezTo>
                    <a:pt x="45" y="13"/>
                    <a:pt x="44" y="15"/>
                    <a:pt x="43" y="17"/>
                  </a:cubicBezTo>
                  <a:cubicBezTo>
                    <a:pt x="37" y="28"/>
                    <a:pt x="30" y="39"/>
                    <a:pt x="24" y="51"/>
                  </a:cubicBez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图标2"/>
          <p:cNvGrpSpPr/>
          <p:nvPr/>
        </p:nvGrpSpPr>
        <p:grpSpPr>
          <a:xfrm>
            <a:off x="7878855" y="1977862"/>
            <a:ext cx="1452284" cy="1452284"/>
            <a:chOff x="7878855" y="1977862"/>
            <a:chExt cx="1452284" cy="1452284"/>
          </a:xfrm>
        </p:grpSpPr>
        <p:sp>
          <p:nvSpPr>
            <p:cNvPr id="13" name="椭圆 12"/>
            <p:cNvSpPr/>
            <p:nvPr/>
          </p:nvSpPr>
          <p:spPr>
            <a:xfrm>
              <a:off x="7878855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8264114" y="2303939"/>
              <a:ext cx="681766" cy="800130"/>
            </a:xfrm>
            <a:custGeom>
              <a:avLst/>
              <a:gdLst>
                <a:gd name="T0" fmla="*/ 45 w 57"/>
                <a:gd name="T1" fmla="*/ 31 h 69"/>
                <a:gd name="T2" fmla="*/ 31 w 57"/>
                <a:gd name="T3" fmla="*/ 52 h 69"/>
                <a:gd name="T4" fmla="*/ 30 w 57"/>
                <a:gd name="T5" fmla="*/ 53 h 69"/>
                <a:gd name="T6" fmla="*/ 30 w 57"/>
                <a:gd name="T7" fmla="*/ 53 h 69"/>
                <a:gd name="T8" fmla="*/ 24 w 57"/>
                <a:gd name="T9" fmla="*/ 55 h 69"/>
                <a:gd name="T10" fmla="*/ 21 w 57"/>
                <a:gd name="T11" fmla="*/ 58 h 69"/>
                <a:gd name="T12" fmla="*/ 20 w 57"/>
                <a:gd name="T13" fmla="*/ 60 h 69"/>
                <a:gd name="T14" fmla="*/ 17 w 57"/>
                <a:gd name="T15" fmla="*/ 59 h 69"/>
                <a:gd name="T16" fmla="*/ 15 w 57"/>
                <a:gd name="T17" fmla="*/ 57 h 69"/>
                <a:gd name="T18" fmla="*/ 14 w 57"/>
                <a:gd name="T19" fmla="*/ 56 h 69"/>
                <a:gd name="T20" fmla="*/ 11 w 57"/>
                <a:gd name="T21" fmla="*/ 54 h 69"/>
                <a:gd name="T22" fmla="*/ 9 w 57"/>
                <a:gd name="T23" fmla="*/ 53 h 69"/>
                <a:gd name="T24" fmla="*/ 10 w 57"/>
                <a:gd name="T25" fmla="*/ 51 h 69"/>
                <a:gd name="T26" fmla="*/ 12 w 57"/>
                <a:gd name="T27" fmla="*/ 47 h 69"/>
                <a:gd name="T28" fmla="*/ 12 w 57"/>
                <a:gd name="T29" fmla="*/ 41 h 69"/>
                <a:gd name="T30" fmla="*/ 12 w 57"/>
                <a:gd name="T31" fmla="*/ 40 h 69"/>
                <a:gd name="T32" fmla="*/ 13 w 57"/>
                <a:gd name="T33" fmla="*/ 40 h 69"/>
                <a:gd name="T34" fmla="*/ 27 w 57"/>
                <a:gd name="T35" fmla="*/ 19 h 69"/>
                <a:gd name="T36" fmla="*/ 23 w 57"/>
                <a:gd name="T37" fmla="*/ 16 h 69"/>
                <a:gd name="T38" fmla="*/ 28 w 57"/>
                <a:gd name="T39" fmla="*/ 9 h 69"/>
                <a:gd name="T40" fmla="*/ 31 w 57"/>
                <a:gd name="T41" fmla="*/ 12 h 69"/>
                <a:gd name="T42" fmla="*/ 35 w 57"/>
                <a:gd name="T43" fmla="*/ 6 h 69"/>
                <a:gd name="T44" fmla="*/ 51 w 57"/>
                <a:gd name="T45" fmla="*/ 3 h 69"/>
                <a:gd name="T46" fmla="*/ 51 w 57"/>
                <a:gd name="T47" fmla="*/ 3 h 69"/>
                <a:gd name="T48" fmla="*/ 53 w 57"/>
                <a:gd name="T49" fmla="*/ 19 h 69"/>
                <a:gd name="T50" fmla="*/ 49 w 57"/>
                <a:gd name="T51" fmla="*/ 25 h 69"/>
                <a:gd name="T52" fmla="*/ 54 w 57"/>
                <a:gd name="T53" fmla="*/ 28 h 69"/>
                <a:gd name="T54" fmla="*/ 49 w 57"/>
                <a:gd name="T55" fmla="*/ 34 h 69"/>
                <a:gd name="T56" fmla="*/ 45 w 57"/>
                <a:gd name="T57" fmla="*/ 31 h 69"/>
                <a:gd name="T58" fmla="*/ 37 w 57"/>
                <a:gd name="T59" fmla="*/ 69 h 69"/>
                <a:gd name="T60" fmla="*/ 3 w 57"/>
                <a:gd name="T61" fmla="*/ 69 h 69"/>
                <a:gd name="T62" fmla="*/ 37 w 57"/>
                <a:gd name="T63" fmla="*/ 69 h 69"/>
                <a:gd name="T64" fmla="*/ 34 w 57"/>
                <a:gd name="T65" fmla="*/ 26 h 69"/>
                <a:gd name="T66" fmla="*/ 31 w 57"/>
                <a:gd name="T67" fmla="*/ 24 h 69"/>
                <a:gd name="T68" fmla="*/ 18 w 57"/>
                <a:gd name="T69" fmla="*/ 42 h 69"/>
                <a:gd name="T70" fmla="*/ 18 w 57"/>
                <a:gd name="T71" fmla="*/ 47 h 69"/>
                <a:gd name="T72" fmla="*/ 18 w 57"/>
                <a:gd name="T73" fmla="*/ 48 h 69"/>
                <a:gd name="T74" fmla="*/ 18 w 57"/>
                <a:gd name="T75" fmla="*/ 49 h 69"/>
                <a:gd name="T76" fmla="*/ 17 w 57"/>
                <a:gd name="T77" fmla="*/ 51 h 69"/>
                <a:gd name="T78" fmla="*/ 17 w 57"/>
                <a:gd name="T79" fmla="*/ 51 h 69"/>
                <a:gd name="T80" fmla="*/ 19 w 57"/>
                <a:gd name="T81" fmla="*/ 52 h 69"/>
                <a:gd name="T82" fmla="*/ 19 w 57"/>
                <a:gd name="T83" fmla="*/ 52 h 69"/>
                <a:gd name="T84" fmla="*/ 21 w 57"/>
                <a:gd name="T85" fmla="*/ 50 h 69"/>
                <a:gd name="T86" fmla="*/ 21 w 57"/>
                <a:gd name="T87" fmla="*/ 50 h 69"/>
                <a:gd name="T88" fmla="*/ 22 w 57"/>
                <a:gd name="T89" fmla="*/ 50 h 69"/>
                <a:gd name="T90" fmla="*/ 27 w 57"/>
                <a:gd name="T91" fmla="*/ 48 h 69"/>
                <a:gd name="T92" fmla="*/ 39 w 57"/>
                <a:gd name="T93" fmla="*/ 30 h 69"/>
                <a:gd name="T94" fmla="*/ 36 w 57"/>
                <a:gd name="T95" fmla="*/ 27 h 69"/>
                <a:gd name="T96" fmla="*/ 34 w 57"/>
                <a:gd name="T97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69">
                  <a:moveTo>
                    <a:pt x="45" y="31"/>
                  </a:moveTo>
                  <a:cubicBezTo>
                    <a:pt x="31" y="52"/>
                    <a:pt x="31" y="52"/>
                    <a:pt x="31" y="52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9" y="1"/>
                    <a:pt x="46" y="0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6" y="7"/>
                    <a:pt x="57" y="14"/>
                    <a:pt x="53" y="19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5" y="31"/>
                    <a:pt x="45" y="31"/>
                    <a:pt x="45" y="31"/>
                  </a:cubicBezTo>
                  <a:close/>
                  <a:moveTo>
                    <a:pt x="37" y="69"/>
                  </a:moveTo>
                  <a:cubicBezTo>
                    <a:pt x="20" y="60"/>
                    <a:pt x="0" y="59"/>
                    <a:pt x="3" y="69"/>
                  </a:cubicBezTo>
                  <a:cubicBezTo>
                    <a:pt x="37" y="69"/>
                    <a:pt x="37" y="69"/>
                    <a:pt x="37" y="69"/>
                  </a:cubicBezTo>
                  <a:close/>
                  <a:moveTo>
                    <a:pt x="34" y="26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lnTo>
                    <a:pt x="34" y="26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图标3"/>
          <p:cNvGrpSpPr/>
          <p:nvPr/>
        </p:nvGrpSpPr>
        <p:grpSpPr>
          <a:xfrm>
            <a:off x="9881347" y="1977862"/>
            <a:ext cx="1452284" cy="1452284"/>
            <a:chOff x="9881347" y="1977862"/>
            <a:chExt cx="1452284" cy="1452284"/>
          </a:xfrm>
        </p:grpSpPr>
        <p:sp>
          <p:nvSpPr>
            <p:cNvPr id="14" name="椭圆 13"/>
            <p:cNvSpPr/>
            <p:nvPr/>
          </p:nvSpPr>
          <p:spPr>
            <a:xfrm>
              <a:off x="9881347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10276627" y="2328318"/>
              <a:ext cx="661724" cy="751372"/>
            </a:xfrm>
            <a:custGeom>
              <a:avLst/>
              <a:gdLst>
                <a:gd name="T0" fmla="*/ 17 w 63"/>
                <a:gd name="T1" fmla="*/ 5 h 71"/>
                <a:gd name="T2" fmla="*/ 30 w 63"/>
                <a:gd name="T3" fmla="*/ 2 h 71"/>
                <a:gd name="T4" fmla="*/ 31 w 63"/>
                <a:gd name="T5" fmla="*/ 10 h 71"/>
                <a:gd name="T6" fmla="*/ 33 w 63"/>
                <a:gd name="T7" fmla="*/ 10 h 71"/>
                <a:gd name="T8" fmla="*/ 37 w 63"/>
                <a:gd name="T9" fmla="*/ 12 h 71"/>
                <a:gd name="T10" fmla="*/ 60 w 63"/>
                <a:gd name="T11" fmla="*/ 30 h 71"/>
                <a:gd name="T12" fmla="*/ 61 w 63"/>
                <a:gd name="T13" fmla="*/ 31 h 71"/>
                <a:gd name="T14" fmla="*/ 63 w 63"/>
                <a:gd name="T15" fmla="*/ 35 h 71"/>
                <a:gd name="T16" fmla="*/ 39 w 63"/>
                <a:gd name="T17" fmla="*/ 59 h 71"/>
                <a:gd name="T18" fmla="*/ 39 w 63"/>
                <a:gd name="T19" fmla="*/ 59 h 71"/>
                <a:gd name="T20" fmla="*/ 39 w 63"/>
                <a:gd name="T21" fmla="*/ 60 h 71"/>
                <a:gd name="T22" fmla="*/ 43 w 63"/>
                <a:gd name="T23" fmla="*/ 62 h 71"/>
                <a:gd name="T24" fmla="*/ 10 w 63"/>
                <a:gd name="T25" fmla="*/ 71 h 71"/>
                <a:gd name="T26" fmla="*/ 16 w 63"/>
                <a:gd name="T27" fmla="*/ 64 h 71"/>
                <a:gd name="T28" fmla="*/ 18 w 63"/>
                <a:gd name="T29" fmla="*/ 61 h 71"/>
                <a:gd name="T30" fmla="*/ 23 w 63"/>
                <a:gd name="T31" fmla="*/ 57 h 71"/>
                <a:gd name="T32" fmla="*/ 26 w 63"/>
                <a:gd name="T33" fmla="*/ 61 h 71"/>
                <a:gd name="T34" fmla="*/ 31 w 63"/>
                <a:gd name="T35" fmla="*/ 63 h 71"/>
                <a:gd name="T36" fmla="*/ 31 w 63"/>
                <a:gd name="T37" fmla="*/ 56 h 71"/>
                <a:gd name="T38" fmla="*/ 50 w 63"/>
                <a:gd name="T39" fmla="*/ 35 h 71"/>
                <a:gd name="T40" fmla="*/ 30 w 63"/>
                <a:gd name="T41" fmla="*/ 19 h 71"/>
                <a:gd name="T42" fmla="*/ 28 w 63"/>
                <a:gd name="T43" fmla="*/ 16 h 71"/>
                <a:gd name="T44" fmla="*/ 26 w 63"/>
                <a:gd name="T45" fmla="*/ 13 h 71"/>
                <a:gd name="T46" fmla="*/ 17 w 63"/>
                <a:gd name="T47" fmla="*/ 31 h 71"/>
                <a:gd name="T48" fmla="*/ 35 w 63"/>
                <a:gd name="T49" fmla="*/ 14 h 71"/>
                <a:gd name="T50" fmla="*/ 52 w 63"/>
                <a:gd name="T51" fmla="*/ 33 h 71"/>
                <a:gd name="T52" fmla="*/ 55 w 63"/>
                <a:gd name="T53" fmla="*/ 30 h 71"/>
                <a:gd name="T54" fmla="*/ 33 w 63"/>
                <a:gd name="T55" fmla="*/ 55 h 71"/>
                <a:gd name="T56" fmla="*/ 39 w 63"/>
                <a:gd name="T57" fmla="*/ 56 h 71"/>
                <a:gd name="T58" fmla="*/ 54 w 63"/>
                <a:gd name="T59" fmla="*/ 38 h 71"/>
                <a:gd name="T60" fmla="*/ 34 w 63"/>
                <a:gd name="T61" fmla="*/ 54 h 71"/>
                <a:gd name="T62" fmla="*/ 59 w 63"/>
                <a:gd name="T63" fmla="*/ 33 h 71"/>
                <a:gd name="T64" fmla="*/ 56 w 63"/>
                <a:gd name="T65" fmla="*/ 33 h 71"/>
                <a:gd name="T66" fmla="*/ 56 w 63"/>
                <a:gd name="T67" fmla="*/ 36 h 71"/>
                <a:gd name="T68" fmla="*/ 59 w 63"/>
                <a:gd name="T69" fmla="*/ 36 h 71"/>
                <a:gd name="T70" fmla="*/ 60 w 63"/>
                <a:gd name="T71" fmla="*/ 3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71">
                  <a:moveTo>
                    <a:pt x="0" y="3"/>
                  </a:moveTo>
                  <a:cubicBezTo>
                    <a:pt x="6" y="0"/>
                    <a:pt x="13" y="1"/>
                    <a:pt x="17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6" y="0"/>
                    <a:pt x="28" y="0"/>
                    <a:pt x="30" y="2"/>
                  </a:cubicBezTo>
                  <a:cubicBezTo>
                    <a:pt x="30" y="3"/>
                    <a:pt x="31" y="4"/>
                    <a:pt x="31" y="5"/>
                  </a:cubicBezTo>
                  <a:cubicBezTo>
                    <a:pt x="32" y="7"/>
                    <a:pt x="32" y="8"/>
                    <a:pt x="31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6" y="11"/>
                    <a:pt x="37" y="11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1" y="30"/>
                    <a:pt x="61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2"/>
                    <a:pt x="63" y="33"/>
                    <a:pt x="63" y="35"/>
                  </a:cubicBezTo>
                  <a:cubicBezTo>
                    <a:pt x="63" y="36"/>
                    <a:pt x="62" y="37"/>
                    <a:pt x="61" y="3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57"/>
                    <a:pt x="31" y="56"/>
                    <a:pt x="31" y="56"/>
                  </a:cubicBezTo>
                  <a:cubicBezTo>
                    <a:pt x="31" y="54"/>
                    <a:pt x="31" y="53"/>
                    <a:pt x="32" y="52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9"/>
                    <a:pt x="29" y="17"/>
                    <a:pt x="28" y="16"/>
                  </a:cubicBezTo>
                  <a:cubicBezTo>
                    <a:pt x="28" y="16"/>
                    <a:pt x="28" y="15"/>
                    <a:pt x="28" y="1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21"/>
                    <a:pt x="22" y="28"/>
                    <a:pt x="17" y="31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35" y="14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5" y="30"/>
                    <a:pt x="55" y="30"/>
                  </a:cubicBezTo>
                  <a:cubicBezTo>
                    <a:pt x="35" y="14"/>
                    <a:pt x="35" y="14"/>
                    <a:pt x="35" y="14"/>
                  </a:cubicBezTo>
                  <a:close/>
                  <a:moveTo>
                    <a:pt x="33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5" y="39"/>
                    <a:pt x="55" y="39"/>
                    <a:pt x="54" y="38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3" y="55"/>
                    <a:pt x="33" y="55"/>
                  </a:cubicBezTo>
                  <a:close/>
                  <a:moveTo>
                    <a:pt x="59" y="33"/>
                  </a:moveTo>
                  <a:cubicBezTo>
                    <a:pt x="58" y="32"/>
                    <a:pt x="58" y="32"/>
                    <a:pt x="57" y="32"/>
                  </a:cubicBezTo>
                  <a:cubicBezTo>
                    <a:pt x="57" y="32"/>
                    <a:pt x="56" y="32"/>
                    <a:pt x="56" y="33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7" y="37"/>
                    <a:pt x="58" y="37"/>
                  </a:cubicBezTo>
                  <a:cubicBezTo>
                    <a:pt x="58" y="37"/>
                    <a:pt x="59" y="36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0" y="35"/>
                    <a:pt x="60" y="35"/>
                    <a:pt x="60" y="34"/>
                  </a:cubicBezTo>
                  <a:cubicBezTo>
                    <a:pt x="60" y="34"/>
                    <a:pt x="59" y="33"/>
                    <a:pt x="59" y="33"/>
                  </a:cubicBez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标题"/>
          <p:cNvSpPr txBox="1"/>
          <p:nvPr/>
        </p:nvSpPr>
        <p:spPr>
          <a:xfrm>
            <a:off x="5823067" y="4131744"/>
            <a:ext cx="599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4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94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/>
      <p:bldP spid="1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2" name="图标矩形"/>
          <p:cNvSpPr/>
          <p:nvPr/>
        </p:nvSpPr>
        <p:spPr>
          <a:xfrm>
            <a:off x="1561381" y="2988555"/>
            <a:ext cx="9427163" cy="1456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4" name="小图标1"/>
          <p:cNvGrpSpPr/>
          <p:nvPr/>
        </p:nvGrpSpPr>
        <p:grpSpPr>
          <a:xfrm>
            <a:off x="1434899" y="2281414"/>
            <a:ext cx="1729148" cy="855691"/>
            <a:chOff x="1434899" y="2281414"/>
            <a:chExt cx="1729148" cy="855691"/>
          </a:xfrm>
        </p:grpSpPr>
        <p:sp>
          <p:nvSpPr>
            <p:cNvPr id="44" name="图标三角形1"/>
            <p:cNvSpPr/>
            <p:nvPr/>
          </p:nvSpPr>
          <p:spPr>
            <a:xfrm>
              <a:off x="1434899" y="2281414"/>
              <a:ext cx="1729148" cy="855691"/>
            </a:xfrm>
            <a:custGeom>
              <a:avLst/>
              <a:gdLst>
                <a:gd name="connsiteX0" fmla="*/ 0 w 1872343"/>
                <a:gd name="connsiteY0" fmla="*/ 914400 h 914400"/>
                <a:gd name="connsiteX1" fmla="*/ 936172 w 1872343"/>
                <a:gd name="connsiteY1" fmla="*/ 0 h 914400"/>
                <a:gd name="connsiteX2" fmla="*/ 1872343 w 1872343"/>
                <a:gd name="connsiteY2" fmla="*/ 914400 h 914400"/>
                <a:gd name="connsiteX3" fmla="*/ 0 w 1872343"/>
                <a:gd name="connsiteY3" fmla="*/ 914400 h 914400"/>
                <a:gd name="connsiteX0" fmla="*/ 1872343 w 1963783"/>
                <a:gd name="connsiteY0" fmla="*/ 914400 h 1005840"/>
                <a:gd name="connsiteX1" fmla="*/ 0 w 1963783"/>
                <a:gd name="connsiteY1" fmla="*/ 914400 h 1005840"/>
                <a:gd name="connsiteX2" fmla="*/ 936172 w 1963783"/>
                <a:gd name="connsiteY2" fmla="*/ 0 h 1005840"/>
                <a:gd name="connsiteX3" fmla="*/ 1963783 w 1963783"/>
                <a:gd name="connsiteY3" fmla="*/ 1005840 h 1005840"/>
                <a:gd name="connsiteX0" fmla="*/ 0 w 1978298"/>
                <a:gd name="connsiteY0" fmla="*/ 914400 h 1005840"/>
                <a:gd name="connsiteX1" fmla="*/ 14515 w 1978298"/>
                <a:gd name="connsiteY1" fmla="*/ 914400 h 1005840"/>
                <a:gd name="connsiteX2" fmla="*/ 950687 w 1978298"/>
                <a:gd name="connsiteY2" fmla="*/ 0 h 1005840"/>
                <a:gd name="connsiteX3" fmla="*/ 1978298 w 1978298"/>
                <a:gd name="connsiteY3" fmla="*/ 1005840 h 1005840"/>
                <a:gd name="connsiteX0" fmla="*/ 0 w 1905727"/>
                <a:gd name="connsiteY0" fmla="*/ 914400 h 947783"/>
                <a:gd name="connsiteX1" fmla="*/ 14515 w 1905727"/>
                <a:gd name="connsiteY1" fmla="*/ 914400 h 947783"/>
                <a:gd name="connsiteX2" fmla="*/ 950687 w 1905727"/>
                <a:gd name="connsiteY2" fmla="*/ 0 h 947783"/>
                <a:gd name="connsiteX3" fmla="*/ 1905727 w 1905727"/>
                <a:gd name="connsiteY3" fmla="*/ 947783 h 947783"/>
                <a:gd name="connsiteX0" fmla="*/ 0 w 1893027"/>
                <a:gd name="connsiteY0" fmla="*/ 914400 h 935083"/>
                <a:gd name="connsiteX1" fmla="*/ 14515 w 1893027"/>
                <a:gd name="connsiteY1" fmla="*/ 914400 h 935083"/>
                <a:gd name="connsiteX2" fmla="*/ 950687 w 1893027"/>
                <a:gd name="connsiteY2" fmla="*/ 0 h 935083"/>
                <a:gd name="connsiteX3" fmla="*/ 1893027 w 1893027"/>
                <a:gd name="connsiteY3" fmla="*/ 935083 h 935083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30321"/>
                <a:gd name="connsiteX1" fmla="*/ 14515 w 1878740"/>
                <a:gd name="connsiteY1" fmla="*/ 914400 h 930321"/>
                <a:gd name="connsiteX2" fmla="*/ 950687 w 1878740"/>
                <a:gd name="connsiteY2" fmla="*/ 0 h 930321"/>
                <a:gd name="connsiteX3" fmla="*/ 1878740 w 1878740"/>
                <a:gd name="connsiteY3" fmla="*/ 930321 h 930321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14400"/>
                <a:gd name="connsiteX1" fmla="*/ 24040 w 1878740"/>
                <a:gd name="connsiteY1" fmla="*/ 909638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54928"/>
                <a:gd name="connsiteY0" fmla="*/ 904875 h 911271"/>
                <a:gd name="connsiteX1" fmla="*/ 228 w 1854928"/>
                <a:gd name="connsiteY1" fmla="*/ 909638 h 911271"/>
                <a:gd name="connsiteX2" fmla="*/ 926875 w 1854928"/>
                <a:gd name="connsiteY2" fmla="*/ 0 h 911271"/>
                <a:gd name="connsiteX3" fmla="*/ 1854928 w 1854928"/>
                <a:gd name="connsiteY3" fmla="*/ 911271 h 911271"/>
                <a:gd name="connsiteX0" fmla="*/ 0 w 1854928"/>
                <a:gd name="connsiteY0" fmla="*/ 904875 h 911271"/>
                <a:gd name="connsiteX1" fmla="*/ 926875 w 1854928"/>
                <a:gd name="connsiteY1" fmla="*/ 0 h 911271"/>
                <a:gd name="connsiteX2" fmla="*/ 1854928 w 1854928"/>
                <a:gd name="connsiteY2" fmla="*/ 911271 h 911271"/>
                <a:gd name="connsiteX0" fmla="*/ 0 w 1850166"/>
                <a:gd name="connsiteY0" fmla="*/ 909638 h 911271"/>
                <a:gd name="connsiteX1" fmla="*/ 922113 w 1850166"/>
                <a:gd name="connsiteY1" fmla="*/ 0 h 911271"/>
                <a:gd name="connsiteX2" fmla="*/ 1850166 w 1850166"/>
                <a:gd name="connsiteY2" fmla="*/ 911271 h 911271"/>
                <a:gd name="connsiteX0" fmla="*/ 0 w 1847785"/>
                <a:gd name="connsiteY0" fmla="*/ 914400 h 914400"/>
                <a:gd name="connsiteX1" fmla="*/ 919732 w 1847785"/>
                <a:gd name="connsiteY1" fmla="*/ 0 h 914400"/>
                <a:gd name="connsiteX2" fmla="*/ 1847785 w 1847785"/>
                <a:gd name="connsiteY2" fmla="*/ 91127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785" h="914400">
                  <a:moveTo>
                    <a:pt x="0" y="914400"/>
                  </a:moveTo>
                  <a:lnTo>
                    <a:pt x="919732" y="0"/>
                  </a:lnTo>
                  <a:lnTo>
                    <a:pt x="1847785" y="911271"/>
                  </a:lnTo>
                </a:path>
              </a:pathLst>
            </a:custGeom>
            <a:solidFill>
              <a:srgbClr val="FDDC01"/>
            </a:solidFill>
            <a:ln w="7620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小图标1"/>
            <p:cNvSpPr>
              <a:spLocks/>
            </p:cNvSpPr>
            <p:nvPr/>
          </p:nvSpPr>
          <p:spPr bwMode="auto">
            <a:xfrm>
              <a:off x="2124848" y="2668439"/>
              <a:ext cx="349250" cy="349250"/>
            </a:xfrm>
            <a:custGeom>
              <a:avLst/>
              <a:gdLst>
                <a:gd name="T0" fmla="*/ 25 w 31"/>
                <a:gd name="T1" fmla="*/ 0 h 31"/>
                <a:gd name="T2" fmla="*/ 6 w 31"/>
                <a:gd name="T3" fmla="*/ 0 h 31"/>
                <a:gd name="T4" fmla="*/ 0 w 31"/>
                <a:gd name="T5" fmla="*/ 6 h 31"/>
                <a:gd name="T6" fmla="*/ 0 w 31"/>
                <a:gd name="T7" fmla="*/ 17 h 31"/>
                <a:gd name="T8" fmla="*/ 6 w 31"/>
                <a:gd name="T9" fmla="*/ 23 h 31"/>
                <a:gd name="T10" fmla="*/ 7 w 31"/>
                <a:gd name="T11" fmla="*/ 23 h 31"/>
                <a:gd name="T12" fmla="*/ 7 w 31"/>
                <a:gd name="T13" fmla="*/ 23 h 31"/>
                <a:gd name="T14" fmla="*/ 8 w 31"/>
                <a:gd name="T15" fmla="*/ 31 h 31"/>
                <a:gd name="T16" fmla="*/ 17 w 31"/>
                <a:gd name="T17" fmla="*/ 23 h 31"/>
                <a:gd name="T18" fmla="*/ 17 w 31"/>
                <a:gd name="T19" fmla="*/ 23 h 31"/>
                <a:gd name="T20" fmla="*/ 25 w 31"/>
                <a:gd name="T21" fmla="*/ 23 h 31"/>
                <a:gd name="T22" fmla="*/ 31 w 31"/>
                <a:gd name="T23" fmla="*/ 17 h 31"/>
                <a:gd name="T24" fmla="*/ 31 w 31"/>
                <a:gd name="T25" fmla="*/ 6 h 31"/>
                <a:gd name="T26" fmla="*/ 25 w 31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1">
                  <a:moveTo>
                    <a:pt x="2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3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23"/>
                    <a:pt x="31" y="20"/>
                    <a:pt x="31" y="1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3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小图标2"/>
          <p:cNvGrpSpPr/>
          <p:nvPr/>
        </p:nvGrpSpPr>
        <p:grpSpPr>
          <a:xfrm>
            <a:off x="4080416" y="2281414"/>
            <a:ext cx="1729148" cy="855691"/>
            <a:chOff x="4080416" y="2281414"/>
            <a:chExt cx="1729148" cy="855691"/>
          </a:xfrm>
        </p:grpSpPr>
        <p:sp>
          <p:nvSpPr>
            <p:cNvPr id="47" name="图标三角形2"/>
            <p:cNvSpPr/>
            <p:nvPr/>
          </p:nvSpPr>
          <p:spPr>
            <a:xfrm>
              <a:off x="4080416" y="2281414"/>
              <a:ext cx="1729148" cy="855691"/>
            </a:xfrm>
            <a:custGeom>
              <a:avLst/>
              <a:gdLst>
                <a:gd name="connsiteX0" fmla="*/ 0 w 1872343"/>
                <a:gd name="connsiteY0" fmla="*/ 914400 h 914400"/>
                <a:gd name="connsiteX1" fmla="*/ 936172 w 1872343"/>
                <a:gd name="connsiteY1" fmla="*/ 0 h 914400"/>
                <a:gd name="connsiteX2" fmla="*/ 1872343 w 1872343"/>
                <a:gd name="connsiteY2" fmla="*/ 914400 h 914400"/>
                <a:gd name="connsiteX3" fmla="*/ 0 w 1872343"/>
                <a:gd name="connsiteY3" fmla="*/ 914400 h 914400"/>
                <a:gd name="connsiteX0" fmla="*/ 1872343 w 1963783"/>
                <a:gd name="connsiteY0" fmla="*/ 914400 h 1005840"/>
                <a:gd name="connsiteX1" fmla="*/ 0 w 1963783"/>
                <a:gd name="connsiteY1" fmla="*/ 914400 h 1005840"/>
                <a:gd name="connsiteX2" fmla="*/ 936172 w 1963783"/>
                <a:gd name="connsiteY2" fmla="*/ 0 h 1005840"/>
                <a:gd name="connsiteX3" fmla="*/ 1963783 w 1963783"/>
                <a:gd name="connsiteY3" fmla="*/ 1005840 h 1005840"/>
                <a:gd name="connsiteX0" fmla="*/ 0 w 1978298"/>
                <a:gd name="connsiteY0" fmla="*/ 914400 h 1005840"/>
                <a:gd name="connsiteX1" fmla="*/ 14515 w 1978298"/>
                <a:gd name="connsiteY1" fmla="*/ 914400 h 1005840"/>
                <a:gd name="connsiteX2" fmla="*/ 950687 w 1978298"/>
                <a:gd name="connsiteY2" fmla="*/ 0 h 1005840"/>
                <a:gd name="connsiteX3" fmla="*/ 1978298 w 1978298"/>
                <a:gd name="connsiteY3" fmla="*/ 1005840 h 1005840"/>
                <a:gd name="connsiteX0" fmla="*/ 0 w 1905727"/>
                <a:gd name="connsiteY0" fmla="*/ 914400 h 947783"/>
                <a:gd name="connsiteX1" fmla="*/ 14515 w 1905727"/>
                <a:gd name="connsiteY1" fmla="*/ 914400 h 947783"/>
                <a:gd name="connsiteX2" fmla="*/ 950687 w 1905727"/>
                <a:gd name="connsiteY2" fmla="*/ 0 h 947783"/>
                <a:gd name="connsiteX3" fmla="*/ 1905727 w 1905727"/>
                <a:gd name="connsiteY3" fmla="*/ 947783 h 947783"/>
                <a:gd name="connsiteX0" fmla="*/ 0 w 1893027"/>
                <a:gd name="connsiteY0" fmla="*/ 914400 h 935083"/>
                <a:gd name="connsiteX1" fmla="*/ 14515 w 1893027"/>
                <a:gd name="connsiteY1" fmla="*/ 914400 h 935083"/>
                <a:gd name="connsiteX2" fmla="*/ 950687 w 1893027"/>
                <a:gd name="connsiteY2" fmla="*/ 0 h 935083"/>
                <a:gd name="connsiteX3" fmla="*/ 1893027 w 1893027"/>
                <a:gd name="connsiteY3" fmla="*/ 935083 h 935083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30321"/>
                <a:gd name="connsiteX1" fmla="*/ 14515 w 1878740"/>
                <a:gd name="connsiteY1" fmla="*/ 914400 h 930321"/>
                <a:gd name="connsiteX2" fmla="*/ 950687 w 1878740"/>
                <a:gd name="connsiteY2" fmla="*/ 0 h 930321"/>
                <a:gd name="connsiteX3" fmla="*/ 1878740 w 1878740"/>
                <a:gd name="connsiteY3" fmla="*/ 930321 h 930321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14400"/>
                <a:gd name="connsiteX1" fmla="*/ 24040 w 1878740"/>
                <a:gd name="connsiteY1" fmla="*/ 909638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54928"/>
                <a:gd name="connsiteY0" fmla="*/ 904875 h 911271"/>
                <a:gd name="connsiteX1" fmla="*/ 228 w 1854928"/>
                <a:gd name="connsiteY1" fmla="*/ 909638 h 911271"/>
                <a:gd name="connsiteX2" fmla="*/ 926875 w 1854928"/>
                <a:gd name="connsiteY2" fmla="*/ 0 h 911271"/>
                <a:gd name="connsiteX3" fmla="*/ 1854928 w 1854928"/>
                <a:gd name="connsiteY3" fmla="*/ 911271 h 911271"/>
                <a:gd name="connsiteX0" fmla="*/ 0 w 1854928"/>
                <a:gd name="connsiteY0" fmla="*/ 904875 h 911271"/>
                <a:gd name="connsiteX1" fmla="*/ 926875 w 1854928"/>
                <a:gd name="connsiteY1" fmla="*/ 0 h 911271"/>
                <a:gd name="connsiteX2" fmla="*/ 1854928 w 1854928"/>
                <a:gd name="connsiteY2" fmla="*/ 911271 h 911271"/>
                <a:gd name="connsiteX0" fmla="*/ 0 w 1850166"/>
                <a:gd name="connsiteY0" fmla="*/ 909638 h 911271"/>
                <a:gd name="connsiteX1" fmla="*/ 922113 w 1850166"/>
                <a:gd name="connsiteY1" fmla="*/ 0 h 911271"/>
                <a:gd name="connsiteX2" fmla="*/ 1850166 w 1850166"/>
                <a:gd name="connsiteY2" fmla="*/ 911271 h 911271"/>
                <a:gd name="connsiteX0" fmla="*/ 0 w 1847785"/>
                <a:gd name="connsiteY0" fmla="*/ 914400 h 914400"/>
                <a:gd name="connsiteX1" fmla="*/ 919732 w 1847785"/>
                <a:gd name="connsiteY1" fmla="*/ 0 h 914400"/>
                <a:gd name="connsiteX2" fmla="*/ 1847785 w 1847785"/>
                <a:gd name="connsiteY2" fmla="*/ 91127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785" h="914400">
                  <a:moveTo>
                    <a:pt x="0" y="914400"/>
                  </a:moveTo>
                  <a:lnTo>
                    <a:pt x="919732" y="0"/>
                  </a:lnTo>
                  <a:lnTo>
                    <a:pt x="1847785" y="911271"/>
                  </a:lnTo>
                </a:path>
              </a:pathLst>
            </a:custGeom>
            <a:solidFill>
              <a:srgbClr val="FDDC01"/>
            </a:solidFill>
            <a:ln w="7620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48" name="小图标2"/>
            <p:cNvGrpSpPr/>
            <p:nvPr/>
          </p:nvGrpSpPr>
          <p:grpSpPr>
            <a:xfrm>
              <a:off x="4742914" y="2668439"/>
              <a:ext cx="438150" cy="360362"/>
              <a:chOff x="8134974" y="1456743"/>
              <a:chExt cx="438150" cy="360362"/>
            </a:xfrm>
            <a:solidFill>
              <a:srgbClr val="7F7F7F"/>
            </a:solidFill>
          </p:grpSpPr>
          <p:sp>
            <p:nvSpPr>
              <p:cNvPr id="49" name="Freeform 31"/>
              <p:cNvSpPr>
                <a:spLocks/>
              </p:cNvSpPr>
              <p:nvPr/>
            </p:nvSpPr>
            <p:spPr bwMode="auto">
              <a:xfrm>
                <a:off x="8134974" y="1523418"/>
                <a:ext cx="438150" cy="293687"/>
              </a:xfrm>
              <a:custGeom>
                <a:avLst/>
                <a:gdLst>
                  <a:gd name="T0" fmla="*/ 30 w 39"/>
                  <a:gd name="T1" fmla="*/ 0 h 26"/>
                  <a:gd name="T2" fmla="*/ 29 w 39"/>
                  <a:gd name="T3" fmla="*/ 0 h 26"/>
                  <a:gd name="T4" fmla="*/ 30 w 39"/>
                  <a:gd name="T5" fmla="*/ 2 h 26"/>
                  <a:gd name="T6" fmla="*/ 30 w 39"/>
                  <a:gd name="T7" fmla="*/ 2 h 26"/>
                  <a:gd name="T8" fmla="*/ 27 w 39"/>
                  <a:gd name="T9" fmla="*/ 2 h 26"/>
                  <a:gd name="T10" fmla="*/ 27 w 39"/>
                  <a:gd name="T11" fmla="*/ 2 h 26"/>
                  <a:gd name="T12" fmla="*/ 26 w 39"/>
                  <a:gd name="T13" fmla="*/ 0 h 26"/>
                  <a:gd name="T14" fmla="*/ 12 w 39"/>
                  <a:gd name="T15" fmla="*/ 0 h 26"/>
                  <a:gd name="T16" fmla="*/ 12 w 39"/>
                  <a:gd name="T17" fmla="*/ 2 h 26"/>
                  <a:gd name="T18" fmla="*/ 12 w 39"/>
                  <a:gd name="T19" fmla="*/ 2 h 26"/>
                  <a:gd name="T20" fmla="*/ 9 w 39"/>
                  <a:gd name="T21" fmla="*/ 2 h 26"/>
                  <a:gd name="T22" fmla="*/ 9 w 39"/>
                  <a:gd name="T23" fmla="*/ 2 h 26"/>
                  <a:gd name="T24" fmla="*/ 9 w 39"/>
                  <a:gd name="T25" fmla="*/ 0 h 26"/>
                  <a:gd name="T26" fmla="*/ 8 w 39"/>
                  <a:gd name="T27" fmla="*/ 0 h 26"/>
                  <a:gd name="T28" fmla="*/ 0 w 39"/>
                  <a:gd name="T29" fmla="*/ 8 h 26"/>
                  <a:gd name="T30" fmla="*/ 0 w 39"/>
                  <a:gd name="T31" fmla="*/ 18 h 26"/>
                  <a:gd name="T32" fmla="*/ 8 w 39"/>
                  <a:gd name="T33" fmla="*/ 26 h 26"/>
                  <a:gd name="T34" fmla="*/ 30 w 39"/>
                  <a:gd name="T35" fmla="*/ 26 h 26"/>
                  <a:gd name="T36" fmla="*/ 39 w 39"/>
                  <a:gd name="T37" fmla="*/ 18 h 26"/>
                  <a:gd name="T38" fmla="*/ 39 w 39"/>
                  <a:gd name="T39" fmla="*/ 8 h 26"/>
                  <a:gd name="T40" fmla="*/ 30 w 39"/>
                  <a:gd name="T4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6"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1"/>
                      <a:pt x="29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1"/>
                      <a:pt x="26" y="1"/>
                      <a:pt x="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2"/>
                      <a:pt x="3" y="26"/>
                      <a:pt x="8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5" y="26"/>
                      <a:pt x="39" y="22"/>
                      <a:pt x="39" y="1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4"/>
                      <a:pt x="35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32"/>
              <p:cNvSpPr>
                <a:spLocks/>
              </p:cNvSpPr>
              <p:nvPr/>
            </p:nvSpPr>
            <p:spPr bwMode="auto">
              <a:xfrm>
                <a:off x="8236574" y="1456743"/>
                <a:ext cx="223838" cy="90487"/>
              </a:xfrm>
              <a:custGeom>
                <a:avLst/>
                <a:gdLst>
                  <a:gd name="T0" fmla="*/ 3 w 20"/>
                  <a:gd name="T1" fmla="*/ 6 h 8"/>
                  <a:gd name="T2" fmla="*/ 7 w 20"/>
                  <a:gd name="T3" fmla="*/ 2 h 8"/>
                  <a:gd name="T4" fmla="*/ 13 w 20"/>
                  <a:gd name="T5" fmla="*/ 2 h 8"/>
                  <a:gd name="T6" fmla="*/ 18 w 20"/>
                  <a:gd name="T7" fmla="*/ 6 h 8"/>
                  <a:gd name="T8" fmla="*/ 18 w 20"/>
                  <a:gd name="T9" fmla="*/ 8 h 8"/>
                  <a:gd name="T10" fmla="*/ 20 w 20"/>
                  <a:gd name="T11" fmla="*/ 8 h 8"/>
                  <a:gd name="T12" fmla="*/ 20 w 20"/>
                  <a:gd name="T13" fmla="*/ 6 h 8"/>
                  <a:gd name="T14" fmla="*/ 15 w 20"/>
                  <a:gd name="T15" fmla="*/ 0 h 8"/>
                  <a:gd name="T16" fmla="*/ 6 w 20"/>
                  <a:gd name="T17" fmla="*/ 0 h 8"/>
                  <a:gd name="T18" fmla="*/ 1 w 20"/>
                  <a:gd name="T19" fmla="*/ 6 h 8"/>
                  <a:gd name="T20" fmla="*/ 0 w 20"/>
                  <a:gd name="T21" fmla="*/ 8 h 8"/>
                  <a:gd name="T22" fmla="*/ 2 w 20"/>
                  <a:gd name="T23" fmla="*/ 8 h 8"/>
                  <a:gd name="T24" fmla="*/ 3 w 20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8">
                    <a:moveTo>
                      <a:pt x="3" y="6"/>
                    </a:moveTo>
                    <a:cubicBezTo>
                      <a:pt x="3" y="4"/>
                      <a:pt x="5" y="2"/>
                      <a:pt x="7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5" y="2"/>
                      <a:pt x="17" y="4"/>
                      <a:pt x="18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7"/>
                      <a:pt x="20" y="6"/>
                    </a:cubicBezTo>
                    <a:cubicBezTo>
                      <a:pt x="19" y="3"/>
                      <a:pt x="17" y="0"/>
                      <a:pt x="1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1" y="3"/>
                      <a:pt x="1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小图标3"/>
          <p:cNvGrpSpPr/>
          <p:nvPr/>
        </p:nvGrpSpPr>
        <p:grpSpPr>
          <a:xfrm>
            <a:off x="6725932" y="2281414"/>
            <a:ext cx="1729148" cy="855691"/>
            <a:chOff x="6725932" y="2281414"/>
            <a:chExt cx="1729148" cy="855691"/>
          </a:xfrm>
        </p:grpSpPr>
        <p:sp>
          <p:nvSpPr>
            <p:cNvPr id="52" name="图标三角形3"/>
            <p:cNvSpPr/>
            <p:nvPr/>
          </p:nvSpPr>
          <p:spPr>
            <a:xfrm>
              <a:off x="6725932" y="2281414"/>
              <a:ext cx="1729148" cy="855691"/>
            </a:xfrm>
            <a:custGeom>
              <a:avLst/>
              <a:gdLst>
                <a:gd name="connsiteX0" fmla="*/ 0 w 1872343"/>
                <a:gd name="connsiteY0" fmla="*/ 914400 h 914400"/>
                <a:gd name="connsiteX1" fmla="*/ 936172 w 1872343"/>
                <a:gd name="connsiteY1" fmla="*/ 0 h 914400"/>
                <a:gd name="connsiteX2" fmla="*/ 1872343 w 1872343"/>
                <a:gd name="connsiteY2" fmla="*/ 914400 h 914400"/>
                <a:gd name="connsiteX3" fmla="*/ 0 w 1872343"/>
                <a:gd name="connsiteY3" fmla="*/ 914400 h 914400"/>
                <a:gd name="connsiteX0" fmla="*/ 1872343 w 1963783"/>
                <a:gd name="connsiteY0" fmla="*/ 914400 h 1005840"/>
                <a:gd name="connsiteX1" fmla="*/ 0 w 1963783"/>
                <a:gd name="connsiteY1" fmla="*/ 914400 h 1005840"/>
                <a:gd name="connsiteX2" fmla="*/ 936172 w 1963783"/>
                <a:gd name="connsiteY2" fmla="*/ 0 h 1005840"/>
                <a:gd name="connsiteX3" fmla="*/ 1963783 w 1963783"/>
                <a:gd name="connsiteY3" fmla="*/ 1005840 h 1005840"/>
                <a:gd name="connsiteX0" fmla="*/ 0 w 1978298"/>
                <a:gd name="connsiteY0" fmla="*/ 914400 h 1005840"/>
                <a:gd name="connsiteX1" fmla="*/ 14515 w 1978298"/>
                <a:gd name="connsiteY1" fmla="*/ 914400 h 1005840"/>
                <a:gd name="connsiteX2" fmla="*/ 950687 w 1978298"/>
                <a:gd name="connsiteY2" fmla="*/ 0 h 1005840"/>
                <a:gd name="connsiteX3" fmla="*/ 1978298 w 1978298"/>
                <a:gd name="connsiteY3" fmla="*/ 1005840 h 1005840"/>
                <a:gd name="connsiteX0" fmla="*/ 0 w 1905727"/>
                <a:gd name="connsiteY0" fmla="*/ 914400 h 947783"/>
                <a:gd name="connsiteX1" fmla="*/ 14515 w 1905727"/>
                <a:gd name="connsiteY1" fmla="*/ 914400 h 947783"/>
                <a:gd name="connsiteX2" fmla="*/ 950687 w 1905727"/>
                <a:gd name="connsiteY2" fmla="*/ 0 h 947783"/>
                <a:gd name="connsiteX3" fmla="*/ 1905727 w 1905727"/>
                <a:gd name="connsiteY3" fmla="*/ 947783 h 947783"/>
                <a:gd name="connsiteX0" fmla="*/ 0 w 1893027"/>
                <a:gd name="connsiteY0" fmla="*/ 914400 h 935083"/>
                <a:gd name="connsiteX1" fmla="*/ 14515 w 1893027"/>
                <a:gd name="connsiteY1" fmla="*/ 914400 h 935083"/>
                <a:gd name="connsiteX2" fmla="*/ 950687 w 1893027"/>
                <a:gd name="connsiteY2" fmla="*/ 0 h 935083"/>
                <a:gd name="connsiteX3" fmla="*/ 1893027 w 1893027"/>
                <a:gd name="connsiteY3" fmla="*/ 935083 h 935083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30321"/>
                <a:gd name="connsiteX1" fmla="*/ 14515 w 1878740"/>
                <a:gd name="connsiteY1" fmla="*/ 914400 h 930321"/>
                <a:gd name="connsiteX2" fmla="*/ 950687 w 1878740"/>
                <a:gd name="connsiteY2" fmla="*/ 0 h 930321"/>
                <a:gd name="connsiteX3" fmla="*/ 1878740 w 1878740"/>
                <a:gd name="connsiteY3" fmla="*/ 930321 h 930321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14400"/>
                <a:gd name="connsiteX1" fmla="*/ 24040 w 1878740"/>
                <a:gd name="connsiteY1" fmla="*/ 909638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54928"/>
                <a:gd name="connsiteY0" fmla="*/ 904875 h 911271"/>
                <a:gd name="connsiteX1" fmla="*/ 228 w 1854928"/>
                <a:gd name="connsiteY1" fmla="*/ 909638 h 911271"/>
                <a:gd name="connsiteX2" fmla="*/ 926875 w 1854928"/>
                <a:gd name="connsiteY2" fmla="*/ 0 h 911271"/>
                <a:gd name="connsiteX3" fmla="*/ 1854928 w 1854928"/>
                <a:gd name="connsiteY3" fmla="*/ 911271 h 911271"/>
                <a:gd name="connsiteX0" fmla="*/ 0 w 1854928"/>
                <a:gd name="connsiteY0" fmla="*/ 904875 h 911271"/>
                <a:gd name="connsiteX1" fmla="*/ 926875 w 1854928"/>
                <a:gd name="connsiteY1" fmla="*/ 0 h 911271"/>
                <a:gd name="connsiteX2" fmla="*/ 1854928 w 1854928"/>
                <a:gd name="connsiteY2" fmla="*/ 911271 h 911271"/>
                <a:gd name="connsiteX0" fmla="*/ 0 w 1850166"/>
                <a:gd name="connsiteY0" fmla="*/ 909638 h 911271"/>
                <a:gd name="connsiteX1" fmla="*/ 922113 w 1850166"/>
                <a:gd name="connsiteY1" fmla="*/ 0 h 911271"/>
                <a:gd name="connsiteX2" fmla="*/ 1850166 w 1850166"/>
                <a:gd name="connsiteY2" fmla="*/ 911271 h 911271"/>
                <a:gd name="connsiteX0" fmla="*/ 0 w 1847785"/>
                <a:gd name="connsiteY0" fmla="*/ 914400 h 914400"/>
                <a:gd name="connsiteX1" fmla="*/ 919732 w 1847785"/>
                <a:gd name="connsiteY1" fmla="*/ 0 h 914400"/>
                <a:gd name="connsiteX2" fmla="*/ 1847785 w 1847785"/>
                <a:gd name="connsiteY2" fmla="*/ 91127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785" h="914400">
                  <a:moveTo>
                    <a:pt x="0" y="914400"/>
                  </a:moveTo>
                  <a:lnTo>
                    <a:pt x="919732" y="0"/>
                  </a:lnTo>
                  <a:lnTo>
                    <a:pt x="1847785" y="911271"/>
                  </a:lnTo>
                </a:path>
              </a:pathLst>
            </a:custGeom>
            <a:solidFill>
              <a:srgbClr val="FDDC01"/>
            </a:solidFill>
            <a:ln w="7620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3" name="小图标3"/>
            <p:cNvSpPr>
              <a:spLocks noEditPoints="1"/>
            </p:cNvSpPr>
            <p:nvPr/>
          </p:nvSpPr>
          <p:spPr bwMode="auto">
            <a:xfrm>
              <a:off x="7388431" y="2712889"/>
              <a:ext cx="439738" cy="315912"/>
            </a:xfrm>
            <a:custGeom>
              <a:avLst/>
              <a:gdLst>
                <a:gd name="T0" fmla="*/ 35 w 39"/>
                <a:gd name="T1" fmla="*/ 4 h 28"/>
                <a:gd name="T2" fmla="*/ 28 w 39"/>
                <a:gd name="T3" fmla="*/ 3 h 28"/>
                <a:gd name="T4" fmla="*/ 21 w 39"/>
                <a:gd name="T5" fmla="*/ 9 h 28"/>
                <a:gd name="T6" fmla="*/ 18 w 39"/>
                <a:gd name="T7" fmla="*/ 3 h 28"/>
                <a:gd name="T8" fmla="*/ 11 w 39"/>
                <a:gd name="T9" fmla="*/ 0 h 28"/>
                <a:gd name="T10" fmla="*/ 6 w 39"/>
                <a:gd name="T11" fmla="*/ 16 h 28"/>
                <a:gd name="T12" fmla="*/ 20 w 39"/>
                <a:gd name="T13" fmla="*/ 28 h 28"/>
                <a:gd name="T14" fmla="*/ 30 w 39"/>
                <a:gd name="T15" fmla="*/ 20 h 28"/>
                <a:gd name="T16" fmla="*/ 35 w 39"/>
                <a:gd name="T17" fmla="*/ 4 h 28"/>
                <a:gd name="T18" fmla="*/ 11 w 39"/>
                <a:gd name="T19" fmla="*/ 4 h 28"/>
                <a:gd name="T20" fmla="*/ 7 w 39"/>
                <a:gd name="T21" fmla="*/ 8 h 28"/>
                <a:gd name="T22" fmla="*/ 7 w 39"/>
                <a:gd name="T23" fmla="*/ 9 h 28"/>
                <a:gd name="T24" fmla="*/ 6 w 39"/>
                <a:gd name="T25" fmla="*/ 9 h 28"/>
                <a:gd name="T26" fmla="*/ 6 w 39"/>
                <a:gd name="T27" fmla="*/ 9 h 28"/>
                <a:gd name="T28" fmla="*/ 6 w 39"/>
                <a:gd name="T29" fmla="*/ 9 h 28"/>
                <a:gd name="T30" fmla="*/ 6 w 39"/>
                <a:gd name="T31" fmla="*/ 8 h 28"/>
                <a:gd name="T32" fmla="*/ 11 w 39"/>
                <a:gd name="T33" fmla="*/ 3 h 28"/>
                <a:gd name="T34" fmla="*/ 11 w 39"/>
                <a:gd name="T35" fmla="*/ 3 h 28"/>
                <a:gd name="T36" fmla="*/ 12 w 39"/>
                <a:gd name="T37" fmla="*/ 3 h 28"/>
                <a:gd name="T38" fmla="*/ 11 w 39"/>
                <a:gd name="T3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8">
                  <a:moveTo>
                    <a:pt x="35" y="4"/>
                  </a:moveTo>
                  <a:cubicBezTo>
                    <a:pt x="34" y="2"/>
                    <a:pt x="31" y="1"/>
                    <a:pt x="28" y="3"/>
                  </a:cubicBezTo>
                  <a:cubicBezTo>
                    <a:pt x="26" y="4"/>
                    <a:pt x="23" y="8"/>
                    <a:pt x="21" y="9"/>
                  </a:cubicBezTo>
                  <a:cubicBezTo>
                    <a:pt x="18" y="9"/>
                    <a:pt x="19" y="5"/>
                    <a:pt x="18" y="3"/>
                  </a:cubicBezTo>
                  <a:cubicBezTo>
                    <a:pt x="16" y="1"/>
                    <a:pt x="14" y="0"/>
                    <a:pt x="11" y="0"/>
                  </a:cubicBezTo>
                  <a:cubicBezTo>
                    <a:pt x="1" y="2"/>
                    <a:pt x="0" y="11"/>
                    <a:pt x="6" y="16"/>
                  </a:cubicBezTo>
                  <a:cubicBezTo>
                    <a:pt x="12" y="21"/>
                    <a:pt x="14" y="23"/>
                    <a:pt x="20" y="28"/>
                  </a:cubicBezTo>
                  <a:cubicBezTo>
                    <a:pt x="23" y="25"/>
                    <a:pt x="27" y="23"/>
                    <a:pt x="30" y="20"/>
                  </a:cubicBezTo>
                  <a:cubicBezTo>
                    <a:pt x="34" y="16"/>
                    <a:pt x="39" y="10"/>
                    <a:pt x="35" y="4"/>
                  </a:cubicBezTo>
                  <a:close/>
                  <a:moveTo>
                    <a:pt x="11" y="4"/>
                  </a:moveTo>
                  <a:cubicBezTo>
                    <a:pt x="9" y="4"/>
                    <a:pt x="7" y="6"/>
                    <a:pt x="7" y="8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5"/>
                    <a:pt x="8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1" y="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小图标4"/>
          <p:cNvGrpSpPr/>
          <p:nvPr/>
        </p:nvGrpSpPr>
        <p:grpSpPr>
          <a:xfrm>
            <a:off x="9371450" y="2281414"/>
            <a:ext cx="1729148" cy="855691"/>
            <a:chOff x="9371450" y="2281414"/>
            <a:chExt cx="1729148" cy="855691"/>
          </a:xfrm>
        </p:grpSpPr>
        <p:sp>
          <p:nvSpPr>
            <p:cNvPr id="55" name="图标三角形4"/>
            <p:cNvSpPr/>
            <p:nvPr/>
          </p:nvSpPr>
          <p:spPr>
            <a:xfrm>
              <a:off x="9371450" y="2281414"/>
              <a:ext cx="1729148" cy="855691"/>
            </a:xfrm>
            <a:custGeom>
              <a:avLst/>
              <a:gdLst>
                <a:gd name="connsiteX0" fmla="*/ 0 w 1872343"/>
                <a:gd name="connsiteY0" fmla="*/ 914400 h 914400"/>
                <a:gd name="connsiteX1" fmla="*/ 936172 w 1872343"/>
                <a:gd name="connsiteY1" fmla="*/ 0 h 914400"/>
                <a:gd name="connsiteX2" fmla="*/ 1872343 w 1872343"/>
                <a:gd name="connsiteY2" fmla="*/ 914400 h 914400"/>
                <a:gd name="connsiteX3" fmla="*/ 0 w 1872343"/>
                <a:gd name="connsiteY3" fmla="*/ 914400 h 914400"/>
                <a:gd name="connsiteX0" fmla="*/ 1872343 w 1963783"/>
                <a:gd name="connsiteY0" fmla="*/ 914400 h 1005840"/>
                <a:gd name="connsiteX1" fmla="*/ 0 w 1963783"/>
                <a:gd name="connsiteY1" fmla="*/ 914400 h 1005840"/>
                <a:gd name="connsiteX2" fmla="*/ 936172 w 1963783"/>
                <a:gd name="connsiteY2" fmla="*/ 0 h 1005840"/>
                <a:gd name="connsiteX3" fmla="*/ 1963783 w 1963783"/>
                <a:gd name="connsiteY3" fmla="*/ 1005840 h 1005840"/>
                <a:gd name="connsiteX0" fmla="*/ 0 w 1978298"/>
                <a:gd name="connsiteY0" fmla="*/ 914400 h 1005840"/>
                <a:gd name="connsiteX1" fmla="*/ 14515 w 1978298"/>
                <a:gd name="connsiteY1" fmla="*/ 914400 h 1005840"/>
                <a:gd name="connsiteX2" fmla="*/ 950687 w 1978298"/>
                <a:gd name="connsiteY2" fmla="*/ 0 h 1005840"/>
                <a:gd name="connsiteX3" fmla="*/ 1978298 w 1978298"/>
                <a:gd name="connsiteY3" fmla="*/ 1005840 h 1005840"/>
                <a:gd name="connsiteX0" fmla="*/ 0 w 1905727"/>
                <a:gd name="connsiteY0" fmla="*/ 914400 h 947783"/>
                <a:gd name="connsiteX1" fmla="*/ 14515 w 1905727"/>
                <a:gd name="connsiteY1" fmla="*/ 914400 h 947783"/>
                <a:gd name="connsiteX2" fmla="*/ 950687 w 1905727"/>
                <a:gd name="connsiteY2" fmla="*/ 0 h 947783"/>
                <a:gd name="connsiteX3" fmla="*/ 1905727 w 1905727"/>
                <a:gd name="connsiteY3" fmla="*/ 947783 h 947783"/>
                <a:gd name="connsiteX0" fmla="*/ 0 w 1893027"/>
                <a:gd name="connsiteY0" fmla="*/ 914400 h 935083"/>
                <a:gd name="connsiteX1" fmla="*/ 14515 w 1893027"/>
                <a:gd name="connsiteY1" fmla="*/ 914400 h 935083"/>
                <a:gd name="connsiteX2" fmla="*/ 950687 w 1893027"/>
                <a:gd name="connsiteY2" fmla="*/ 0 h 935083"/>
                <a:gd name="connsiteX3" fmla="*/ 1893027 w 1893027"/>
                <a:gd name="connsiteY3" fmla="*/ 935083 h 935083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30321"/>
                <a:gd name="connsiteX1" fmla="*/ 14515 w 1878740"/>
                <a:gd name="connsiteY1" fmla="*/ 914400 h 930321"/>
                <a:gd name="connsiteX2" fmla="*/ 950687 w 1878740"/>
                <a:gd name="connsiteY2" fmla="*/ 0 h 930321"/>
                <a:gd name="connsiteX3" fmla="*/ 1878740 w 1878740"/>
                <a:gd name="connsiteY3" fmla="*/ 930321 h 930321"/>
                <a:gd name="connsiteX0" fmla="*/ 0 w 1878740"/>
                <a:gd name="connsiteY0" fmla="*/ 914400 h 914400"/>
                <a:gd name="connsiteX1" fmla="*/ 14515 w 1878740"/>
                <a:gd name="connsiteY1" fmla="*/ 914400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78740"/>
                <a:gd name="connsiteY0" fmla="*/ 914400 h 914400"/>
                <a:gd name="connsiteX1" fmla="*/ 24040 w 1878740"/>
                <a:gd name="connsiteY1" fmla="*/ 909638 h 914400"/>
                <a:gd name="connsiteX2" fmla="*/ 950687 w 1878740"/>
                <a:gd name="connsiteY2" fmla="*/ 0 h 914400"/>
                <a:gd name="connsiteX3" fmla="*/ 1878740 w 1878740"/>
                <a:gd name="connsiteY3" fmla="*/ 911271 h 914400"/>
                <a:gd name="connsiteX0" fmla="*/ 0 w 1854928"/>
                <a:gd name="connsiteY0" fmla="*/ 904875 h 911271"/>
                <a:gd name="connsiteX1" fmla="*/ 228 w 1854928"/>
                <a:gd name="connsiteY1" fmla="*/ 909638 h 911271"/>
                <a:gd name="connsiteX2" fmla="*/ 926875 w 1854928"/>
                <a:gd name="connsiteY2" fmla="*/ 0 h 911271"/>
                <a:gd name="connsiteX3" fmla="*/ 1854928 w 1854928"/>
                <a:gd name="connsiteY3" fmla="*/ 911271 h 911271"/>
                <a:gd name="connsiteX0" fmla="*/ 0 w 1854928"/>
                <a:gd name="connsiteY0" fmla="*/ 904875 h 911271"/>
                <a:gd name="connsiteX1" fmla="*/ 926875 w 1854928"/>
                <a:gd name="connsiteY1" fmla="*/ 0 h 911271"/>
                <a:gd name="connsiteX2" fmla="*/ 1854928 w 1854928"/>
                <a:gd name="connsiteY2" fmla="*/ 911271 h 911271"/>
                <a:gd name="connsiteX0" fmla="*/ 0 w 1850166"/>
                <a:gd name="connsiteY0" fmla="*/ 909638 h 911271"/>
                <a:gd name="connsiteX1" fmla="*/ 922113 w 1850166"/>
                <a:gd name="connsiteY1" fmla="*/ 0 h 911271"/>
                <a:gd name="connsiteX2" fmla="*/ 1850166 w 1850166"/>
                <a:gd name="connsiteY2" fmla="*/ 911271 h 911271"/>
                <a:gd name="connsiteX0" fmla="*/ 0 w 1847785"/>
                <a:gd name="connsiteY0" fmla="*/ 914400 h 914400"/>
                <a:gd name="connsiteX1" fmla="*/ 919732 w 1847785"/>
                <a:gd name="connsiteY1" fmla="*/ 0 h 914400"/>
                <a:gd name="connsiteX2" fmla="*/ 1847785 w 1847785"/>
                <a:gd name="connsiteY2" fmla="*/ 91127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785" h="914400">
                  <a:moveTo>
                    <a:pt x="0" y="914400"/>
                  </a:moveTo>
                  <a:lnTo>
                    <a:pt x="919732" y="0"/>
                  </a:lnTo>
                  <a:lnTo>
                    <a:pt x="1847785" y="911271"/>
                  </a:lnTo>
                </a:path>
              </a:pathLst>
            </a:custGeom>
            <a:solidFill>
              <a:srgbClr val="FDDC01"/>
            </a:solidFill>
            <a:ln w="7620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56" name="小图标4"/>
            <p:cNvGrpSpPr/>
            <p:nvPr/>
          </p:nvGrpSpPr>
          <p:grpSpPr>
            <a:xfrm>
              <a:off x="10118030" y="2566818"/>
              <a:ext cx="360363" cy="496887"/>
              <a:chOff x="5633074" y="4906380"/>
              <a:chExt cx="360363" cy="496887"/>
            </a:xfrm>
            <a:solidFill>
              <a:srgbClr val="7F7F7F"/>
            </a:solidFill>
          </p:grpSpPr>
          <p:sp>
            <p:nvSpPr>
              <p:cNvPr id="57" name="Freeform 145"/>
              <p:cNvSpPr>
                <a:spLocks/>
              </p:cNvSpPr>
              <p:nvPr/>
            </p:nvSpPr>
            <p:spPr bwMode="auto">
              <a:xfrm>
                <a:off x="5633074" y="5131805"/>
                <a:ext cx="360363" cy="271462"/>
              </a:xfrm>
              <a:custGeom>
                <a:avLst/>
                <a:gdLst>
                  <a:gd name="T0" fmla="*/ 25 w 32"/>
                  <a:gd name="T1" fmla="*/ 0 h 24"/>
                  <a:gd name="T2" fmla="*/ 19 w 32"/>
                  <a:gd name="T3" fmla="*/ 4 h 24"/>
                  <a:gd name="T4" fmla="*/ 16 w 32"/>
                  <a:gd name="T5" fmla="*/ 5 h 24"/>
                  <a:gd name="T6" fmla="*/ 13 w 32"/>
                  <a:gd name="T7" fmla="*/ 4 h 24"/>
                  <a:gd name="T8" fmla="*/ 8 w 32"/>
                  <a:gd name="T9" fmla="*/ 0 h 24"/>
                  <a:gd name="T10" fmla="*/ 0 w 32"/>
                  <a:gd name="T11" fmla="*/ 14 h 24"/>
                  <a:gd name="T12" fmla="*/ 0 w 32"/>
                  <a:gd name="T13" fmla="*/ 18 h 24"/>
                  <a:gd name="T14" fmla="*/ 16 w 32"/>
                  <a:gd name="T15" fmla="*/ 24 h 24"/>
                  <a:gd name="T16" fmla="*/ 32 w 32"/>
                  <a:gd name="T17" fmla="*/ 18 h 24"/>
                  <a:gd name="T18" fmla="*/ 32 w 32"/>
                  <a:gd name="T19" fmla="*/ 14 h 24"/>
                  <a:gd name="T20" fmla="*/ 25 w 32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4">
                    <a:moveTo>
                      <a:pt x="25" y="0"/>
                    </a:moveTo>
                    <a:cubicBezTo>
                      <a:pt x="23" y="2"/>
                      <a:pt x="21" y="4"/>
                      <a:pt x="19" y="4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1" y="4"/>
                      <a:pt x="9" y="2"/>
                      <a:pt x="8" y="0"/>
                    </a:cubicBezTo>
                    <a:cubicBezTo>
                      <a:pt x="3" y="3"/>
                      <a:pt x="0" y="8"/>
                      <a:pt x="0" y="1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21"/>
                      <a:pt x="10" y="24"/>
                      <a:pt x="16" y="24"/>
                    </a:cubicBezTo>
                    <a:cubicBezTo>
                      <a:pt x="22" y="24"/>
                      <a:pt x="28" y="21"/>
                      <a:pt x="32" y="18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8"/>
                      <a:pt x="29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146"/>
              <p:cNvSpPr>
                <a:spLocks/>
              </p:cNvSpPr>
              <p:nvPr/>
            </p:nvSpPr>
            <p:spPr bwMode="auto">
              <a:xfrm>
                <a:off x="5701337" y="4906380"/>
                <a:ext cx="225425" cy="271462"/>
              </a:xfrm>
              <a:custGeom>
                <a:avLst/>
                <a:gdLst>
                  <a:gd name="T0" fmla="*/ 10 w 20"/>
                  <a:gd name="T1" fmla="*/ 0 h 24"/>
                  <a:gd name="T2" fmla="*/ 0 w 20"/>
                  <a:gd name="T3" fmla="*/ 9 h 24"/>
                  <a:gd name="T4" fmla="*/ 0 w 20"/>
                  <a:gd name="T5" fmla="*/ 15 h 24"/>
                  <a:gd name="T6" fmla="*/ 2 w 20"/>
                  <a:gd name="T7" fmla="*/ 19 h 24"/>
                  <a:gd name="T8" fmla="*/ 7 w 20"/>
                  <a:gd name="T9" fmla="*/ 23 h 24"/>
                  <a:gd name="T10" fmla="*/ 10 w 20"/>
                  <a:gd name="T11" fmla="*/ 24 h 24"/>
                  <a:gd name="T12" fmla="*/ 13 w 20"/>
                  <a:gd name="T13" fmla="*/ 23 h 24"/>
                  <a:gd name="T14" fmla="*/ 19 w 20"/>
                  <a:gd name="T15" fmla="*/ 19 h 24"/>
                  <a:gd name="T16" fmla="*/ 20 w 20"/>
                  <a:gd name="T17" fmla="*/ 15 h 24"/>
                  <a:gd name="T18" fmla="*/ 20 w 20"/>
                  <a:gd name="T19" fmla="*/ 9 h 24"/>
                  <a:gd name="T20" fmla="*/ 10 w 20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24">
                    <a:moveTo>
                      <a:pt x="10" y="0"/>
                    </a:moveTo>
                    <a:cubicBezTo>
                      <a:pt x="5" y="0"/>
                      <a:pt x="0" y="4"/>
                      <a:pt x="0" y="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3" y="21"/>
                      <a:pt x="5" y="23"/>
                      <a:pt x="7" y="23"/>
                    </a:cubicBezTo>
                    <a:cubicBezTo>
                      <a:pt x="8" y="23"/>
                      <a:pt x="9" y="24"/>
                      <a:pt x="10" y="24"/>
                    </a:cubicBezTo>
                    <a:cubicBezTo>
                      <a:pt x="11" y="24"/>
                      <a:pt x="12" y="23"/>
                      <a:pt x="13" y="23"/>
                    </a:cubicBezTo>
                    <a:cubicBezTo>
                      <a:pt x="15" y="23"/>
                      <a:pt x="17" y="21"/>
                      <a:pt x="19" y="19"/>
                    </a:cubicBezTo>
                    <a:cubicBezTo>
                      <a:pt x="19" y="18"/>
                      <a:pt x="20" y="16"/>
                      <a:pt x="20" y="15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47"/>
              <p:cNvSpPr>
                <a:spLocks/>
              </p:cNvSpPr>
              <p:nvPr/>
            </p:nvSpPr>
            <p:spPr bwMode="auto">
              <a:xfrm>
                <a:off x="5814049" y="5019093"/>
                <a:ext cx="123825" cy="125412"/>
              </a:xfrm>
              <a:custGeom>
                <a:avLst/>
                <a:gdLst>
                  <a:gd name="T0" fmla="*/ 11 w 11"/>
                  <a:gd name="T1" fmla="*/ 0 h 11"/>
                  <a:gd name="T2" fmla="*/ 9 w 11"/>
                  <a:gd name="T3" fmla="*/ 0 h 11"/>
                  <a:gd name="T4" fmla="*/ 9 w 11"/>
                  <a:gd name="T5" fmla="*/ 4 h 11"/>
                  <a:gd name="T6" fmla="*/ 9 w 11"/>
                  <a:gd name="T7" fmla="*/ 4 h 11"/>
                  <a:gd name="T8" fmla="*/ 7 w 11"/>
                  <a:gd name="T9" fmla="*/ 8 h 11"/>
                  <a:gd name="T10" fmla="*/ 3 w 11"/>
                  <a:gd name="T11" fmla="*/ 9 h 11"/>
                  <a:gd name="T12" fmla="*/ 1 w 11"/>
                  <a:gd name="T13" fmla="*/ 8 h 11"/>
                  <a:gd name="T14" fmla="*/ 0 w 11"/>
                  <a:gd name="T15" fmla="*/ 10 h 11"/>
                  <a:gd name="T16" fmla="*/ 1 w 11"/>
                  <a:gd name="T17" fmla="*/ 11 h 11"/>
                  <a:gd name="T18" fmla="*/ 3 w 11"/>
                  <a:gd name="T19" fmla="*/ 10 h 11"/>
                  <a:gd name="T20" fmla="*/ 8 w 11"/>
                  <a:gd name="T21" fmla="*/ 8 h 11"/>
                  <a:gd name="T22" fmla="*/ 10 w 11"/>
                  <a:gd name="T23" fmla="*/ 4 h 11"/>
                  <a:gd name="T24" fmla="*/ 11 w 11"/>
                  <a:gd name="T25" fmla="*/ 4 h 11"/>
                  <a:gd name="T26" fmla="*/ 11 w 11"/>
                  <a:gd name="T2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7"/>
                      <a:pt x="7" y="8"/>
                    </a:cubicBezTo>
                    <a:cubicBezTo>
                      <a:pt x="6" y="9"/>
                      <a:pt x="5" y="9"/>
                      <a:pt x="3" y="9"/>
                    </a:cubicBezTo>
                    <a:cubicBezTo>
                      <a:pt x="3" y="9"/>
                      <a:pt x="2" y="8"/>
                      <a:pt x="1" y="8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0" y="10"/>
                      <a:pt x="1" y="11"/>
                      <a:pt x="1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5" y="10"/>
                      <a:pt x="7" y="9"/>
                      <a:pt x="8" y="8"/>
                    </a:cubicBezTo>
                    <a:cubicBezTo>
                      <a:pt x="9" y="7"/>
                      <a:pt x="10" y="6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" name="背景三角形"/>
          <p:cNvSpPr/>
          <p:nvPr/>
        </p:nvSpPr>
        <p:spPr>
          <a:xfrm flipV="1">
            <a:off x="-16456" y="-27963"/>
            <a:ext cx="2154851" cy="6885961"/>
          </a:xfrm>
          <a:prstGeom prst="rt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7" name="背景梯形"/>
          <p:cNvSpPr/>
          <p:nvPr/>
        </p:nvSpPr>
        <p:spPr>
          <a:xfrm flipH="1" flipV="1">
            <a:off x="-16457" y="-27966"/>
            <a:ext cx="12210898" cy="18325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6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654 h 10000"/>
              <a:gd name="connsiteX0" fmla="*/ 24 w 10000"/>
              <a:gd name="connsiteY0" fmla="*/ 59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4 w 10000"/>
              <a:gd name="connsiteY4" fmla="*/ 5979 h 10000"/>
              <a:gd name="connsiteX0" fmla="*/ 24 w 10000"/>
              <a:gd name="connsiteY0" fmla="*/ 718 h 4739"/>
              <a:gd name="connsiteX1" fmla="*/ 9929 w 10000"/>
              <a:gd name="connsiteY1" fmla="*/ 0 h 4739"/>
              <a:gd name="connsiteX2" fmla="*/ 10000 w 10000"/>
              <a:gd name="connsiteY2" fmla="*/ 4739 h 4739"/>
              <a:gd name="connsiteX3" fmla="*/ 0 w 10000"/>
              <a:gd name="connsiteY3" fmla="*/ 4739 h 4739"/>
              <a:gd name="connsiteX4" fmla="*/ 24 w 10000"/>
              <a:gd name="connsiteY4" fmla="*/ 718 h 4739"/>
              <a:gd name="connsiteX0" fmla="*/ 24 w 10000"/>
              <a:gd name="connsiteY0" fmla="*/ 9486 h 17971"/>
              <a:gd name="connsiteX1" fmla="*/ 9988 w 10000"/>
              <a:gd name="connsiteY1" fmla="*/ 0 h 17971"/>
              <a:gd name="connsiteX2" fmla="*/ 10000 w 10000"/>
              <a:gd name="connsiteY2" fmla="*/ 17971 h 17971"/>
              <a:gd name="connsiteX3" fmla="*/ 0 w 10000"/>
              <a:gd name="connsiteY3" fmla="*/ 17971 h 17971"/>
              <a:gd name="connsiteX4" fmla="*/ 24 w 10000"/>
              <a:gd name="connsiteY4" fmla="*/ 9486 h 17971"/>
              <a:gd name="connsiteX0" fmla="*/ 2 w 10002"/>
              <a:gd name="connsiteY0" fmla="*/ 9486 h 17971"/>
              <a:gd name="connsiteX1" fmla="*/ 9990 w 10002"/>
              <a:gd name="connsiteY1" fmla="*/ 0 h 17971"/>
              <a:gd name="connsiteX2" fmla="*/ 10002 w 10002"/>
              <a:gd name="connsiteY2" fmla="*/ 17971 h 17971"/>
              <a:gd name="connsiteX3" fmla="*/ 2 w 10002"/>
              <a:gd name="connsiteY3" fmla="*/ 17971 h 17971"/>
              <a:gd name="connsiteX4" fmla="*/ 2 w 10002"/>
              <a:gd name="connsiteY4" fmla="*/ 9486 h 1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971">
                <a:moveTo>
                  <a:pt x="2" y="9486"/>
                </a:moveTo>
                <a:lnTo>
                  <a:pt x="9990" y="0"/>
                </a:lnTo>
                <a:cubicBezTo>
                  <a:pt x="10014" y="3334"/>
                  <a:pt x="9978" y="14637"/>
                  <a:pt x="10002" y="17971"/>
                </a:cubicBezTo>
                <a:lnTo>
                  <a:pt x="2" y="17971"/>
                </a:lnTo>
                <a:cubicBezTo>
                  <a:pt x="10" y="15143"/>
                  <a:pt x="-6" y="12314"/>
                  <a:pt x="2" y="9486"/>
                </a:cubicBez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rgbClr val="171C4D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rgbClr val="171C4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64" name="标题标志"/>
          <p:cNvGrpSpPr/>
          <p:nvPr/>
        </p:nvGrpSpPr>
        <p:grpSpPr>
          <a:xfrm>
            <a:off x="317588" y="189239"/>
            <a:ext cx="423601" cy="432000"/>
            <a:chOff x="317588" y="189239"/>
            <a:chExt cx="423601" cy="432000"/>
          </a:xfrm>
        </p:grpSpPr>
        <p:sp>
          <p:nvSpPr>
            <p:cNvPr id="65" name="等腰三角形 64"/>
            <p:cNvSpPr/>
            <p:nvPr/>
          </p:nvSpPr>
          <p:spPr>
            <a:xfrm rot="5400000">
              <a:off x="263588" y="243239"/>
              <a:ext cx="432000" cy="324000"/>
            </a:xfrm>
            <a:prstGeom prst="triangle">
              <a:avLst/>
            </a:prstGeom>
            <a:solidFill>
              <a:srgbClr val="11153A">
                <a:alpha val="86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6" name="等腰三角形 65"/>
            <p:cNvSpPr/>
            <p:nvPr/>
          </p:nvSpPr>
          <p:spPr>
            <a:xfrm rot="5400000">
              <a:off x="363189" y="243239"/>
              <a:ext cx="432000" cy="324000"/>
            </a:xfrm>
            <a:prstGeom prst="triangle">
              <a:avLst/>
            </a:prstGeom>
            <a:solidFill>
              <a:srgbClr val="171C4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小标题1"/>
          <p:cNvSpPr txBox="1"/>
          <p:nvPr/>
        </p:nvSpPr>
        <p:spPr>
          <a:xfrm>
            <a:off x="964656" y="345518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0" name="文本1"/>
          <p:cNvSpPr txBox="1"/>
          <p:nvPr/>
        </p:nvSpPr>
        <p:spPr>
          <a:xfrm>
            <a:off x="1116115" y="3850810"/>
            <a:ext cx="2396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and paste it here. Text or Copy Your and paste it here. Text or Copy Your and 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5" name="小标题4"/>
          <p:cNvSpPr txBox="1"/>
          <p:nvPr/>
        </p:nvSpPr>
        <p:spPr>
          <a:xfrm>
            <a:off x="8927896" y="345518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6" name="文本4"/>
          <p:cNvSpPr txBox="1"/>
          <p:nvPr/>
        </p:nvSpPr>
        <p:spPr>
          <a:xfrm>
            <a:off x="9079355" y="3850810"/>
            <a:ext cx="2396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and paste it here. Text or Copy Your and paste it here. Text or Copy Your and 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8" name="小标题2"/>
          <p:cNvSpPr txBox="1"/>
          <p:nvPr/>
        </p:nvSpPr>
        <p:spPr>
          <a:xfrm>
            <a:off x="3619069" y="345518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9" name="文本2"/>
          <p:cNvSpPr txBox="1"/>
          <p:nvPr/>
        </p:nvSpPr>
        <p:spPr>
          <a:xfrm>
            <a:off x="3770528" y="3850810"/>
            <a:ext cx="2396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and paste it here. Text or Copy Your and paste it here. Text or Copy Your and 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1" name="小标题3"/>
          <p:cNvSpPr txBox="1"/>
          <p:nvPr/>
        </p:nvSpPr>
        <p:spPr>
          <a:xfrm>
            <a:off x="6273482" y="345518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2" name="文本3"/>
          <p:cNvSpPr txBox="1"/>
          <p:nvPr/>
        </p:nvSpPr>
        <p:spPr>
          <a:xfrm>
            <a:off x="6424941" y="3850810"/>
            <a:ext cx="2396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and paste it here. Text or Copy Your and paste it here. Text or Copy Your and 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641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9" grpId="0"/>
      <p:bldP spid="40" grpId="0"/>
      <p:bldP spid="95" grpId="0"/>
      <p:bldP spid="96" grpId="0"/>
      <p:bldP spid="98" grpId="0"/>
      <p:bldP spid="99" grpId="0"/>
      <p:bldP spid="101" grpId="0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背景三角形"/>
          <p:cNvSpPr/>
          <p:nvPr/>
        </p:nvSpPr>
        <p:spPr>
          <a:xfrm flipV="1">
            <a:off x="-16456" y="-27963"/>
            <a:ext cx="2154851" cy="6885961"/>
          </a:xfrm>
          <a:prstGeom prst="rt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背景梯形"/>
          <p:cNvSpPr/>
          <p:nvPr/>
        </p:nvSpPr>
        <p:spPr>
          <a:xfrm flipH="1" flipV="1">
            <a:off x="-16457" y="-27966"/>
            <a:ext cx="12210898" cy="18325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6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654 h 10000"/>
              <a:gd name="connsiteX0" fmla="*/ 24 w 10000"/>
              <a:gd name="connsiteY0" fmla="*/ 59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4 w 10000"/>
              <a:gd name="connsiteY4" fmla="*/ 5979 h 10000"/>
              <a:gd name="connsiteX0" fmla="*/ 24 w 10000"/>
              <a:gd name="connsiteY0" fmla="*/ 718 h 4739"/>
              <a:gd name="connsiteX1" fmla="*/ 9929 w 10000"/>
              <a:gd name="connsiteY1" fmla="*/ 0 h 4739"/>
              <a:gd name="connsiteX2" fmla="*/ 10000 w 10000"/>
              <a:gd name="connsiteY2" fmla="*/ 4739 h 4739"/>
              <a:gd name="connsiteX3" fmla="*/ 0 w 10000"/>
              <a:gd name="connsiteY3" fmla="*/ 4739 h 4739"/>
              <a:gd name="connsiteX4" fmla="*/ 24 w 10000"/>
              <a:gd name="connsiteY4" fmla="*/ 718 h 4739"/>
              <a:gd name="connsiteX0" fmla="*/ 24 w 10000"/>
              <a:gd name="connsiteY0" fmla="*/ 9486 h 17971"/>
              <a:gd name="connsiteX1" fmla="*/ 9988 w 10000"/>
              <a:gd name="connsiteY1" fmla="*/ 0 h 17971"/>
              <a:gd name="connsiteX2" fmla="*/ 10000 w 10000"/>
              <a:gd name="connsiteY2" fmla="*/ 17971 h 17971"/>
              <a:gd name="connsiteX3" fmla="*/ 0 w 10000"/>
              <a:gd name="connsiteY3" fmla="*/ 17971 h 17971"/>
              <a:gd name="connsiteX4" fmla="*/ 24 w 10000"/>
              <a:gd name="connsiteY4" fmla="*/ 9486 h 17971"/>
              <a:gd name="connsiteX0" fmla="*/ 2 w 10002"/>
              <a:gd name="connsiteY0" fmla="*/ 9486 h 17971"/>
              <a:gd name="connsiteX1" fmla="*/ 9990 w 10002"/>
              <a:gd name="connsiteY1" fmla="*/ 0 h 17971"/>
              <a:gd name="connsiteX2" fmla="*/ 10002 w 10002"/>
              <a:gd name="connsiteY2" fmla="*/ 17971 h 17971"/>
              <a:gd name="connsiteX3" fmla="*/ 2 w 10002"/>
              <a:gd name="connsiteY3" fmla="*/ 17971 h 17971"/>
              <a:gd name="connsiteX4" fmla="*/ 2 w 10002"/>
              <a:gd name="connsiteY4" fmla="*/ 9486 h 1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971">
                <a:moveTo>
                  <a:pt x="2" y="9486"/>
                </a:moveTo>
                <a:lnTo>
                  <a:pt x="9990" y="0"/>
                </a:lnTo>
                <a:cubicBezTo>
                  <a:pt x="10014" y="3334"/>
                  <a:pt x="9978" y="14637"/>
                  <a:pt x="10002" y="17971"/>
                </a:cubicBezTo>
                <a:lnTo>
                  <a:pt x="2" y="17971"/>
                </a:lnTo>
                <a:cubicBezTo>
                  <a:pt x="10" y="15143"/>
                  <a:pt x="-6" y="12314"/>
                  <a:pt x="2" y="9486"/>
                </a:cubicBez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rgbClr val="171C4D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rgbClr val="171C4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8" name="标题标志"/>
          <p:cNvGrpSpPr/>
          <p:nvPr/>
        </p:nvGrpSpPr>
        <p:grpSpPr>
          <a:xfrm>
            <a:off x="317588" y="189239"/>
            <a:ext cx="423601" cy="432000"/>
            <a:chOff x="317588" y="189239"/>
            <a:chExt cx="423601" cy="432000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263588" y="243239"/>
              <a:ext cx="432000" cy="324000"/>
            </a:xfrm>
            <a:prstGeom prst="triangle">
              <a:avLst/>
            </a:prstGeom>
            <a:solidFill>
              <a:srgbClr val="11153A">
                <a:alpha val="86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363189" y="243239"/>
              <a:ext cx="432000" cy="324000"/>
            </a:xfrm>
            <a:prstGeom prst="triangle">
              <a:avLst/>
            </a:prstGeom>
            <a:solidFill>
              <a:srgbClr val="171C4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灰色多边形"/>
          <p:cNvSpPr/>
          <p:nvPr/>
        </p:nvSpPr>
        <p:spPr>
          <a:xfrm>
            <a:off x="6245502" y="1879934"/>
            <a:ext cx="1692000" cy="3590926"/>
          </a:xfrm>
          <a:custGeom>
            <a:avLst/>
            <a:gdLst>
              <a:gd name="connsiteX0" fmla="*/ 0 w 1692000"/>
              <a:gd name="connsiteY0" fmla="*/ 0 h 3590926"/>
              <a:gd name="connsiteX1" fmla="*/ 1692000 w 1692000"/>
              <a:gd name="connsiteY1" fmla="*/ 0 h 3590926"/>
              <a:gd name="connsiteX2" fmla="*/ 1692000 w 1692000"/>
              <a:gd name="connsiteY2" fmla="*/ 3590926 h 3590926"/>
              <a:gd name="connsiteX3" fmla="*/ 0 w 1692000"/>
              <a:gd name="connsiteY3" fmla="*/ 3590926 h 3590926"/>
              <a:gd name="connsiteX4" fmla="*/ 0 w 1692000"/>
              <a:gd name="connsiteY4" fmla="*/ 3000261 h 3590926"/>
              <a:gd name="connsiteX5" fmla="*/ 712651 w 1692000"/>
              <a:gd name="connsiteY5" fmla="*/ 3000261 h 3590926"/>
              <a:gd name="connsiteX6" fmla="*/ 712651 w 1692000"/>
              <a:gd name="connsiteY6" fmla="*/ 3348038 h 3590926"/>
              <a:gd name="connsiteX7" fmla="*/ 1503226 w 1692000"/>
              <a:gd name="connsiteY7" fmla="*/ 1795463 h 3590926"/>
              <a:gd name="connsiteX8" fmla="*/ 712651 w 1692000"/>
              <a:gd name="connsiteY8" fmla="*/ 242888 h 3590926"/>
              <a:gd name="connsiteX9" fmla="*/ 712651 w 1692000"/>
              <a:gd name="connsiteY9" fmla="*/ 590665 h 3590926"/>
              <a:gd name="connsiteX10" fmla="*/ 0 w 1692000"/>
              <a:gd name="connsiteY10" fmla="*/ 590665 h 35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00" h="3590926">
                <a:moveTo>
                  <a:pt x="0" y="0"/>
                </a:moveTo>
                <a:lnTo>
                  <a:pt x="1692000" y="0"/>
                </a:lnTo>
                <a:lnTo>
                  <a:pt x="1692000" y="3590926"/>
                </a:lnTo>
                <a:lnTo>
                  <a:pt x="0" y="3590926"/>
                </a:lnTo>
                <a:lnTo>
                  <a:pt x="0" y="3000261"/>
                </a:lnTo>
                <a:lnTo>
                  <a:pt x="712651" y="3000261"/>
                </a:lnTo>
                <a:lnTo>
                  <a:pt x="712651" y="3348038"/>
                </a:lnTo>
                <a:lnTo>
                  <a:pt x="1503226" y="1795463"/>
                </a:lnTo>
                <a:lnTo>
                  <a:pt x="712651" y="242888"/>
                </a:lnTo>
                <a:lnTo>
                  <a:pt x="712651" y="590665"/>
                </a:lnTo>
                <a:lnTo>
                  <a:pt x="0" y="590665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2" name="黄色多边形"/>
          <p:cNvSpPr/>
          <p:nvPr/>
        </p:nvSpPr>
        <p:spPr>
          <a:xfrm flipH="1">
            <a:off x="4302402" y="1879934"/>
            <a:ext cx="1692000" cy="3590926"/>
          </a:xfrm>
          <a:custGeom>
            <a:avLst/>
            <a:gdLst>
              <a:gd name="connsiteX0" fmla="*/ 0 w 1692000"/>
              <a:gd name="connsiteY0" fmla="*/ 0 h 3590926"/>
              <a:gd name="connsiteX1" fmla="*/ 1692000 w 1692000"/>
              <a:gd name="connsiteY1" fmla="*/ 0 h 3590926"/>
              <a:gd name="connsiteX2" fmla="*/ 1692000 w 1692000"/>
              <a:gd name="connsiteY2" fmla="*/ 3590926 h 3590926"/>
              <a:gd name="connsiteX3" fmla="*/ 0 w 1692000"/>
              <a:gd name="connsiteY3" fmla="*/ 3590926 h 3590926"/>
              <a:gd name="connsiteX4" fmla="*/ 0 w 1692000"/>
              <a:gd name="connsiteY4" fmla="*/ 3000261 h 3590926"/>
              <a:gd name="connsiteX5" fmla="*/ 712651 w 1692000"/>
              <a:gd name="connsiteY5" fmla="*/ 3000261 h 3590926"/>
              <a:gd name="connsiteX6" fmla="*/ 712651 w 1692000"/>
              <a:gd name="connsiteY6" fmla="*/ 3348038 h 3590926"/>
              <a:gd name="connsiteX7" fmla="*/ 1503226 w 1692000"/>
              <a:gd name="connsiteY7" fmla="*/ 1795463 h 3590926"/>
              <a:gd name="connsiteX8" fmla="*/ 712651 w 1692000"/>
              <a:gd name="connsiteY8" fmla="*/ 242888 h 3590926"/>
              <a:gd name="connsiteX9" fmla="*/ 712651 w 1692000"/>
              <a:gd name="connsiteY9" fmla="*/ 590665 h 3590926"/>
              <a:gd name="connsiteX10" fmla="*/ 0 w 1692000"/>
              <a:gd name="connsiteY10" fmla="*/ 590665 h 35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00" h="3590926">
                <a:moveTo>
                  <a:pt x="0" y="0"/>
                </a:moveTo>
                <a:lnTo>
                  <a:pt x="1692000" y="0"/>
                </a:lnTo>
                <a:lnTo>
                  <a:pt x="1692000" y="3590926"/>
                </a:lnTo>
                <a:lnTo>
                  <a:pt x="0" y="3590926"/>
                </a:lnTo>
                <a:lnTo>
                  <a:pt x="0" y="3000261"/>
                </a:lnTo>
                <a:lnTo>
                  <a:pt x="712651" y="3000261"/>
                </a:lnTo>
                <a:lnTo>
                  <a:pt x="712651" y="3348038"/>
                </a:lnTo>
                <a:lnTo>
                  <a:pt x="1503226" y="1795463"/>
                </a:lnTo>
                <a:lnTo>
                  <a:pt x="712651" y="242888"/>
                </a:lnTo>
                <a:lnTo>
                  <a:pt x="712651" y="590665"/>
                </a:lnTo>
                <a:lnTo>
                  <a:pt x="0" y="590665"/>
                </a:ln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3" name="中心标题"/>
          <p:cNvSpPr txBox="1"/>
          <p:nvPr/>
        </p:nvSpPr>
        <p:spPr>
          <a:xfrm>
            <a:off x="5440286" y="2959798"/>
            <a:ext cx="1282402" cy="132343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小标题3"/>
          <p:cNvSpPr txBox="1"/>
          <p:nvPr/>
        </p:nvSpPr>
        <p:spPr>
          <a:xfrm>
            <a:off x="8128961" y="2149090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文本3"/>
          <p:cNvSpPr txBox="1"/>
          <p:nvPr/>
        </p:nvSpPr>
        <p:spPr>
          <a:xfrm>
            <a:off x="8123102" y="2561491"/>
            <a:ext cx="311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小标题4"/>
          <p:cNvSpPr txBox="1"/>
          <p:nvPr/>
        </p:nvSpPr>
        <p:spPr>
          <a:xfrm>
            <a:off x="8128960" y="400503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文本4"/>
          <p:cNvSpPr txBox="1"/>
          <p:nvPr/>
        </p:nvSpPr>
        <p:spPr>
          <a:xfrm>
            <a:off x="8123101" y="4417437"/>
            <a:ext cx="311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小标题1"/>
          <p:cNvSpPr txBox="1"/>
          <p:nvPr/>
        </p:nvSpPr>
        <p:spPr>
          <a:xfrm>
            <a:off x="1885125" y="2149090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文本1"/>
          <p:cNvSpPr txBox="1"/>
          <p:nvPr/>
        </p:nvSpPr>
        <p:spPr>
          <a:xfrm>
            <a:off x="933765" y="2561491"/>
            <a:ext cx="311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小标题2"/>
          <p:cNvSpPr txBox="1"/>
          <p:nvPr/>
        </p:nvSpPr>
        <p:spPr>
          <a:xfrm>
            <a:off x="1885125" y="4005036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2"/>
          <p:cNvSpPr txBox="1"/>
          <p:nvPr/>
        </p:nvSpPr>
        <p:spPr>
          <a:xfrm>
            <a:off x="933764" y="4417437"/>
            <a:ext cx="311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文本"/>
          <p:cNvSpPr txBox="1"/>
          <p:nvPr/>
        </p:nvSpPr>
        <p:spPr>
          <a:xfrm>
            <a:off x="973732" y="5964375"/>
            <a:ext cx="1026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paste </a:t>
            </a:r>
            <a:endParaRPr lang="zh-CN" altLang="en-US" sz="2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501521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6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25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27" grpId="0"/>
          <p:bldP spid="28" grpId="0"/>
          <p:bldP spid="30" grpId="0"/>
          <p:bldP spid="31" grpId="0"/>
          <p:bldP spid="33" grpId="0"/>
          <p:bldP spid="34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6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25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27" grpId="0"/>
          <p:bldP spid="28" grpId="0"/>
          <p:bldP spid="30" grpId="0"/>
          <p:bldP spid="31" grpId="0"/>
          <p:bldP spid="33" grpId="0"/>
          <p:bldP spid="34" grpId="0"/>
          <p:bldP spid="36" grpId="0"/>
          <p:bldP spid="37" grpId="0"/>
          <p:bldP spid="3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背景三角形"/>
          <p:cNvSpPr/>
          <p:nvPr/>
        </p:nvSpPr>
        <p:spPr>
          <a:xfrm flipV="1">
            <a:off x="-16456" y="-27963"/>
            <a:ext cx="2154851" cy="6885961"/>
          </a:xfrm>
          <a:prstGeom prst="rt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背景梯形"/>
          <p:cNvSpPr/>
          <p:nvPr/>
        </p:nvSpPr>
        <p:spPr>
          <a:xfrm flipH="1" flipV="1">
            <a:off x="-16457" y="-27966"/>
            <a:ext cx="12210898" cy="18325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6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654 h 10000"/>
              <a:gd name="connsiteX0" fmla="*/ 24 w 10000"/>
              <a:gd name="connsiteY0" fmla="*/ 59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4 w 10000"/>
              <a:gd name="connsiteY4" fmla="*/ 5979 h 10000"/>
              <a:gd name="connsiteX0" fmla="*/ 24 w 10000"/>
              <a:gd name="connsiteY0" fmla="*/ 718 h 4739"/>
              <a:gd name="connsiteX1" fmla="*/ 9929 w 10000"/>
              <a:gd name="connsiteY1" fmla="*/ 0 h 4739"/>
              <a:gd name="connsiteX2" fmla="*/ 10000 w 10000"/>
              <a:gd name="connsiteY2" fmla="*/ 4739 h 4739"/>
              <a:gd name="connsiteX3" fmla="*/ 0 w 10000"/>
              <a:gd name="connsiteY3" fmla="*/ 4739 h 4739"/>
              <a:gd name="connsiteX4" fmla="*/ 24 w 10000"/>
              <a:gd name="connsiteY4" fmla="*/ 718 h 4739"/>
              <a:gd name="connsiteX0" fmla="*/ 24 w 10000"/>
              <a:gd name="connsiteY0" fmla="*/ 9486 h 17971"/>
              <a:gd name="connsiteX1" fmla="*/ 9988 w 10000"/>
              <a:gd name="connsiteY1" fmla="*/ 0 h 17971"/>
              <a:gd name="connsiteX2" fmla="*/ 10000 w 10000"/>
              <a:gd name="connsiteY2" fmla="*/ 17971 h 17971"/>
              <a:gd name="connsiteX3" fmla="*/ 0 w 10000"/>
              <a:gd name="connsiteY3" fmla="*/ 17971 h 17971"/>
              <a:gd name="connsiteX4" fmla="*/ 24 w 10000"/>
              <a:gd name="connsiteY4" fmla="*/ 9486 h 17971"/>
              <a:gd name="connsiteX0" fmla="*/ 2 w 10002"/>
              <a:gd name="connsiteY0" fmla="*/ 9486 h 17971"/>
              <a:gd name="connsiteX1" fmla="*/ 9990 w 10002"/>
              <a:gd name="connsiteY1" fmla="*/ 0 h 17971"/>
              <a:gd name="connsiteX2" fmla="*/ 10002 w 10002"/>
              <a:gd name="connsiteY2" fmla="*/ 17971 h 17971"/>
              <a:gd name="connsiteX3" fmla="*/ 2 w 10002"/>
              <a:gd name="connsiteY3" fmla="*/ 17971 h 17971"/>
              <a:gd name="connsiteX4" fmla="*/ 2 w 10002"/>
              <a:gd name="connsiteY4" fmla="*/ 9486 h 1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971">
                <a:moveTo>
                  <a:pt x="2" y="9486"/>
                </a:moveTo>
                <a:lnTo>
                  <a:pt x="9990" y="0"/>
                </a:lnTo>
                <a:cubicBezTo>
                  <a:pt x="10014" y="3334"/>
                  <a:pt x="9978" y="14637"/>
                  <a:pt x="10002" y="17971"/>
                </a:cubicBezTo>
                <a:lnTo>
                  <a:pt x="2" y="17971"/>
                </a:lnTo>
                <a:cubicBezTo>
                  <a:pt x="10" y="15143"/>
                  <a:pt x="-6" y="12314"/>
                  <a:pt x="2" y="9486"/>
                </a:cubicBez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rgbClr val="171C4D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rgbClr val="171C4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17588" y="189239"/>
            <a:ext cx="423601" cy="432000"/>
            <a:chOff x="317588" y="189239"/>
            <a:chExt cx="423601" cy="432000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263588" y="243239"/>
              <a:ext cx="432000" cy="324000"/>
            </a:xfrm>
            <a:prstGeom prst="triangle">
              <a:avLst/>
            </a:prstGeom>
            <a:solidFill>
              <a:srgbClr val="11153A">
                <a:alpha val="86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363189" y="243239"/>
              <a:ext cx="432000" cy="324000"/>
            </a:xfrm>
            <a:prstGeom prst="triangle">
              <a:avLst/>
            </a:prstGeom>
            <a:solidFill>
              <a:srgbClr val="171C4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淡色图标矩形"/>
          <p:cNvGrpSpPr/>
          <p:nvPr/>
        </p:nvGrpSpPr>
        <p:grpSpPr>
          <a:xfrm>
            <a:off x="1878240" y="2178752"/>
            <a:ext cx="4646782" cy="3987298"/>
            <a:chOff x="1878240" y="2178752"/>
            <a:chExt cx="4646782" cy="3987298"/>
          </a:xfrm>
        </p:grpSpPr>
        <p:sp>
          <p:nvSpPr>
            <p:cNvPr id="12" name="淡色图标矩形"/>
            <p:cNvSpPr/>
            <p:nvPr/>
          </p:nvSpPr>
          <p:spPr>
            <a:xfrm>
              <a:off x="1878240" y="2178752"/>
              <a:ext cx="4646782" cy="3987298"/>
            </a:xfrm>
            <a:prstGeom prst="rect">
              <a:avLst/>
            </a:prstGeom>
            <a:solidFill>
              <a:srgbClr val="FDDC01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3525078" y="2596847"/>
              <a:ext cx="1157037" cy="1247396"/>
            </a:xfrm>
            <a:custGeom>
              <a:avLst/>
              <a:gdLst>
                <a:gd name="T0" fmla="*/ 49 w 138"/>
                <a:gd name="T1" fmla="*/ 141 h 149"/>
                <a:gd name="T2" fmla="*/ 78 w 138"/>
                <a:gd name="T3" fmla="*/ 116 h 149"/>
                <a:gd name="T4" fmla="*/ 0 w 138"/>
                <a:gd name="T5" fmla="*/ 59 h 149"/>
                <a:gd name="T6" fmla="*/ 95 w 138"/>
                <a:gd name="T7" fmla="*/ 95 h 149"/>
                <a:gd name="T8" fmla="*/ 62 w 138"/>
                <a:gd name="T9" fmla="*/ 107 h 149"/>
                <a:gd name="T10" fmla="*/ 63 w 138"/>
                <a:gd name="T11" fmla="*/ 100 h 149"/>
                <a:gd name="T12" fmla="*/ 70 w 138"/>
                <a:gd name="T13" fmla="*/ 93 h 149"/>
                <a:gd name="T14" fmla="*/ 77 w 138"/>
                <a:gd name="T15" fmla="*/ 81 h 149"/>
                <a:gd name="T16" fmla="*/ 70 w 138"/>
                <a:gd name="T17" fmla="*/ 74 h 149"/>
                <a:gd name="T18" fmla="*/ 60 w 138"/>
                <a:gd name="T19" fmla="*/ 68 h 149"/>
                <a:gd name="T20" fmla="*/ 52 w 138"/>
                <a:gd name="T21" fmla="*/ 68 h 149"/>
                <a:gd name="T22" fmla="*/ 48 w 138"/>
                <a:gd name="T23" fmla="*/ 64 h 149"/>
                <a:gd name="T24" fmla="*/ 53 w 138"/>
                <a:gd name="T25" fmla="*/ 60 h 149"/>
                <a:gd name="T26" fmla="*/ 58 w 138"/>
                <a:gd name="T27" fmla="*/ 51 h 149"/>
                <a:gd name="T28" fmla="*/ 66 w 138"/>
                <a:gd name="T29" fmla="*/ 45 h 149"/>
                <a:gd name="T30" fmla="*/ 65 w 138"/>
                <a:gd name="T31" fmla="*/ 40 h 149"/>
                <a:gd name="T32" fmla="*/ 56 w 138"/>
                <a:gd name="T33" fmla="*/ 36 h 149"/>
                <a:gd name="T34" fmla="*/ 51 w 138"/>
                <a:gd name="T35" fmla="*/ 41 h 149"/>
                <a:gd name="T36" fmla="*/ 52 w 138"/>
                <a:gd name="T37" fmla="*/ 35 h 149"/>
                <a:gd name="T38" fmla="*/ 58 w 138"/>
                <a:gd name="T39" fmla="*/ 34 h 149"/>
                <a:gd name="T40" fmla="*/ 62 w 138"/>
                <a:gd name="T41" fmla="*/ 30 h 149"/>
                <a:gd name="T42" fmla="*/ 59 w 138"/>
                <a:gd name="T43" fmla="*/ 18 h 149"/>
                <a:gd name="T44" fmla="*/ 34 w 138"/>
                <a:gd name="T45" fmla="*/ 22 h 149"/>
                <a:gd name="T46" fmla="*/ 10 w 138"/>
                <a:gd name="T47" fmla="*/ 38 h 149"/>
                <a:gd name="T48" fmla="*/ 34 w 138"/>
                <a:gd name="T49" fmla="*/ 56 h 149"/>
                <a:gd name="T50" fmla="*/ 48 w 138"/>
                <a:gd name="T51" fmla="*/ 67 h 149"/>
                <a:gd name="T52" fmla="*/ 56 w 138"/>
                <a:gd name="T53" fmla="*/ 71 h 149"/>
                <a:gd name="T54" fmla="*/ 59 w 138"/>
                <a:gd name="T55" fmla="*/ 89 h 149"/>
                <a:gd name="T56" fmla="*/ 52 w 138"/>
                <a:gd name="T57" fmla="*/ 119 h 149"/>
                <a:gd name="T58" fmla="*/ 60 w 138"/>
                <a:gd name="T59" fmla="*/ 64 h 149"/>
                <a:gd name="T60" fmla="*/ 52 w 138"/>
                <a:gd name="T61" fmla="*/ 62 h 149"/>
                <a:gd name="T62" fmla="*/ 57 w 138"/>
                <a:gd name="T63" fmla="*/ 64 h 149"/>
                <a:gd name="T64" fmla="*/ 62 w 138"/>
                <a:gd name="T65" fmla="*/ 64 h 149"/>
                <a:gd name="T66" fmla="*/ 88 w 138"/>
                <a:gd name="T67" fmla="*/ 34 h 149"/>
                <a:gd name="T68" fmla="*/ 99 w 138"/>
                <a:gd name="T69" fmla="*/ 72 h 149"/>
                <a:gd name="T70" fmla="*/ 106 w 138"/>
                <a:gd name="T71" fmla="*/ 86 h 149"/>
                <a:gd name="T72" fmla="*/ 108 w 138"/>
                <a:gd name="T73" fmla="*/ 57 h 149"/>
                <a:gd name="T74" fmla="*/ 96 w 138"/>
                <a:gd name="T75" fmla="*/ 54 h 149"/>
                <a:gd name="T76" fmla="*/ 104 w 138"/>
                <a:gd name="T77" fmla="*/ 49 h 149"/>
                <a:gd name="T78" fmla="*/ 106 w 138"/>
                <a:gd name="T79" fmla="*/ 53 h 149"/>
                <a:gd name="T80" fmla="*/ 107 w 138"/>
                <a:gd name="T81" fmla="*/ 52 h 149"/>
                <a:gd name="T82" fmla="*/ 106 w 138"/>
                <a:gd name="T83" fmla="*/ 50 h 149"/>
                <a:gd name="T84" fmla="*/ 109 w 138"/>
                <a:gd name="T85" fmla="*/ 51 h 149"/>
                <a:gd name="T86" fmla="*/ 111 w 138"/>
                <a:gd name="T87" fmla="*/ 53 h 149"/>
                <a:gd name="T88" fmla="*/ 114 w 138"/>
                <a:gd name="T89" fmla="*/ 54 h 149"/>
                <a:gd name="T90" fmla="*/ 106 w 138"/>
                <a:gd name="T91" fmla="*/ 42 h 149"/>
                <a:gd name="T92" fmla="*/ 107 w 138"/>
                <a:gd name="T93" fmla="*/ 39 h 149"/>
                <a:gd name="T94" fmla="*/ 108 w 138"/>
                <a:gd name="T95" fmla="*/ 35 h 149"/>
                <a:gd name="T96" fmla="*/ 101 w 138"/>
                <a:gd name="T97" fmla="*/ 38 h 149"/>
                <a:gd name="T98" fmla="*/ 99 w 138"/>
                <a:gd name="T99" fmla="*/ 44 h 149"/>
                <a:gd name="T100" fmla="*/ 93 w 138"/>
                <a:gd name="T101" fmla="*/ 42 h 149"/>
                <a:gd name="T102" fmla="*/ 95 w 138"/>
                <a:gd name="T103" fmla="*/ 44 h 149"/>
                <a:gd name="T104" fmla="*/ 93 w 138"/>
                <a:gd name="T105" fmla="*/ 52 h 149"/>
                <a:gd name="T106" fmla="*/ 59 w 138"/>
                <a:gd name="T107" fmla="*/ 20 h 149"/>
                <a:gd name="T108" fmla="*/ 70 w 138"/>
                <a:gd name="T109" fmla="*/ 34 h 149"/>
                <a:gd name="T110" fmla="*/ 85 w 138"/>
                <a:gd name="T111" fmla="*/ 29 h 149"/>
                <a:gd name="T112" fmla="*/ 88 w 138"/>
                <a:gd name="T113" fmla="*/ 18 h 149"/>
                <a:gd name="T114" fmla="*/ 74 w 138"/>
                <a:gd name="T115" fmla="*/ 13 h 149"/>
                <a:gd name="T116" fmla="*/ 138 w 138"/>
                <a:gd name="T117" fmla="*/ 103 h 149"/>
                <a:gd name="T118" fmla="*/ 138 w 138"/>
                <a:gd name="T119" fmla="*/ 10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9">
                  <a:moveTo>
                    <a:pt x="110" y="104"/>
                  </a:moveTo>
                  <a:cubicBezTo>
                    <a:pt x="110" y="135"/>
                    <a:pt x="110" y="135"/>
                    <a:pt x="110" y="135"/>
                  </a:cubicBezTo>
                  <a:cubicBezTo>
                    <a:pt x="110" y="135"/>
                    <a:pt x="97" y="135"/>
                    <a:pt x="90" y="139"/>
                  </a:cubicBezTo>
                  <a:cubicBezTo>
                    <a:pt x="84" y="142"/>
                    <a:pt x="66" y="149"/>
                    <a:pt x="49" y="141"/>
                  </a:cubicBezTo>
                  <a:cubicBezTo>
                    <a:pt x="31" y="132"/>
                    <a:pt x="8" y="119"/>
                    <a:pt x="12" y="115"/>
                  </a:cubicBezTo>
                  <a:cubicBezTo>
                    <a:pt x="16" y="111"/>
                    <a:pt x="35" y="120"/>
                    <a:pt x="46" y="125"/>
                  </a:cubicBezTo>
                  <a:cubicBezTo>
                    <a:pt x="58" y="130"/>
                    <a:pt x="72" y="129"/>
                    <a:pt x="79" y="124"/>
                  </a:cubicBezTo>
                  <a:cubicBezTo>
                    <a:pt x="86" y="119"/>
                    <a:pt x="87" y="114"/>
                    <a:pt x="78" y="116"/>
                  </a:cubicBezTo>
                  <a:cubicBezTo>
                    <a:pt x="70" y="119"/>
                    <a:pt x="59" y="125"/>
                    <a:pt x="56" y="118"/>
                  </a:cubicBezTo>
                  <a:cubicBezTo>
                    <a:pt x="54" y="114"/>
                    <a:pt x="74" y="105"/>
                    <a:pt x="80" y="103"/>
                  </a:cubicBezTo>
                  <a:cubicBezTo>
                    <a:pt x="86" y="100"/>
                    <a:pt x="97" y="95"/>
                    <a:pt x="110" y="104"/>
                  </a:cubicBezTo>
                  <a:close/>
                  <a:moveTo>
                    <a:pt x="0" y="59"/>
                  </a:move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59"/>
                  </a:cubicBezTo>
                  <a:cubicBezTo>
                    <a:pt x="120" y="74"/>
                    <a:pt x="115" y="87"/>
                    <a:pt x="106" y="98"/>
                  </a:cubicBezTo>
                  <a:cubicBezTo>
                    <a:pt x="103" y="96"/>
                    <a:pt x="99" y="95"/>
                    <a:pt x="95" y="95"/>
                  </a:cubicBezTo>
                  <a:cubicBezTo>
                    <a:pt x="88" y="95"/>
                    <a:pt x="83" y="97"/>
                    <a:pt x="79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3" y="102"/>
                    <a:pt x="67" y="104"/>
                    <a:pt x="62" y="107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1" y="107"/>
                    <a:pt x="60" y="106"/>
                    <a:pt x="61" y="105"/>
                  </a:cubicBezTo>
                  <a:cubicBezTo>
                    <a:pt x="62" y="104"/>
                    <a:pt x="61" y="104"/>
                    <a:pt x="62" y="103"/>
                  </a:cubicBezTo>
                  <a:cubicBezTo>
                    <a:pt x="62" y="102"/>
                    <a:pt x="61" y="102"/>
                    <a:pt x="62" y="101"/>
                  </a:cubicBezTo>
                  <a:cubicBezTo>
                    <a:pt x="62" y="101"/>
                    <a:pt x="63" y="101"/>
                    <a:pt x="63" y="100"/>
                  </a:cubicBezTo>
                  <a:cubicBezTo>
                    <a:pt x="63" y="99"/>
                    <a:pt x="63" y="99"/>
                    <a:pt x="64" y="98"/>
                  </a:cubicBezTo>
                  <a:cubicBezTo>
                    <a:pt x="65" y="97"/>
                    <a:pt x="64" y="97"/>
                    <a:pt x="65" y="97"/>
                  </a:cubicBezTo>
                  <a:cubicBezTo>
                    <a:pt x="66" y="97"/>
                    <a:pt x="67" y="96"/>
                    <a:pt x="68" y="95"/>
                  </a:cubicBezTo>
                  <a:cubicBezTo>
                    <a:pt x="68" y="94"/>
                    <a:pt x="69" y="95"/>
                    <a:pt x="70" y="93"/>
                  </a:cubicBezTo>
                  <a:cubicBezTo>
                    <a:pt x="70" y="91"/>
                    <a:pt x="71" y="91"/>
                    <a:pt x="71" y="90"/>
                  </a:cubicBezTo>
                  <a:cubicBezTo>
                    <a:pt x="72" y="90"/>
                    <a:pt x="70" y="89"/>
                    <a:pt x="72" y="89"/>
                  </a:cubicBezTo>
                  <a:cubicBezTo>
                    <a:pt x="73" y="88"/>
                    <a:pt x="75" y="88"/>
                    <a:pt x="76" y="86"/>
                  </a:cubicBezTo>
                  <a:cubicBezTo>
                    <a:pt x="76" y="85"/>
                    <a:pt x="76" y="82"/>
                    <a:pt x="77" y="81"/>
                  </a:cubicBezTo>
                  <a:cubicBezTo>
                    <a:pt x="77" y="81"/>
                    <a:pt x="80" y="79"/>
                    <a:pt x="79" y="78"/>
                  </a:cubicBezTo>
                  <a:cubicBezTo>
                    <a:pt x="78" y="77"/>
                    <a:pt x="77" y="76"/>
                    <a:pt x="76" y="76"/>
                  </a:cubicBezTo>
                  <a:cubicBezTo>
                    <a:pt x="75" y="76"/>
                    <a:pt x="74" y="76"/>
                    <a:pt x="73" y="75"/>
                  </a:cubicBezTo>
                  <a:cubicBezTo>
                    <a:pt x="72" y="75"/>
                    <a:pt x="71" y="74"/>
                    <a:pt x="70" y="74"/>
                  </a:cubicBezTo>
                  <a:cubicBezTo>
                    <a:pt x="70" y="73"/>
                    <a:pt x="70" y="72"/>
                    <a:pt x="68" y="72"/>
                  </a:cubicBezTo>
                  <a:cubicBezTo>
                    <a:pt x="66" y="72"/>
                    <a:pt x="66" y="71"/>
                    <a:pt x="66" y="70"/>
                  </a:cubicBezTo>
                  <a:cubicBezTo>
                    <a:pt x="65" y="69"/>
                    <a:pt x="64" y="69"/>
                    <a:pt x="63" y="69"/>
                  </a:cubicBezTo>
                  <a:cubicBezTo>
                    <a:pt x="62" y="69"/>
                    <a:pt x="62" y="69"/>
                    <a:pt x="60" y="68"/>
                  </a:cubicBezTo>
                  <a:cubicBezTo>
                    <a:pt x="58" y="68"/>
                    <a:pt x="58" y="68"/>
                    <a:pt x="57" y="69"/>
                  </a:cubicBezTo>
                  <a:cubicBezTo>
                    <a:pt x="56" y="69"/>
                    <a:pt x="56" y="70"/>
                    <a:pt x="55" y="70"/>
                  </a:cubicBezTo>
                  <a:cubicBezTo>
                    <a:pt x="55" y="69"/>
                    <a:pt x="54" y="70"/>
                    <a:pt x="53" y="70"/>
                  </a:cubicBezTo>
                  <a:cubicBezTo>
                    <a:pt x="53" y="69"/>
                    <a:pt x="52" y="69"/>
                    <a:pt x="52" y="68"/>
                  </a:cubicBezTo>
                  <a:cubicBezTo>
                    <a:pt x="52" y="68"/>
                    <a:pt x="53" y="66"/>
                    <a:pt x="52" y="66"/>
                  </a:cubicBezTo>
                  <a:cubicBezTo>
                    <a:pt x="51" y="66"/>
                    <a:pt x="49" y="66"/>
                    <a:pt x="50" y="65"/>
                  </a:cubicBezTo>
                  <a:cubicBezTo>
                    <a:pt x="50" y="64"/>
                    <a:pt x="51" y="63"/>
                    <a:pt x="51" y="63"/>
                  </a:cubicBezTo>
                  <a:cubicBezTo>
                    <a:pt x="50" y="63"/>
                    <a:pt x="49" y="63"/>
                    <a:pt x="48" y="64"/>
                  </a:cubicBezTo>
                  <a:cubicBezTo>
                    <a:pt x="47" y="65"/>
                    <a:pt x="46" y="65"/>
                    <a:pt x="45" y="63"/>
                  </a:cubicBezTo>
                  <a:cubicBezTo>
                    <a:pt x="44" y="62"/>
                    <a:pt x="44" y="59"/>
                    <a:pt x="46" y="58"/>
                  </a:cubicBezTo>
                  <a:cubicBezTo>
                    <a:pt x="49" y="58"/>
                    <a:pt x="50" y="57"/>
                    <a:pt x="51" y="58"/>
                  </a:cubicBezTo>
                  <a:cubicBezTo>
                    <a:pt x="53" y="58"/>
                    <a:pt x="53" y="59"/>
                    <a:pt x="53" y="60"/>
                  </a:cubicBezTo>
                  <a:cubicBezTo>
                    <a:pt x="54" y="61"/>
                    <a:pt x="55" y="61"/>
                    <a:pt x="54" y="60"/>
                  </a:cubicBezTo>
                  <a:cubicBezTo>
                    <a:pt x="54" y="59"/>
                    <a:pt x="53" y="57"/>
                    <a:pt x="54" y="56"/>
                  </a:cubicBezTo>
                  <a:cubicBezTo>
                    <a:pt x="56" y="55"/>
                    <a:pt x="57" y="54"/>
                    <a:pt x="57" y="53"/>
                  </a:cubicBezTo>
                  <a:cubicBezTo>
                    <a:pt x="57" y="52"/>
                    <a:pt x="57" y="51"/>
                    <a:pt x="58" y="51"/>
                  </a:cubicBezTo>
                  <a:cubicBezTo>
                    <a:pt x="59" y="51"/>
                    <a:pt x="59" y="50"/>
                    <a:pt x="60" y="49"/>
                  </a:cubicBezTo>
                  <a:cubicBezTo>
                    <a:pt x="62" y="49"/>
                    <a:pt x="63" y="49"/>
                    <a:pt x="64" y="48"/>
                  </a:cubicBezTo>
                  <a:cubicBezTo>
                    <a:pt x="65" y="48"/>
                    <a:pt x="61" y="48"/>
                    <a:pt x="63" y="46"/>
                  </a:cubicBezTo>
                  <a:cubicBezTo>
                    <a:pt x="64" y="45"/>
                    <a:pt x="65" y="44"/>
                    <a:pt x="66" y="45"/>
                  </a:cubicBezTo>
                  <a:cubicBezTo>
                    <a:pt x="66" y="45"/>
                    <a:pt x="65" y="47"/>
                    <a:pt x="66" y="47"/>
                  </a:cubicBezTo>
                  <a:cubicBezTo>
                    <a:pt x="67" y="47"/>
                    <a:pt x="69" y="47"/>
                    <a:pt x="69" y="46"/>
                  </a:cubicBezTo>
                  <a:cubicBezTo>
                    <a:pt x="68" y="45"/>
                    <a:pt x="67" y="44"/>
                    <a:pt x="67" y="43"/>
                  </a:cubicBezTo>
                  <a:cubicBezTo>
                    <a:pt x="67" y="42"/>
                    <a:pt x="66" y="41"/>
                    <a:pt x="65" y="40"/>
                  </a:cubicBezTo>
                  <a:cubicBezTo>
                    <a:pt x="64" y="39"/>
                    <a:pt x="63" y="39"/>
                    <a:pt x="63" y="38"/>
                  </a:cubicBezTo>
                  <a:cubicBezTo>
                    <a:pt x="63" y="37"/>
                    <a:pt x="62" y="38"/>
                    <a:pt x="61" y="39"/>
                  </a:cubicBezTo>
                  <a:cubicBezTo>
                    <a:pt x="60" y="39"/>
                    <a:pt x="61" y="37"/>
                    <a:pt x="60" y="37"/>
                  </a:cubicBezTo>
                  <a:cubicBezTo>
                    <a:pt x="59" y="36"/>
                    <a:pt x="57" y="34"/>
                    <a:pt x="56" y="36"/>
                  </a:cubicBezTo>
                  <a:cubicBezTo>
                    <a:pt x="55" y="37"/>
                    <a:pt x="55" y="37"/>
                    <a:pt x="56" y="39"/>
                  </a:cubicBezTo>
                  <a:cubicBezTo>
                    <a:pt x="56" y="40"/>
                    <a:pt x="56" y="41"/>
                    <a:pt x="55" y="42"/>
                  </a:cubicBezTo>
                  <a:cubicBezTo>
                    <a:pt x="54" y="42"/>
                    <a:pt x="55" y="46"/>
                    <a:pt x="54" y="44"/>
                  </a:cubicBezTo>
                  <a:cubicBezTo>
                    <a:pt x="53" y="42"/>
                    <a:pt x="53" y="41"/>
                    <a:pt x="51" y="41"/>
                  </a:cubicBezTo>
                  <a:cubicBezTo>
                    <a:pt x="50" y="41"/>
                    <a:pt x="49" y="40"/>
                    <a:pt x="48" y="39"/>
                  </a:cubicBezTo>
                  <a:cubicBezTo>
                    <a:pt x="47" y="39"/>
                    <a:pt x="46" y="38"/>
                    <a:pt x="47" y="37"/>
                  </a:cubicBezTo>
                  <a:cubicBezTo>
                    <a:pt x="48" y="35"/>
                    <a:pt x="48" y="34"/>
                    <a:pt x="49" y="34"/>
                  </a:cubicBezTo>
                  <a:cubicBezTo>
                    <a:pt x="51" y="34"/>
                    <a:pt x="51" y="35"/>
                    <a:pt x="52" y="35"/>
                  </a:cubicBezTo>
                  <a:cubicBezTo>
                    <a:pt x="54" y="35"/>
                    <a:pt x="53" y="34"/>
                    <a:pt x="53" y="33"/>
                  </a:cubicBezTo>
                  <a:cubicBezTo>
                    <a:pt x="53" y="31"/>
                    <a:pt x="53" y="30"/>
                    <a:pt x="54" y="30"/>
                  </a:cubicBezTo>
                  <a:cubicBezTo>
                    <a:pt x="56" y="30"/>
                    <a:pt x="60" y="30"/>
                    <a:pt x="58" y="31"/>
                  </a:cubicBezTo>
                  <a:cubicBezTo>
                    <a:pt x="57" y="33"/>
                    <a:pt x="56" y="34"/>
                    <a:pt x="58" y="34"/>
                  </a:cubicBezTo>
                  <a:cubicBezTo>
                    <a:pt x="60" y="34"/>
                    <a:pt x="60" y="36"/>
                    <a:pt x="62" y="36"/>
                  </a:cubicBezTo>
                  <a:cubicBezTo>
                    <a:pt x="63" y="36"/>
                    <a:pt x="63" y="35"/>
                    <a:pt x="62" y="34"/>
                  </a:cubicBezTo>
                  <a:cubicBezTo>
                    <a:pt x="61" y="33"/>
                    <a:pt x="60" y="32"/>
                    <a:pt x="62" y="32"/>
                  </a:cubicBezTo>
                  <a:cubicBezTo>
                    <a:pt x="63" y="32"/>
                    <a:pt x="63" y="31"/>
                    <a:pt x="62" y="30"/>
                  </a:cubicBezTo>
                  <a:cubicBezTo>
                    <a:pt x="61" y="29"/>
                    <a:pt x="61" y="28"/>
                    <a:pt x="60" y="28"/>
                  </a:cubicBezTo>
                  <a:cubicBezTo>
                    <a:pt x="60" y="27"/>
                    <a:pt x="56" y="26"/>
                    <a:pt x="55" y="24"/>
                  </a:cubicBezTo>
                  <a:cubicBezTo>
                    <a:pt x="55" y="23"/>
                    <a:pt x="55" y="22"/>
                    <a:pt x="56" y="21"/>
                  </a:cubicBezTo>
                  <a:cubicBezTo>
                    <a:pt x="57" y="20"/>
                    <a:pt x="57" y="18"/>
                    <a:pt x="59" y="18"/>
                  </a:cubicBezTo>
                  <a:cubicBezTo>
                    <a:pt x="60" y="17"/>
                    <a:pt x="67" y="14"/>
                    <a:pt x="61" y="14"/>
                  </a:cubicBezTo>
                  <a:cubicBezTo>
                    <a:pt x="55" y="14"/>
                    <a:pt x="49" y="15"/>
                    <a:pt x="47" y="17"/>
                  </a:cubicBezTo>
                  <a:cubicBezTo>
                    <a:pt x="44" y="18"/>
                    <a:pt x="46" y="19"/>
                    <a:pt x="42" y="20"/>
                  </a:cubicBezTo>
                  <a:cubicBezTo>
                    <a:pt x="38" y="21"/>
                    <a:pt x="36" y="21"/>
                    <a:pt x="34" y="22"/>
                  </a:cubicBezTo>
                  <a:cubicBezTo>
                    <a:pt x="33" y="23"/>
                    <a:pt x="32" y="24"/>
                    <a:pt x="30" y="26"/>
                  </a:cubicBezTo>
                  <a:cubicBezTo>
                    <a:pt x="29" y="28"/>
                    <a:pt x="28" y="30"/>
                    <a:pt x="25" y="29"/>
                  </a:cubicBezTo>
                  <a:cubicBezTo>
                    <a:pt x="22" y="29"/>
                    <a:pt x="19" y="28"/>
                    <a:pt x="16" y="28"/>
                  </a:cubicBezTo>
                  <a:cubicBezTo>
                    <a:pt x="16" y="28"/>
                    <a:pt x="11" y="34"/>
                    <a:pt x="10" y="38"/>
                  </a:cubicBezTo>
                  <a:cubicBezTo>
                    <a:pt x="13" y="39"/>
                    <a:pt x="19" y="35"/>
                    <a:pt x="23" y="38"/>
                  </a:cubicBezTo>
                  <a:cubicBezTo>
                    <a:pt x="27" y="42"/>
                    <a:pt x="28" y="43"/>
                    <a:pt x="29" y="45"/>
                  </a:cubicBezTo>
                  <a:cubicBezTo>
                    <a:pt x="30" y="47"/>
                    <a:pt x="31" y="47"/>
                    <a:pt x="30" y="49"/>
                  </a:cubicBezTo>
                  <a:cubicBezTo>
                    <a:pt x="30" y="51"/>
                    <a:pt x="31" y="55"/>
                    <a:pt x="34" y="56"/>
                  </a:cubicBezTo>
                  <a:cubicBezTo>
                    <a:pt x="37" y="57"/>
                    <a:pt x="39" y="60"/>
                    <a:pt x="40" y="62"/>
                  </a:cubicBezTo>
                  <a:cubicBezTo>
                    <a:pt x="40" y="62"/>
                    <a:pt x="40" y="62"/>
                    <a:pt x="41" y="64"/>
                  </a:cubicBezTo>
                  <a:cubicBezTo>
                    <a:pt x="41" y="65"/>
                    <a:pt x="44" y="66"/>
                    <a:pt x="45" y="66"/>
                  </a:cubicBezTo>
                  <a:cubicBezTo>
                    <a:pt x="47" y="66"/>
                    <a:pt x="46" y="65"/>
                    <a:pt x="48" y="67"/>
                  </a:cubicBezTo>
                  <a:cubicBezTo>
                    <a:pt x="50" y="68"/>
                    <a:pt x="50" y="67"/>
                    <a:pt x="51" y="68"/>
                  </a:cubicBezTo>
                  <a:cubicBezTo>
                    <a:pt x="52" y="70"/>
                    <a:pt x="52" y="70"/>
                    <a:pt x="53" y="70"/>
                  </a:cubicBezTo>
                  <a:cubicBezTo>
                    <a:pt x="54" y="70"/>
                    <a:pt x="55" y="70"/>
                    <a:pt x="55" y="70"/>
                  </a:cubicBezTo>
                  <a:cubicBezTo>
                    <a:pt x="55" y="71"/>
                    <a:pt x="56" y="70"/>
                    <a:pt x="56" y="71"/>
                  </a:cubicBezTo>
                  <a:cubicBezTo>
                    <a:pt x="56" y="73"/>
                    <a:pt x="56" y="73"/>
                    <a:pt x="55" y="73"/>
                  </a:cubicBezTo>
                  <a:cubicBezTo>
                    <a:pt x="54" y="74"/>
                    <a:pt x="53" y="75"/>
                    <a:pt x="55" y="79"/>
                  </a:cubicBezTo>
                  <a:cubicBezTo>
                    <a:pt x="57" y="83"/>
                    <a:pt x="55" y="82"/>
                    <a:pt x="59" y="84"/>
                  </a:cubicBezTo>
                  <a:cubicBezTo>
                    <a:pt x="62" y="85"/>
                    <a:pt x="60" y="87"/>
                    <a:pt x="59" y="89"/>
                  </a:cubicBezTo>
                  <a:cubicBezTo>
                    <a:pt x="59" y="91"/>
                    <a:pt x="57" y="97"/>
                    <a:pt x="58" y="98"/>
                  </a:cubicBezTo>
                  <a:cubicBezTo>
                    <a:pt x="58" y="100"/>
                    <a:pt x="54" y="107"/>
                    <a:pt x="61" y="108"/>
                  </a:cubicBezTo>
                  <a:cubicBezTo>
                    <a:pt x="57" y="110"/>
                    <a:pt x="53" y="113"/>
                    <a:pt x="52" y="116"/>
                  </a:cubicBezTo>
                  <a:cubicBezTo>
                    <a:pt x="52" y="117"/>
                    <a:pt x="52" y="118"/>
                    <a:pt x="52" y="119"/>
                  </a:cubicBezTo>
                  <a:cubicBezTo>
                    <a:pt x="23" y="115"/>
                    <a:pt x="0" y="90"/>
                    <a:pt x="0" y="59"/>
                  </a:cubicBezTo>
                  <a:close/>
                  <a:moveTo>
                    <a:pt x="62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59" y="63"/>
                    <a:pt x="58" y="64"/>
                    <a:pt x="58" y="64"/>
                  </a:cubicBezTo>
                  <a:cubicBezTo>
                    <a:pt x="57" y="63"/>
                    <a:pt x="57" y="63"/>
                    <a:pt x="56" y="63"/>
                  </a:cubicBezTo>
                  <a:cubicBezTo>
                    <a:pt x="56" y="63"/>
                    <a:pt x="55" y="62"/>
                    <a:pt x="55" y="62"/>
                  </a:cubicBezTo>
                  <a:cubicBezTo>
                    <a:pt x="54" y="62"/>
                    <a:pt x="53" y="62"/>
                    <a:pt x="52" y="62"/>
                  </a:cubicBezTo>
                  <a:cubicBezTo>
                    <a:pt x="51" y="63"/>
                    <a:pt x="52" y="62"/>
                    <a:pt x="52" y="62"/>
                  </a:cubicBezTo>
                  <a:cubicBezTo>
                    <a:pt x="53" y="62"/>
                    <a:pt x="54" y="62"/>
                    <a:pt x="55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6" y="64"/>
                    <a:pt x="57" y="64"/>
                    <a:pt x="57" y="64"/>
                  </a:cubicBezTo>
                  <a:cubicBezTo>
                    <a:pt x="58" y="64"/>
                    <a:pt x="58" y="64"/>
                    <a:pt x="59" y="65"/>
                  </a:cubicBezTo>
                  <a:cubicBezTo>
                    <a:pt x="59" y="65"/>
                    <a:pt x="60" y="65"/>
                    <a:pt x="60" y="64"/>
                  </a:cubicBezTo>
                  <a:cubicBezTo>
                    <a:pt x="61" y="64"/>
                    <a:pt x="61" y="64"/>
                    <a:pt x="62" y="65"/>
                  </a:cubicBezTo>
                  <a:cubicBezTo>
                    <a:pt x="62" y="65"/>
                    <a:pt x="62" y="64"/>
                    <a:pt x="62" y="64"/>
                  </a:cubicBezTo>
                  <a:close/>
                  <a:moveTo>
                    <a:pt x="88" y="34"/>
                  </a:moveTo>
                  <a:cubicBezTo>
                    <a:pt x="90" y="33"/>
                    <a:pt x="91" y="32"/>
                    <a:pt x="89" y="32"/>
                  </a:cubicBezTo>
                  <a:cubicBezTo>
                    <a:pt x="87" y="32"/>
                    <a:pt x="85" y="31"/>
                    <a:pt x="86" y="32"/>
                  </a:cubicBezTo>
                  <a:cubicBezTo>
                    <a:pt x="86" y="33"/>
                    <a:pt x="87" y="34"/>
                    <a:pt x="88" y="34"/>
                  </a:cubicBezTo>
                  <a:close/>
                  <a:moveTo>
                    <a:pt x="93" y="57"/>
                  </a:moveTo>
                  <a:cubicBezTo>
                    <a:pt x="92" y="59"/>
                    <a:pt x="88" y="61"/>
                    <a:pt x="89" y="65"/>
                  </a:cubicBezTo>
                  <a:cubicBezTo>
                    <a:pt x="90" y="70"/>
                    <a:pt x="90" y="69"/>
                    <a:pt x="92" y="71"/>
                  </a:cubicBezTo>
                  <a:cubicBezTo>
                    <a:pt x="94" y="72"/>
                    <a:pt x="97" y="72"/>
                    <a:pt x="99" y="72"/>
                  </a:cubicBezTo>
                  <a:cubicBezTo>
                    <a:pt x="100" y="71"/>
                    <a:pt x="102" y="71"/>
                    <a:pt x="102" y="72"/>
                  </a:cubicBezTo>
                  <a:cubicBezTo>
                    <a:pt x="102" y="74"/>
                    <a:pt x="102" y="75"/>
                    <a:pt x="103" y="76"/>
                  </a:cubicBezTo>
                  <a:cubicBezTo>
                    <a:pt x="104" y="77"/>
                    <a:pt x="106" y="79"/>
                    <a:pt x="105" y="81"/>
                  </a:cubicBezTo>
                  <a:cubicBezTo>
                    <a:pt x="105" y="82"/>
                    <a:pt x="105" y="85"/>
                    <a:pt x="106" y="86"/>
                  </a:cubicBezTo>
                  <a:cubicBezTo>
                    <a:pt x="107" y="88"/>
                    <a:pt x="106" y="88"/>
                    <a:pt x="108" y="85"/>
                  </a:cubicBezTo>
                  <a:cubicBezTo>
                    <a:pt x="110" y="82"/>
                    <a:pt x="115" y="71"/>
                    <a:pt x="114" y="57"/>
                  </a:cubicBezTo>
                  <a:cubicBezTo>
                    <a:pt x="112" y="57"/>
                    <a:pt x="111" y="56"/>
                    <a:pt x="110" y="56"/>
                  </a:cubicBezTo>
                  <a:cubicBezTo>
                    <a:pt x="109" y="56"/>
                    <a:pt x="109" y="57"/>
                    <a:pt x="108" y="57"/>
                  </a:cubicBezTo>
                  <a:cubicBezTo>
                    <a:pt x="107" y="57"/>
                    <a:pt x="105" y="57"/>
                    <a:pt x="105" y="56"/>
                  </a:cubicBezTo>
                  <a:cubicBezTo>
                    <a:pt x="105" y="55"/>
                    <a:pt x="105" y="54"/>
                    <a:pt x="103" y="54"/>
                  </a:cubicBezTo>
                  <a:cubicBezTo>
                    <a:pt x="102" y="53"/>
                    <a:pt x="100" y="53"/>
                    <a:pt x="99" y="54"/>
                  </a:cubicBezTo>
                  <a:cubicBezTo>
                    <a:pt x="97" y="54"/>
                    <a:pt x="95" y="54"/>
                    <a:pt x="96" y="54"/>
                  </a:cubicBezTo>
                  <a:cubicBezTo>
                    <a:pt x="98" y="53"/>
                    <a:pt x="98" y="52"/>
                    <a:pt x="98" y="52"/>
                  </a:cubicBezTo>
                  <a:cubicBezTo>
                    <a:pt x="98" y="51"/>
                    <a:pt x="99" y="51"/>
                    <a:pt x="100" y="50"/>
                  </a:cubicBezTo>
                  <a:cubicBezTo>
                    <a:pt x="100" y="50"/>
                    <a:pt x="100" y="50"/>
                    <a:pt x="101" y="50"/>
                  </a:cubicBezTo>
                  <a:cubicBezTo>
                    <a:pt x="103" y="50"/>
                    <a:pt x="103" y="49"/>
                    <a:pt x="104" y="49"/>
                  </a:cubicBezTo>
                  <a:cubicBezTo>
                    <a:pt x="105" y="50"/>
                    <a:pt x="105" y="50"/>
                    <a:pt x="106" y="51"/>
                  </a:cubicBezTo>
                  <a:cubicBezTo>
                    <a:pt x="106" y="51"/>
                    <a:pt x="106" y="51"/>
                    <a:pt x="106" y="52"/>
                  </a:cubicBezTo>
                  <a:cubicBezTo>
                    <a:pt x="107" y="52"/>
                    <a:pt x="107" y="53"/>
                    <a:pt x="107" y="53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7" y="53"/>
                    <a:pt x="107" y="52"/>
                    <a:pt x="107" y="52"/>
                  </a:cubicBezTo>
                  <a:cubicBezTo>
                    <a:pt x="107" y="52"/>
                    <a:pt x="107" y="52"/>
                    <a:pt x="107" y="52"/>
                  </a:cubicBezTo>
                  <a:cubicBezTo>
                    <a:pt x="107" y="51"/>
                    <a:pt x="108" y="52"/>
                    <a:pt x="108" y="52"/>
                  </a:cubicBezTo>
                  <a:cubicBezTo>
                    <a:pt x="108" y="52"/>
                    <a:pt x="108" y="51"/>
                    <a:pt x="108" y="51"/>
                  </a:cubicBezTo>
                  <a:cubicBezTo>
                    <a:pt x="107" y="51"/>
                    <a:pt x="106" y="51"/>
                    <a:pt x="106" y="50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5" y="49"/>
                    <a:pt x="104" y="47"/>
                    <a:pt x="105" y="48"/>
                  </a:cubicBezTo>
                  <a:cubicBezTo>
                    <a:pt x="106" y="49"/>
                    <a:pt x="106" y="49"/>
                    <a:pt x="107" y="49"/>
                  </a:cubicBezTo>
                  <a:cubicBezTo>
                    <a:pt x="108" y="50"/>
                    <a:pt x="108" y="50"/>
                    <a:pt x="109" y="51"/>
                  </a:cubicBezTo>
                  <a:cubicBezTo>
                    <a:pt x="109" y="51"/>
                    <a:pt x="108" y="51"/>
                    <a:pt x="109" y="52"/>
                  </a:cubicBezTo>
                  <a:cubicBezTo>
                    <a:pt x="110" y="52"/>
                    <a:pt x="110" y="52"/>
                    <a:pt x="110" y="53"/>
                  </a:cubicBezTo>
                  <a:cubicBezTo>
                    <a:pt x="110" y="54"/>
                    <a:pt x="110" y="55"/>
                    <a:pt x="111" y="54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2"/>
                    <a:pt x="110" y="52"/>
                    <a:pt x="111" y="51"/>
                  </a:cubicBezTo>
                  <a:cubicBezTo>
                    <a:pt x="111" y="51"/>
                    <a:pt x="112" y="51"/>
                    <a:pt x="112" y="51"/>
                  </a:cubicBezTo>
                  <a:cubicBezTo>
                    <a:pt x="112" y="52"/>
                    <a:pt x="112" y="52"/>
                    <a:pt x="112" y="53"/>
                  </a:cubicBezTo>
                  <a:cubicBezTo>
                    <a:pt x="113" y="54"/>
                    <a:pt x="114" y="54"/>
                    <a:pt x="114" y="54"/>
                  </a:cubicBezTo>
                  <a:cubicBezTo>
                    <a:pt x="114" y="54"/>
                    <a:pt x="113" y="45"/>
                    <a:pt x="110" y="39"/>
                  </a:cubicBezTo>
                  <a:cubicBezTo>
                    <a:pt x="109" y="40"/>
                    <a:pt x="110" y="41"/>
                    <a:pt x="109" y="41"/>
                  </a:cubicBezTo>
                  <a:cubicBezTo>
                    <a:pt x="109" y="41"/>
                    <a:pt x="108" y="42"/>
                    <a:pt x="107" y="42"/>
                  </a:cubicBezTo>
                  <a:cubicBezTo>
                    <a:pt x="106" y="42"/>
                    <a:pt x="107" y="42"/>
                    <a:pt x="106" y="42"/>
                  </a:cubicBezTo>
                  <a:cubicBezTo>
                    <a:pt x="105" y="42"/>
                    <a:pt x="104" y="43"/>
                    <a:pt x="104" y="42"/>
                  </a:cubicBezTo>
                  <a:cubicBezTo>
                    <a:pt x="105" y="41"/>
                    <a:pt x="105" y="41"/>
                    <a:pt x="106" y="41"/>
                  </a:cubicBezTo>
                  <a:cubicBezTo>
                    <a:pt x="106" y="40"/>
                    <a:pt x="107" y="41"/>
                    <a:pt x="107" y="40"/>
                  </a:cubicBezTo>
                  <a:cubicBezTo>
                    <a:pt x="107" y="40"/>
                    <a:pt x="107" y="39"/>
                    <a:pt x="107" y="39"/>
                  </a:cubicBezTo>
                  <a:cubicBezTo>
                    <a:pt x="107" y="38"/>
                    <a:pt x="108" y="38"/>
                    <a:pt x="108" y="38"/>
                  </a:cubicBezTo>
                  <a:cubicBezTo>
                    <a:pt x="108" y="38"/>
                    <a:pt x="108" y="38"/>
                    <a:pt x="108" y="37"/>
                  </a:cubicBezTo>
                  <a:cubicBezTo>
                    <a:pt x="108" y="37"/>
                    <a:pt x="107" y="37"/>
                    <a:pt x="107" y="36"/>
                  </a:cubicBezTo>
                  <a:cubicBezTo>
                    <a:pt x="107" y="36"/>
                    <a:pt x="108" y="35"/>
                    <a:pt x="108" y="35"/>
                  </a:cubicBezTo>
                  <a:cubicBezTo>
                    <a:pt x="108" y="35"/>
                    <a:pt x="106" y="32"/>
                    <a:pt x="106" y="31"/>
                  </a:cubicBezTo>
                  <a:cubicBezTo>
                    <a:pt x="105" y="31"/>
                    <a:pt x="106" y="32"/>
                    <a:pt x="104" y="33"/>
                  </a:cubicBezTo>
                  <a:cubicBezTo>
                    <a:pt x="103" y="35"/>
                    <a:pt x="102" y="34"/>
                    <a:pt x="102" y="35"/>
                  </a:cubicBezTo>
                  <a:cubicBezTo>
                    <a:pt x="102" y="37"/>
                    <a:pt x="100" y="37"/>
                    <a:pt x="101" y="38"/>
                  </a:cubicBezTo>
                  <a:cubicBezTo>
                    <a:pt x="102" y="39"/>
                    <a:pt x="104" y="37"/>
                    <a:pt x="104" y="39"/>
                  </a:cubicBezTo>
                  <a:cubicBezTo>
                    <a:pt x="103" y="41"/>
                    <a:pt x="103" y="42"/>
                    <a:pt x="102" y="42"/>
                  </a:cubicBezTo>
                  <a:cubicBezTo>
                    <a:pt x="101" y="43"/>
                    <a:pt x="101" y="43"/>
                    <a:pt x="100" y="44"/>
                  </a:cubicBezTo>
                  <a:cubicBezTo>
                    <a:pt x="99" y="45"/>
                    <a:pt x="99" y="45"/>
                    <a:pt x="99" y="44"/>
                  </a:cubicBezTo>
                  <a:cubicBezTo>
                    <a:pt x="98" y="42"/>
                    <a:pt x="96" y="41"/>
                    <a:pt x="96" y="40"/>
                  </a:cubicBezTo>
                  <a:cubicBezTo>
                    <a:pt x="96" y="39"/>
                    <a:pt x="97" y="38"/>
                    <a:pt x="95" y="39"/>
                  </a:cubicBezTo>
                  <a:cubicBezTo>
                    <a:pt x="94" y="39"/>
                    <a:pt x="94" y="39"/>
                    <a:pt x="94" y="40"/>
                  </a:cubicBezTo>
                  <a:cubicBezTo>
                    <a:pt x="94" y="41"/>
                    <a:pt x="93" y="41"/>
                    <a:pt x="93" y="42"/>
                  </a:cubicBezTo>
                  <a:cubicBezTo>
                    <a:pt x="92" y="43"/>
                    <a:pt x="92" y="44"/>
                    <a:pt x="94" y="43"/>
                  </a:cubicBezTo>
                  <a:cubicBezTo>
                    <a:pt x="95" y="43"/>
                    <a:pt x="95" y="41"/>
                    <a:pt x="96" y="41"/>
                  </a:cubicBezTo>
                  <a:cubicBezTo>
                    <a:pt x="96" y="41"/>
                    <a:pt x="97" y="42"/>
                    <a:pt x="96" y="43"/>
                  </a:cubicBezTo>
                  <a:cubicBezTo>
                    <a:pt x="95" y="43"/>
                    <a:pt x="95" y="44"/>
                    <a:pt x="95" y="44"/>
                  </a:cubicBezTo>
                  <a:cubicBezTo>
                    <a:pt x="96" y="45"/>
                    <a:pt x="98" y="44"/>
                    <a:pt x="97" y="45"/>
                  </a:cubicBezTo>
                  <a:cubicBezTo>
                    <a:pt x="96" y="46"/>
                    <a:pt x="95" y="46"/>
                    <a:pt x="96" y="47"/>
                  </a:cubicBezTo>
                  <a:cubicBezTo>
                    <a:pt x="98" y="48"/>
                    <a:pt x="97" y="49"/>
                    <a:pt x="95" y="49"/>
                  </a:cubicBezTo>
                  <a:cubicBezTo>
                    <a:pt x="94" y="50"/>
                    <a:pt x="93" y="50"/>
                    <a:pt x="93" y="52"/>
                  </a:cubicBezTo>
                  <a:cubicBezTo>
                    <a:pt x="93" y="53"/>
                    <a:pt x="94" y="53"/>
                    <a:pt x="94" y="54"/>
                  </a:cubicBezTo>
                  <a:cubicBezTo>
                    <a:pt x="95" y="55"/>
                    <a:pt x="93" y="56"/>
                    <a:pt x="93" y="57"/>
                  </a:cubicBezTo>
                  <a:close/>
                  <a:moveTo>
                    <a:pt x="62" y="18"/>
                  </a:moveTo>
                  <a:cubicBezTo>
                    <a:pt x="60" y="18"/>
                    <a:pt x="57" y="19"/>
                    <a:pt x="59" y="20"/>
                  </a:cubicBezTo>
                  <a:cubicBezTo>
                    <a:pt x="61" y="21"/>
                    <a:pt x="61" y="22"/>
                    <a:pt x="63" y="22"/>
                  </a:cubicBezTo>
                  <a:cubicBezTo>
                    <a:pt x="66" y="22"/>
                    <a:pt x="68" y="23"/>
                    <a:pt x="68" y="25"/>
                  </a:cubicBezTo>
                  <a:cubicBezTo>
                    <a:pt x="67" y="28"/>
                    <a:pt x="69" y="28"/>
                    <a:pt x="69" y="29"/>
                  </a:cubicBezTo>
                  <a:cubicBezTo>
                    <a:pt x="70" y="31"/>
                    <a:pt x="69" y="33"/>
                    <a:pt x="70" y="34"/>
                  </a:cubicBezTo>
                  <a:cubicBezTo>
                    <a:pt x="71" y="35"/>
                    <a:pt x="73" y="39"/>
                    <a:pt x="74" y="37"/>
                  </a:cubicBezTo>
                  <a:cubicBezTo>
                    <a:pt x="75" y="34"/>
                    <a:pt x="75" y="33"/>
                    <a:pt x="77" y="33"/>
                  </a:cubicBezTo>
                  <a:cubicBezTo>
                    <a:pt x="78" y="32"/>
                    <a:pt x="79" y="32"/>
                    <a:pt x="80" y="31"/>
                  </a:cubicBezTo>
                  <a:cubicBezTo>
                    <a:pt x="81" y="30"/>
                    <a:pt x="84" y="30"/>
                    <a:pt x="85" y="29"/>
                  </a:cubicBezTo>
                  <a:cubicBezTo>
                    <a:pt x="86" y="29"/>
                    <a:pt x="86" y="28"/>
                    <a:pt x="86" y="26"/>
                  </a:cubicBezTo>
                  <a:cubicBezTo>
                    <a:pt x="86" y="25"/>
                    <a:pt x="86" y="25"/>
                    <a:pt x="87" y="24"/>
                  </a:cubicBezTo>
                  <a:cubicBezTo>
                    <a:pt x="88" y="23"/>
                    <a:pt x="87" y="22"/>
                    <a:pt x="87" y="21"/>
                  </a:cubicBezTo>
                  <a:cubicBezTo>
                    <a:pt x="87" y="19"/>
                    <a:pt x="87" y="19"/>
                    <a:pt x="88" y="18"/>
                  </a:cubicBezTo>
                  <a:cubicBezTo>
                    <a:pt x="89" y="17"/>
                    <a:pt x="93" y="16"/>
                    <a:pt x="90" y="15"/>
                  </a:cubicBezTo>
                  <a:cubicBezTo>
                    <a:pt x="87" y="15"/>
                    <a:pt x="88" y="15"/>
                    <a:pt x="85" y="14"/>
                  </a:cubicBezTo>
                  <a:cubicBezTo>
                    <a:pt x="82" y="13"/>
                    <a:pt x="82" y="13"/>
                    <a:pt x="79" y="13"/>
                  </a:cubicBezTo>
                  <a:cubicBezTo>
                    <a:pt x="77" y="13"/>
                    <a:pt x="77" y="13"/>
                    <a:pt x="74" y="13"/>
                  </a:cubicBezTo>
                  <a:cubicBezTo>
                    <a:pt x="72" y="14"/>
                    <a:pt x="71" y="14"/>
                    <a:pt x="69" y="14"/>
                  </a:cubicBezTo>
                  <a:cubicBezTo>
                    <a:pt x="67" y="15"/>
                    <a:pt x="64" y="16"/>
                    <a:pt x="64" y="16"/>
                  </a:cubicBezTo>
                  <a:cubicBezTo>
                    <a:pt x="62" y="17"/>
                    <a:pt x="64" y="18"/>
                    <a:pt x="62" y="18"/>
                  </a:cubicBezTo>
                  <a:close/>
                  <a:moveTo>
                    <a:pt x="138" y="103"/>
                  </a:moveTo>
                  <a:cubicBezTo>
                    <a:pt x="119" y="103"/>
                    <a:pt x="119" y="103"/>
                    <a:pt x="119" y="10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38" y="143"/>
                    <a:pt x="138" y="143"/>
                    <a:pt x="138" y="143"/>
                  </a:cubicBezTo>
                  <a:lnTo>
                    <a:pt x="138" y="103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深色图标矩形"/>
          <p:cNvGrpSpPr/>
          <p:nvPr/>
        </p:nvGrpSpPr>
        <p:grpSpPr>
          <a:xfrm>
            <a:off x="5893606" y="2178752"/>
            <a:ext cx="5279219" cy="3987298"/>
            <a:chOff x="5893606" y="2178752"/>
            <a:chExt cx="5279219" cy="3987298"/>
          </a:xfrm>
        </p:grpSpPr>
        <p:sp>
          <p:nvSpPr>
            <p:cNvPr id="15" name="矩形 14"/>
            <p:cNvSpPr/>
            <p:nvPr/>
          </p:nvSpPr>
          <p:spPr>
            <a:xfrm>
              <a:off x="6526043" y="2178752"/>
              <a:ext cx="4646782" cy="3987298"/>
            </a:xfrm>
            <a:prstGeom prst="rect">
              <a:avLst/>
            </a:pr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 flipV="1">
              <a:off x="5563315" y="4041629"/>
              <a:ext cx="1293019" cy="632438"/>
            </a:xfrm>
            <a:prstGeom prst="triangle">
              <a:avLst/>
            </a:pr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8368950" y="4626161"/>
              <a:ext cx="1217492" cy="1192540"/>
            </a:xfrm>
            <a:custGeom>
              <a:avLst/>
              <a:gdLst>
                <a:gd name="T0" fmla="*/ 67 w 141"/>
                <a:gd name="T1" fmla="*/ 77 h 139"/>
                <a:gd name="T2" fmla="*/ 52 w 141"/>
                <a:gd name="T3" fmla="*/ 80 h 139"/>
                <a:gd name="T4" fmla="*/ 28 w 141"/>
                <a:gd name="T5" fmla="*/ 58 h 139"/>
                <a:gd name="T6" fmla="*/ 86 w 141"/>
                <a:gd name="T7" fmla="*/ 24 h 139"/>
                <a:gd name="T8" fmla="*/ 69 w 141"/>
                <a:gd name="T9" fmla="*/ 39 h 139"/>
                <a:gd name="T10" fmla="*/ 74 w 141"/>
                <a:gd name="T11" fmla="*/ 48 h 139"/>
                <a:gd name="T12" fmla="*/ 71 w 141"/>
                <a:gd name="T13" fmla="*/ 47 h 139"/>
                <a:gd name="T14" fmla="*/ 69 w 141"/>
                <a:gd name="T15" fmla="*/ 53 h 139"/>
                <a:gd name="T16" fmla="*/ 75 w 141"/>
                <a:gd name="T17" fmla="*/ 52 h 139"/>
                <a:gd name="T18" fmla="*/ 77 w 141"/>
                <a:gd name="T19" fmla="*/ 59 h 139"/>
                <a:gd name="T20" fmla="*/ 73 w 141"/>
                <a:gd name="T21" fmla="*/ 61 h 139"/>
                <a:gd name="T22" fmla="*/ 69 w 141"/>
                <a:gd name="T23" fmla="*/ 70 h 139"/>
                <a:gd name="T24" fmla="*/ 71 w 141"/>
                <a:gd name="T25" fmla="*/ 72 h 139"/>
                <a:gd name="T26" fmla="*/ 74 w 141"/>
                <a:gd name="T27" fmla="*/ 73 h 139"/>
                <a:gd name="T28" fmla="*/ 69 w 141"/>
                <a:gd name="T29" fmla="*/ 72 h 139"/>
                <a:gd name="T30" fmla="*/ 65 w 141"/>
                <a:gd name="T31" fmla="*/ 73 h 139"/>
                <a:gd name="T32" fmla="*/ 69 w 141"/>
                <a:gd name="T33" fmla="*/ 77 h 139"/>
                <a:gd name="T34" fmla="*/ 77 w 141"/>
                <a:gd name="T35" fmla="*/ 77 h 139"/>
                <a:gd name="T36" fmla="*/ 85 w 141"/>
                <a:gd name="T37" fmla="*/ 82 h 139"/>
                <a:gd name="T38" fmla="*/ 82 w 141"/>
                <a:gd name="T39" fmla="*/ 91 h 139"/>
                <a:gd name="T40" fmla="*/ 77 w 141"/>
                <a:gd name="T41" fmla="*/ 97 h 139"/>
                <a:gd name="T42" fmla="*/ 74 w 141"/>
                <a:gd name="T43" fmla="*/ 103 h 139"/>
                <a:gd name="T44" fmla="*/ 71 w 141"/>
                <a:gd name="T45" fmla="*/ 99 h 139"/>
                <a:gd name="T46" fmla="*/ 69 w 141"/>
                <a:gd name="T47" fmla="*/ 79 h 139"/>
                <a:gd name="T48" fmla="*/ 93 w 141"/>
                <a:gd name="T49" fmla="*/ 48 h 139"/>
                <a:gd name="T50" fmla="*/ 101 w 141"/>
                <a:gd name="T51" fmla="*/ 58 h 139"/>
                <a:gd name="T52" fmla="*/ 99 w 141"/>
                <a:gd name="T53" fmla="*/ 56 h 139"/>
                <a:gd name="T54" fmla="*/ 101 w 141"/>
                <a:gd name="T55" fmla="*/ 54 h 139"/>
                <a:gd name="T56" fmla="*/ 106 w 141"/>
                <a:gd name="T57" fmla="*/ 53 h 139"/>
                <a:gd name="T58" fmla="*/ 108 w 141"/>
                <a:gd name="T59" fmla="*/ 47 h 139"/>
                <a:gd name="T60" fmla="*/ 110 w 141"/>
                <a:gd name="T61" fmla="*/ 52 h 139"/>
                <a:gd name="T62" fmla="*/ 107 w 141"/>
                <a:gd name="T63" fmla="*/ 55 h 139"/>
                <a:gd name="T64" fmla="*/ 111 w 141"/>
                <a:gd name="T65" fmla="*/ 53 h 139"/>
                <a:gd name="T66" fmla="*/ 112 w 141"/>
                <a:gd name="T67" fmla="*/ 63 h 139"/>
                <a:gd name="T68" fmla="*/ 110 w 141"/>
                <a:gd name="T69" fmla="*/ 63 h 139"/>
                <a:gd name="T70" fmla="*/ 107 w 141"/>
                <a:gd name="T71" fmla="*/ 60 h 139"/>
                <a:gd name="T72" fmla="*/ 109 w 141"/>
                <a:gd name="T73" fmla="*/ 63 h 139"/>
                <a:gd name="T74" fmla="*/ 108 w 141"/>
                <a:gd name="T75" fmla="*/ 64 h 139"/>
                <a:gd name="T76" fmla="*/ 108 w 141"/>
                <a:gd name="T77" fmla="*/ 62 h 139"/>
                <a:gd name="T78" fmla="*/ 102 w 141"/>
                <a:gd name="T79" fmla="*/ 63 h 139"/>
                <a:gd name="T80" fmla="*/ 107 w 141"/>
                <a:gd name="T81" fmla="*/ 66 h 139"/>
                <a:gd name="T82" fmla="*/ 110 w 141"/>
                <a:gd name="T83" fmla="*/ 88 h 139"/>
                <a:gd name="T84" fmla="*/ 105 w 141"/>
                <a:gd name="T85" fmla="*/ 79 h 139"/>
                <a:gd name="T86" fmla="*/ 98 w 141"/>
                <a:gd name="T87" fmla="*/ 67 h 139"/>
                <a:gd name="T88" fmla="*/ 84 w 141"/>
                <a:gd name="T89" fmla="*/ 51 h 139"/>
                <a:gd name="T90" fmla="*/ 75 w 141"/>
                <a:gd name="T91" fmla="*/ 40 h 139"/>
                <a:gd name="T92" fmla="*/ 80 w 141"/>
                <a:gd name="T93" fmla="*/ 34 h 139"/>
                <a:gd name="T94" fmla="*/ 96 w 141"/>
                <a:gd name="T95" fmla="*/ 35 h 139"/>
                <a:gd name="T96" fmla="*/ 92 w 141"/>
                <a:gd name="T97" fmla="*/ 43 h 139"/>
                <a:gd name="T98" fmla="*/ 133 w 141"/>
                <a:gd name="T99" fmla="*/ 88 h 139"/>
                <a:gd name="T100" fmla="*/ 59 w 141"/>
                <a:gd name="T101" fmla="*/ 119 h 139"/>
                <a:gd name="T102" fmla="*/ 133 w 141"/>
                <a:gd name="T103" fmla="*/ 88 h 139"/>
                <a:gd name="T104" fmla="*/ 18 w 141"/>
                <a:gd name="T105" fmla="*/ 41 h 139"/>
                <a:gd name="T106" fmla="*/ 55 w 141"/>
                <a:gd name="T107" fmla="*/ 17 h 139"/>
                <a:gd name="T108" fmla="*/ 87 w 141"/>
                <a:gd name="T109" fmla="*/ 18 h 139"/>
                <a:gd name="T110" fmla="*/ 49 w 141"/>
                <a:gd name="T111" fmla="*/ 42 h 139"/>
                <a:gd name="T112" fmla="*/ 67 w 141"/>
                <a:gd name="T113" fmla="*/ 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139">
                  <a:moveTo>
                    <a:pt x="69" y="79"/>
                  </a:moveTo>
                  <a:cubicBezTo>
                    <a:pt x="70" y="79"/>
                    <a:pt x="69" y="79"/>
                    <a:pt x="69" y="78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8" y="77"/>
                    <a:pt x="67" y="77"/>
                  </a:cubicBezTo>
                  <a:cubicBezTo>
                    <a:pt x="66" y="77"/>
                    <a:pt x="67" y="77"/>
                    <a:pt x="66" y="76"/>
                  </a:cubicBezTo>
                  <a:cubicBezTo>
                    <a:pt x="65" y="74"/>
                    <a:pt x="65" y="75"/>
                    <a:pt x="63" y="74"/>
                  </a:cubicBezTo>
                  <a:cubicBezTo>
                    <a:pt x="63" y="74"/>
                    <a:pt x="63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7" y="55"/>
                    <a:pt x="46" y="54"/>
                    <a:pt x="44" y="52"/>
                  </a:cubicBezTo>
                  <a:cubicBezTo>
                    <a:pt x="43" y="51"/>
                    <a:pt x="42" y="51"/>
                    <a:pt x="40" y="51"/>
                  </a:cubicBezTo>
                  <a:cubicBezTo>
                    <a:pt x="34" y="54"/>
                    <a:pt x="30" y="57"/>
                    <a:pt x="28" y="58"/>
                  </a:cubicBezTo>
                  <a:cubicBezTo>
                    <a:pt x="27" y="61"/>
                    <a:pt x="27" y="65"/>
                    <a:pt x="27" y="69"/>
                  </a:cubicBezTo>
                  <a:cubicBezTo>
                    <a:pt x="27" y="94"/>
                    <a:pt x="47" y="115"/>
                    <a:pt x="73" y="115"/>
                  </a:cubicBezTo>
                  <a:cubicBezTo>
                    <a:pt x="98" y="115"/>
                    <a:pt x="119" y="94"/>
                    <a:pt x="119" y="69"/>
                  </a:cubicBezTo>
                  <a:cubicBezTo>
                    <a:pt x="119" y="48"/>
                    <a:pt x="105" y="30"/>
                    <a:pt x="86" y="24"/>
                  </a:cubicBezTo>
                  <a:cubicBezTo>
                    <a:pt x="83" y="27"/>
                    <a:pt x="78" y="30"/>
                    <a:pt x="72" y="34"/>
                  </a:cubicBezTo>
                  <a:cubicBezTo>
                    <a:pt x="72" y="34"/>
                    <a:pt x="73" y="34"/>
                    <a:pt x="73" y="34"/>
                  </a:cubicBezTo>
                  <a:cubicBezTo>
                    <a:pt x="78" y="34"/>
                    <a:pt x="73" y="36"/>
                    <a:pt x="72" y="36"/>
                  </a:cubicBezTo>
                  <a:cubicBezTo>
                    <a:pt x="71" y="37"/>
                    <a:pt x="70" y="38"/>
                    <a:pt x="69" y="39"/>
                  </a:cubicBezTo>
                  <a:cubicBezTo>
                    <a:pt x="68" y="40"/>
                    <a:pt x="69" y="40"/>
                    <a:pt x="69" y="42"/>
                  </a:cubicBezTo>
                  <a:cubicBezTo>
                    <a:pt x="69" y="43"/>
                    <a:pt x="72" y="44"/>
                    <a:pt x="73" y="44"/>
                  </a:cubicBezTo>
                  <a:cubicBezTo>
                    <a:pt x="74" y="45"/>
                    <a:pt x="73" y="45"/>
                    <a:pt x="74" y="46"/>
                  </a:cubicBezTo>
                  <a:cubicBezTo>
                    <a:pt x="75" y="47"/>
                    <a:pt x="75" y="48"/>
                    <a:pt x="74" y="48"/>
                  </a:cubicBezTo>
                  <a:cubicBezTo>
                    <a:pt x="73" y="47"/>
                    <a:pt x="74" y="48"/>
                    <a:pt x="74" y="49"/>
                  </a:cubicBezTo>
                  <a:cubicBezTo>
                    <a:pt x="75" y="49"/>
                    <a:pt x="75" y="50"/>
                    <a:pt x="74" y="50"/>
                  </a:cubicBezTo>
                  <a:cubicBezTo>
                    <a:pt x="73" y="50"/>
                    <a:pt x="73" y="49"/>
                    <a:pt x="71" y="49"/>
                  </a:cubicBezTo>
                  <a:cubicBezTo>
                    <a:pt x="70" y="49"/>
                    <a:pt x="70" y="48"/>
                    <a:pt x="71" y="47"/>
                  </a:cubicBezTo>
                  <a:cubicBezTo>
                    <a:pt x="72" y="46"/>
                    <a:pt x="70" y="46"/>
                    <a:pt x="69" y="4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70" y="54"/>
                    <a:pt x="70" y="54"/>
                    <a:pt x="69" y="53"/>
                  </a:cubicBezTo>
                  <a:cubicBezTo>
                    <a:pt x="69" y="52"/>
                    <a:pt x="69" y="51"/>
                    <a:pt x="70" y="50"/>
                  </a:cubicBezTo>
                  <a:cubicBezTo>
                    <a:pt x="71" y="49"/>
                    <a:pt x="72" y="50"/>
                    <a:pt x="72" y="51"/>
                  </a:cubicBezTo>
                  <a:cubicBezTo>
                    <a:pt x="73" y="52"/>
                    <a:pt x="73" y="53"/>
                    <a:pt x="73" y="53"/>
                  </a:cubicBezTo>
                  <a:cubicBezTo>
                    <a:pt x="74" y="52"/>
                    <a:pt x="75" y="51"/>
                    <a:pt x="75" y="52"/>
                  </a:cubicBezTo>
                  <a:cubicBezTo>
                    <a:pt x="75" y="53"/>
                    <a:pt x="76" y="53"/>
                    <a:pt x="77" y="54"/>
                  </a:cubicBezTo>
                  <a:cubicBezTo>
                    <a:pt x="77" y="55"/>
                    <a:pt x="78" y="55"/>
                    <a:pt x="78" y="56"/>
                  </a:cubicBezTo>
                  <a:cubicBezTo>
                    <a:pt x="78" y="57"/>
                    <a:pt x="79" y="57"/>
                    <a:pt x="79" y="58"/>
                  </a:cubicBezTo>
                  <a:cubicBezTo>
                    <a:pt x="80" y="59"/>
                    <a:pt x="78" y="59"/>
                    <a:pt x="77" y="59"/>
                  </a:cubicBezTo>
                  <a:cubicBezTo>
                    <a:pt x="76" y="59"/>
                    <a:pt x="77" y="58"/>
                    <a:pt x="77" y="57"/>
                  </a:cubicBezTo>
                  <a:cubicBezTo>
                    <a:pt x="76" y="57"/>
                    <a:pt x="76" y="58"/>
                    <a:pt x="75" y="59"/>
                  </a:cubicBezTo>
                  <a:cubicBezTo>
                    <a:pt x="74" y="60"/>
                    <a:pt x="76" y="60"/>
                    <a:pt x="76" y="60"/>
                  </a:cubicBezTo>
                  <a:cubicBezTo>
                    <a:pt x="75" y="61"/>
                    <a:pt x="74" y="60"/>
                    <a:pt x="73" y="61"/>
                  </a:cubicBezTo>
                  <a:cubicBezTo>
                    <a:pt x="72" y="61"/>
                    <a:pt x="72" y="62"/>
                    <a:pt x="71" y="62"/>
                  </a:cubicBezTo>
                  <a:cubicBezTo>
                    <a:pt x="71" y="62"/>
                    <a:pt x="70" y="63"/>
                    <a:pt x="70" y="64"/>
                  </a:cubicBezTo>
                  <a:cubicBezTo>
                    <a:pt x="70" y="65"/>
                    <a:pt x="69" y="65"/>
                    <a:pt x="69" y="66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71"/>
                    <a:pt x="69" y="71"/>
                    <a:pt x="70" y="71"/>
                  </a:cubicBezTo>
                  <a:cubicBezTo>
                    <a:pt x="70" y="72"/>
                    <a:pt x="71" y="72"/>
                    <a:pt x="71" y="72"/>
                  </a:cubicBezTo>
                  <a:cubicBezTo>
                    <a:pt x="71" y="72"/>
                    <a:pt x="72" y="72"/>
                    <a:pt x="72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4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73"/>
                    <a:pt x="73" y="72"/>
                    <a:pt x="73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0" y="72"/>
                    <a:pt x="70" y="72"/>
                    <a:pt x="69" y="72"/>
                  </a:cubicBezTo>
                  <a:cubicBezTo>
                    <a:pt x="69" y="72"/>
                    <a:pt x="69" y="71"/>
                    <a:pt x="68" y="71"/>
                  </a:cubicBezTo>
                  <a:cubicBezTo>
                    <a:pt x="68" y="71"/>
                    <a:pt x="68" y="71"/>
                    <a:pt x="67" y="71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5" y="72"/>
                    <a:pt x="65" y="73"/>
                    <a:pt x="65" y="73"/>
                  </a:cubicBezTo>
                  <a:cubicBezTo>
                    <a:pt x="64" y="74"/>
                    <a:pt x="66" y="74"/>
                    <a:pt x="66" y="74"/>
                  </a:cubicBezTo>
                  <a:cubicBezTo>
                    <a:pt x="67" y="74"/>
                    <a:pt x="67" y="75"/>
                    <a:pt x="67" y="76"/>
                  </a:cubicBezTo>
                  <a:cubicBezTo>
                    <a:pt x="67" y="76"/>
                    <a:pt x="67" y="76"/>
                    <a:pt x="67" y="77"/>
                  </a:cubicBezTo>
                  <a:cubicBezTo>
                    <a:pt x="68" y="77"/>
                    <a:pt x="69" y="76"/>
                    <a:pt x="69" y="77"/>
                  </a:cubicBezTo>
                  <a:cubicBezTo>
                    <a:pt x="70" y="77"/>
                    <a:pt x="70" y="76"/>
                    <a:pt x="70" y="76"/>
                  </a:cubicBezTo>
                  <a:cubicBezTo>
                    <a:pt x="71" y="75"/>
                    <a:pt x="71" y="75"/>
                    <a:pt x="73" y="76"/>
                  </a:cubicBezTo>
                  <a:cubicBezTo>
                    <a:pt x="74" y="76"/>
                    <a:pt x="74" y="76"/>
                    <a:pt x="75" y="76"/>
                  </a:cubicBezTo>
                  <a:cubicBezTo>
                    <a:pt x="76" y="76"/>
                    <a:pt x="76" y="76"/>
                    <a:pt x="77" y="77"/>
                  </a:cubicBezTo>
                  <a:cubicBezTo>
                    <a:pt x="78" y="78"/>
                    <a:pt x="77" y="78"/>
                    <a:pt x="79" y="78"/>
                  </a:cubicBezTo>
                  <a:cubicBezTo>
                    <a:pt x="80" y="78"/>
                    <a:pt x="81" y="79"/>
                    <a:pt x="81" y="80"/>
                  </a:cubicBezTo>
                  <a:cubicBezTo>
                    <a:pt x="81" y="80"/>
                    <a:pt x="82" y="81"/>
                    <a:pt x="83" y="81"/>
                  </a:cubicBezTo>
                  <a:cubicBezTo>
                    <a:pt x="83" y="81"/>
                    <a:pt x="84" y="82"/>
                    <a:pt x="85" y="82"/>
                  </a:cubicBezTo>
                  <a:cubicBezTo>
                    <a:pt x="86" y="82"/>
                    <a:pt x="87" y="82"/>
                    <a:pt x="87" y="83"/>
                  </a:cubicBezTo>
                  <a:cubicBezTo>
                    <a:pt x="88" y="84"/>
                    <a:pt x="86" y="85"/>
                    <a:pt x="85" y="86"/>
                  </a:cubicBezTo>
                  <a:cubicBezTo>
                    <a:pt x="85" y="86"/>
                    <a:pt x="85" y="88"/>
                    <a:pt x="85" y="89"/>
                  </a:cubicBezTo>
                  <a:cubicBezTo>
                    <a:pt x="84" y="91"/>
                    <a:pt x="83" y="91"/>
                    <a:pt x="82" y="91"/>
                  </a:cubicBezTo>
                  <a:cubicBezTo>
                    <a:pt x="80" y="92"/>
                    <a:pt x="82" y="92"/>
                    <a:pt x="81" y="92"/>
                  </a:cubicBezTo>
                  <a:cubicBezTo>
                    <a:pt x="81" y="93"/>
                    <a:pt x="81" y="93"/>
                    <a:pt x="80" y="95"/>
                  </a:cubicBezTo>
                  <a:cubicBezTo>
                    <a:pt x="80" y="96"/>
                    <a:pt x="79" y="95"/>
                    <a:pt x="78" y="96"/>
                  </a:cubicBezTo>
                  <a:cubicBezTo>
                    <a:pt x="78" y="97"/>
                    <a:pt x="78" y="97"/>
                    <a:pt x="77" y="97"/>
                  </a:cubicBezTo>
                  <a:cubicBezTo>
                    <a:pt x="76" y="97"/>
                    <a:pt x="76" y="98"/>
                    <a:pt x="76" y="98"/>
                  </a:cubicBezTo>
                  <a:cubicBezTo>
                    <a:pt x="75" y="99"/>
                    <a:pt x="75" y="99"/>
                    <a:pt x="75" y="100"/>
                  </a:cubicBezTo>
                  <a:cubicBezTo>
                    <a:pt x="75" y="100"/>
                    <a:pt x="74" y="100"/>
                    <a:pt x="74" y="101"/>
                  </a:cubicBezTo>
                  <a:cubicBezTo>
                    <a:pt x="73" y="102"/>
                    <a:pt x="74" y="102"/>
                    <a:pt x="74" y="103"/>
                  </a:cubicBezTo>
                  <a:cubicBezTo>
                    <a:pt x="74" y="103"/>
                    <a:pt x="74" y="103"/>
                    <a:pt x="73" y="104"/>
                  </a:cubicBezTo>
                  <a:cubicBezTo>
                    <a:pt x="72" y="104"/>
                    <a:pt x="73" y="105"/>
                    <a:pt x="74" y="106"/>
                  </a:cubicBezTo>
                  <a:cubicBezTo>
                    <a:pt x="74" y="106"/>
                    <a:pt x="75" y="106"/>
                    <a:pt x="75" y="106"/>
                  </a:cubicBezTo>
                  <a:cubicBezTo>
                    <a:pt x="68" y="107"/>
                    <a:pt x="71" y="100"/>
                    <a:pt x="71" y="99"/>
                  </a:cubicBezTo>
                  <a:cubicBezTo>
                    <a:pt x="71" y="97"/>
                    <a:pt x="72" y="93"/>
                    <a:pt x="72" y="92"/>
                  </a:cubicBezTo>
                  <a:cubicBezTo>
                    <a:pt x="72" y="90"/>
                    <a:pt x="74" y="88"/>
                    <a:pt x="72" y="87"/>
                  </a:cubicBezTo>
                  <a:cubicBezTo>
                    <a:pt x="69" y="86"/>
                    <a:pt x="70" y="87"/>
                    <a:pt x="69" y="84"/>
                  </a:cubicBezTo>
                  <a:cubicBezTo>
                    <a:pt x="67" y="81"/>
                    <a:pt x="68" y="80"/>
                    <a:pt x="69" y="79"/>
                  </a:cubicBezTo>
                  <a:close/>
                  <a:moveTo>
                    <a:pt x="93" y="48"/>
                  </a:moveTo>
                  <a:cubicBezTo>
                    <a:pt x="92" y="47"/>
                    <a:pt x="93" y="48"/>
                    <a:pt x="95" y="48"/>
                  </a:cubicBezTo>
                  <a:cubicBezTo>
                    <a:pt x="97" y="48"/>
                    <a:pt x="95" y="49"/>
                    <a:pt x="94" y="49"/>
                  </a:cubicBezTo>
                  <a:cubicBezTo>
                    <a:pt x="93" y="49"/>
                    <a:pt x="93" y="49"/>
                    <a:pt x="93" y="48"/>
                  </a:cubicBezTo>
                  <a:close/>
                  <a:moveTo>
                    <a:pt x="98" y="63"/>
                  </a:moveTo>
                  <a:cubicBezTo>
                    <a:pt x="98" y="62"/>
                    <a:pt x="99" y="61"/>
                    <a:pt x="100" y="61"/>
                  </a:cubicBezTo>
                  <a:cubicBezTo>
                    <a:pt x="101" y="61"/>
                    <a:pt x="102" y="60"/>
                    <a:pt x="101" y="59"/>
                  </a:cubicBezTo>
                  <a:cubicBezTo>
                    <a:pt x="100" y="59"/>
                    <a:pt x="101" y="58"/>
                    <a:pt x="101" y="58"/>
                  </a:cubicBezTo>
                  <a:cubicBezTo>
                    <a:pt x="102" y="57"/>
                    <a:pt x="101" y="58"/>
                    <a:pt x="100" y="57"/>
                  </a:cubicBezTo>
                  <a:cubicBezTo>
                    <a:pt x="99" y="57"/>
                    <a:pt x="100" y="56"/>
                    <a:pt x="101" y="56"/>
                  </a:cubicBezTo>
                  <a:cubicBezTo>
                    <a:pt x="101" y="55"/>
                    <a:pt x="101" y="55"/>
                    <a:pt x="100" y="55"/>
                  </a:cubicBezTo>
                  <a:cubicBezTo>
                    <a:pt x="100" y="55"/>
                    <a:pt x="100" y="56"/>
                    <a:pt x="99" y="56"/>
                  </a:cubicBezTo>
                  <a:cubicBezTo>
                    <a:pt x="98" y="57"/>
                    <a:pt x="98" y="56"/>
                    <a:pt x="98" y="55"/>
                  </a:cubicBezTo>
                  <a:cubicBezTo>
                    <a:pt x="99" y="54"/>
                    <a:pt x="99" y="55"/>
                    <a:pt x="99" y="54"/>
                  </a:cubicBezTo>
                  <a:cubicBezTo>
                    <a:pt x="99" y="53"/>
                    <a:pt x="99" y="53"/>
                    <a:pt x="100" y="53"/>
                  </a:cubicBezTo>
                  <a:cubicBezTo>
                    <a:pt x="101" y="52"/>
                    <a:pt x="101" y="53"/>
                    <a:pt x="101" y="54"/>
                  </a:cubicBezTo>
                  <a:cubicBezTo>
                    <a:pt x="101" y="54"/>
                    <a:pt x="102" y="55"/>
                    <a:pt x="102" y="56"/>
                  </a:cubicBezTo>
                  <a:cubicBezTo>
                    <a:pt x="103" y="58"/>
                    <a:pt x="103" y="58"/>
                    <a:pt x="103" y="57"/>
                  </a:cubicBezTo>
                  <a:cubicBezTo>
                    <a:pt x="104" y="56"/>
                    <a:pt x="105" y="56"/>
                    <a:pt x="105" y="56"/>
                  </a:cubicBezTo>
                  <a:cubicBezTo>
                    <a:pt x="105" y="55"/>
                    <a:pt x="106" y="55"/>
                    <a:pt x="106" y="53"/>
                  </a:cubicBezTo>
                  <a:cubicBezTo>
                    <a:pt x="107" y="52"/>
                    <a:pt x="105" y="53"/>
                    <a:pt x="104" y="52"/>
                  </a:cubicBezTo>
                  <a:cubicBezTo>
                    <a:pt x="104" y="52"/>
                    <a:pt x="105" y="51"/>
                    <a:pt x="105" y="50"/>
                  </a:cubicBezTo>
                  <a:cubicBezTo>
                    <a:pt x="105" y="49"/>
                    <a:pt x="106" y="50"/>
                    <a:pt x="107" y="49"/>
                  </a:cubicBezTo>
                  <a:cubicBezTo>
                    <a:pt x="108" y="48"/>
                    <a:pt x="108" y="46"/>
                    <a:pt x="108" y="47"/>
                  </a:cubicBezTo>
                  <a:cubicBezTo>
                    <a:pt x="108" y="48"/>
                    <a:pt x="110" y="50"/>
                    <a:pt x="110" y="50"/>
                  </a:cubicBezTo>
                  <a:cubicBezTo>
                    <a:pt x="109" y="50"/>
                    <a:pt x="109" y="50"/>
                    <a:pt x="109" y="51"/>
                  </a:cubicBezTo>
                  <a:cubicBezTo>
                    <a:pt x="109" y="52"/>
                    <a:pt x="110" y="51"/>
                    <a:pt x="110" y="52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10" y="52"/>
                    <a:pt x="109" y="52"/>
                    <a:pt x="109" y="53"/>
                  </a:cubicBezTo>
                  <a:cubicBezTo>
                    <a:pt x="109" y="53"/>
                    <a:pt x="109" y="53"/>
                    <a:pt x="109" y="54"/>
                  </a:cubicBezTo>
                  <a:cubicBezTo>
                    <a:pt x="109" y="54"/>
                    <a:pt x="108" y="54"/>
                    <a:pt x="108" y="54"/>
                  </a:cubicBezTo>
                  <a:cubicBezTo>
                    <a:pt x="107" y="54"/>
                    <a:pt x="107" y="55"/>
                    <a:pt x="107" y="55"/>
                  </a:cubicBezTo>
                  <a:cubicBezTo>
                    <a:pt x="107" y="56"/>
                    <a:pt x="107" y="55"/>
                    <a:pt x="108" y="55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10" y="55"/>
                    <a:pt x="110" y="55"/>
                    <a:pt x="111" y="54"/>
                  </a:cubicBezTo>
                  <a:cubicBezTo>
                    <a:pt x="111" y="54"/>
                    <a:pt x="111" y="54"/>
                    <a:pt x="111" y="53"/>
                  </a:cubicBezTo>
                  <a:cubicBezTo>
                    <a:pt x="113" y="58"/>
                    <a:pt x="114" y="64"/>
                    <a:pt x="114" y="64"/>
                  </a:cubicBezTo>
                  <a:cubicBezTo>
                    <a:pt x="114" y="64"/>
                    <a:pt x="114" y="64"/>
                    <a:pt x="113" y="64"/>
                  </a:cubicBezTo>
                  <a:cubicBezTo>
                    <a:pt x="113" y="63"/>
                    <a:pt x="113" y="63"/>
                    <a:pt x="113" y="62"/>
                  </a:cubicBezTo>
                  <a:cubicBezTo>
                    <a:pt x="113" y="62"/>
                    <a:pt x="112" y="62"/>
                    <a:pt x="112" y="63"/>
                  </a:cubicBezTo>
                  <a:cubicBezTo>
                    <a:pt x="111" y="63"/>
                    <a:pt x="112" y="63"/>
                    <a:pt x="112" y="64"/>
                  </a:cubicBezTo>
                  <a:cubicBezTo>
                    <a:pt x="112" y="64"/>
                    <a:pt x="112" y="64"/>
                    <a:pt x="112" y="65"/>
                  </a:cubicBezTo>
                  <a:cubicBezTo>
                    <a:pt x="112" y="65"/>
                    <a:pt x="112" y="64"/>
                    <a:pt x="111" y="64"/>
                  </a:cubicBezTo>
                  <a:cubicBezTo>
                    <a:pt x="111" y="63"/>
                    <a:pt x="111" y="63"/>
                    <a:pt x="110" y="63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0" y="61"/>
                    <a:pt x="109" y="61"/>
                    <a:pt x="109" y="61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7" y="59"/>
                    <a:pt x="107" y="60"/>
                    <a:pt x="107" y="60"/>
                  </a:cubicBezTo>
                  <a:cubicBezTo>
                    <a:pt x="107" y="61"/>
                    <a:pt x="108" y="61"/>
                    <a:pt x="108" y="61"/>
                  </a:cubicBezTo>
                  <a:cubicBezTo>
                    <a:pt x="108" y="62"/>
                    <a:pt x="109" y="62"/>
                    <a:pt x="109" y="62"/>
                  </a:cubicBezTo>
                  <a:cubicBezTo>
                    <a:pt x="110" y="62"/>
                    <a:pt x="110" y="63"/>
                    <a:pt x="110" y="63"/>
                  </a:cubicBezTo>
                  <a:cubicBezTo>
                    <a:pt x="110" y="63"/>
                    <a:pt x="109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5"/>
                    <a:pt x="108" y="64"/>
                    <a:pt x="108" y="64"/>
                  </a:cubicBezTo>
                  <a:cubicBezTo>
                    <a:pt x="107" y="64"/>
                    <a:pt x="108" y="64"/>
                    <a:pt x="108" y="64"/>
                  </a:cubicBezTo>
                  <a:cubicBezTo>
                    <a:pt x="108" y="64"/>
                    <a:pt x="108" y="64"/>
                    <a:pt x="109" y="63"/>
                  </a:cubicBezTo>
                  <a:cubicBezTo>
                    <a:pt x="109" y="63"/>
                    <a:pt x="109" y="63"/>
                    <a:pt x="108" y="63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107" y="62"/>
                    <a:pt x="107" y="62"/>
                    <a:pt x="107" y="61"/>
                  </a:cubicBezTo>
                  <a:cubicBezTo>
                    <a:pt x="106" y="60"/>
                    <a:pt x="106" y="61"/>
                    <a:pt x="104" y="61"/>
                  </a:cubicBezTo>
                  <a:cubicBezTo>
                    <a:pt x="103" y="61"/>
                    <a:pt x="104" y="61"/>
                    <a:pt x="103" y="62"/>
                  </a:cubicBezTo>
                  <a:cubicBezTo>
                    <a:pt x="103" y="62"/>
                    <a:pt x="102" y="62"/>
                    <a:pt x="102" y="63"/>
                  </a:cubicBezTo>
                  <a:cubicBezTo>
                    <a:pt x="102" y="63"/>
                    <a:pt x="102" y="64"/>
                    <a:pt x="101" y="64"/>
                  </a:cubicBezTo>
                  <a:cubicBezTo>
                    <a:pt x="100" y="65"/>
                    <a:pt x="101" y="65"/>
                    <a:pt x="103" y="64"/>
                  </a:cubicBezTo>
                  <a:cubicBezTo>
                    <a:pt x="104" y="64"/>
                    <a:pt x="105" y="64"/>
                    <a:pt x="106" y="64"/>
                  </a:cubicBezTo>
                  <a:cubicBezTo>
                    <a:pt x="107" y="65"/>
                    <a:pt x="107" y="65"/>
                    <a:pt x="107" y="66"/>
                  </a:cubicBezTo>
                  <a:cubicBezTo>
                    <a:pt x="108" y="66"/>
                    <a:pt x="109" y="67"/>
                    <a:pt x="110" y="67"/>
                  </a:cubicBezTo>
                  <a:cubicBezTo>
                    <a:pt x="111" y="67"/>
                    <a:pt x="111" y="66"/>
                    <a:pt x="111" y="66"/>
                  </a:cubicBezTo>
                  <a:cubicBezTo>
                    <a:pt x="112" y="66"/>
                    <a:pt x="113" y="67"/>
                    <a:pt x="114" y="67"/>
                  </a:cubicBezTo>
                  <a:cubicBezTo>
                    <a:pt x="115" y="78"/>
                    <a:pt x="111" y="86"/>
                    <a:pt x="110" y="88"/>
                  </a:cubicBezTo>
                  <a:cubicBezTo>
                    <a:pt x="108" y="91"/>
                    <a:pt x="109" y="91"/>
                    <a:pt x="108" y="89"/>
                  </a:cubicBezTo>
                  <a:cubicBezTo>
                    <a:pt x="107" y="88"/>
                    <a:pt x="107" y="86"/>
                    <a:pt x="108" y="85"/>
                  </a:cubicBezTo>
                  <a:cubicBezTo>
                    <a:pt x="108" y="84"/>
                    <a:pt x="107" y="82"/>
                    <a:pt x="106" y="82"/>
                  </a:cubicBezTo>
                  <a:cubicBezTo>
                    <a:pt x="105" y="81"/>
                    <a:pt x="105" y="80"/>
                    <a:pt x="105" y="79"/>
                  </a:cubicBezTo>
                  <a:cubicBezTo>
                    <a:pt x="105" y="77"/>
                    <a:pt x="104" y="78"/>
                    <a:pt x="102" y="78"/>
                  </a:cubicBezTo>
                  <a:cubicBezTo>
                    <a:pt x="101" y="79"/>
                    <a:pt x="99" y="78"/>
                    <a:pt x="97" y="77"/>
                  </a:cubicBezTo>
                  <a:cubicBezTo>
                    <a:pt x="96" y="76"/>
                    <a:pt x="96" y="77"/>
                    <a:pt x="95" y="73"/>
                  </a:cubicBezTo>
                  <a:cubicBezTo>
                    <a:pt x="94" y="70"/>
                    <a:pt x="97" y="68"/>
                    <a:pt x="98" y="67"/>
                  </a:cubicBezTo>
                  <a:cubicBezTo>
                    <a:pt x="98" y="66"/>
                    <a:pt x="99" y="65"/>
                    <a:pt x="99" y="65"/>
                  </a:cubicBezTo>
                  <a:cubicBezTo>
                    <a:pt x="99" y="64"/>
                    <a:pt x="98" y="64"/>
                    <a:pt x="98" y="63"/>
                  </a:cubicBezTo>
                  <a:close/>
                  <a:moveTo>
                    <a:pt x="86" y="48"/>
                  </a:moveTo>
                  <a:cubicBezTo>
                    <a:pt x="85" y="49"/>
                    <a:pt x="84" y="49"/>
                    <a:pt x="84" y="51"/>
                  </a:cubicBezTo>
                  <a:cubicBezTo>
                    <a:pt x="83" y="53"/>
                    <a:pt x="81" y="50"/>
                    <a:pt x="80" y="49"/>
                  </a:cubicBezTo>
                  <a:cubicBezTo>
                    <a:pt x="79" y="48"/>
                    <a:pt x="80" y="47"/>
                    <a:pt x="80" y="45"/>
                  </a:cubicBezTo>
                  <a:cubicBezTo>
                    <a:pt x="79" y="44"/>
                    <a:pt x="78" y="45"/>
                    <a:pt x="79" y="42"/>
                  </a:cubicBezTo>
                  <a:cubicBezTo>
                    <a:pt x="79" y="40"/>
                    <a:pt x="77" y="40"/>
                    <a:pt x="75" y="40"/>
                  </a:cubicBezTo>
                  <a:cubicBezTo>
                    <a:pt x="73" y="40"/>
                    <a:pt x="73" y="39"/>
                    <a:pt x="72" y="38"/>
                  </a:cubicBezTo>
                  <a:cubicBezTo>
                    <a:pt x="70" y="38"/>
                    <a:pt x="72" y="37"/>
                    <a:pt x="74" y="37"/>
                  </a:cubicBezTo>
                  <a:cubicBezTo>
                    <a:pt x="76" y="36"/>
                    <a:pt x="75" y="36"/>
                    <a:pt x="76" y="35"/>
                  </a:cubicBezTo>
                  <a:cubicBezTo>
                    <a:pt x="76" y="35"/>
                    <a:pt x="78" y="34"/>
                    <a:pt x="80" y="34"/>
                  </a:cubicBezTo>
                  <a:cubicBezTo>
                    <a:pt x="81" y="33"/>
                    <a:pt x="82" y="34"/>
                    <a:pt x="84" y="33"/>
                  </a:cubicBezTo>
                  <a:cubicBezTo>
                    <a:pt x="86" y="33"/>
                    <a:pt x="86" y="33"/>
                    <a:pt x="88" y="33"/>
                  </a:cubicBezTo>
                  <a:cubicBezTo>
                    <a:pt x="89" y="33"/>
                    <a:pt x="90" y="33"/>
                    <a:pt x="92" y="34"/>
                  </a:cubicBezTo>
                  <a:cubicBezTo>
                    <a:pt x="94" y="34"/>
                    <a:pt x="93" y="34"/>
                    <a:pt x="96" y="35"/>
                  </a:cubicBezTo>
                  <a:cubicBezTo>
                    <a:pt x="98" y="35"/>
                    <a:pt x="95" y="36"/>
                    <a:pt x="94" y="37"/>
                  </a:cubicBezTo>
                  <a:cubicBezTo>
                    <a:pt x="93" y="38"/>
                    <a:pt x="94" y="38"/>
                    <a:pt x="94" y="39"/>
                  </a:cubicBezTo>
                  <a:cubicBezTo>
                    <a:pt x="94" y="40"/>
                    <a:pt x="94" y="40"/>
                    <a:pt x="94" y="41"/>
                  </a:cubicBezTo>
                  <a:cubicBezTo>
                    <a:pt x="93" y="42"/>
                    <a:pt x="93" y="42"/>
                    <a:pt x="92" y="43"/>
                  </a:cubicBezTo>
                  <a:cubicBezTo>
                    <a:pt x="92" y="44"/>
                    <a:pt x="93" y="45"/>
                    <a:pt x="92" y="45"/>
                  </a:cubicBezTo>
                  <a:cubicBezTo>
                    <a:pt x="92" y="46"/>
                    <a:pt x="89" y="46"/>
                    <a:pt x="88" y="47"/>
                  </a:cubicBezTo>
                  <a:cubicBezTo>
                    <a:pt x="87" y="47"/>
                    <a:pt x="87" y="48"/>
                    <a:pt x="86" y="48"/>
                  </a:cubicBezTo>
                  <a:close/>
                  <a:moveTo>
                    <a:pt x="133" y="88"/>
                  </a:moveTo>
                  <a:cubicBezTo>
                    <a:pt x="124" y="120"/>
                    <a:pt x="91" y="139"/>
                    <a:pt x="60" y="131"/>
                  </a:cubicBezTo>
                  <a:cubicBezTo>
                    <a:pt x="29" y="123"/>
                    <a:pt x="11" y="93"/>
                    <a:pt x="17" y="62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88"/>
                    <a:pt x="33" y="112"/>
                    <a:pt x="59" y="119"/>
                  </a:cubicBezTo>
                  <a:cubicBezTo>
                    <a:pt x="88" y="127"/>
                    <a:pt x="118" y="110"/>
                    <a:pt x="126" y="81"/>
                  </a:cubicBezTo>
                  <a:cubicBezTo>
                    <a:pt x="133" y="55"/>
                    <a:pt x="119" y="27"/>
                    <a:pt x="94" y="17"/>
                  </a:cubicBezTo>
                  <a:cubicBezTo>
                    <a:pt x="94" y="17"/>
                    <a:pt x="95" y="16"/>
                    <a:pt x="95" y="16"/>
                  </a:cubicBezTo>
                  <a:cubicBezTo>
                    <a:pt x="124" y="26"/>
                    <a:pt x="141" y="58"/>
                    <a:pt x="133" y="88"/>
                  </a:cubicBezTo>
                  <a:close/>
                  <a:moveTo>
                    <a:pt x="19" y="59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0" y="40"/>
                    <a:pt x="30" y="33"/>
                    <a:pt x="41" y="2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9" y="15"/>
                    <a:pt x="63" y="13"/>
                    <a:pt x="66" y="1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7" y="9"/>
                    <a:pt x="90" y="16"/>
                    <a:pt x="87" y="18"/>
                  </a:cubicBezTo>
                  <a:cubicBezTo>
                    <a:pt x="83" y="22"/>
                    <a:pt x="75" y="27"/>
                    <a:pt x="65" y="33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36" y="49"/>
                    <a:pt x="25" y="55"/>
                    <a:pt x="25" y="55"/>
                  </a:cubicBezTo>
                  <a:lnTo>
                    <a:pt x="19" y="59"/>
                  </a:lnTo>
                  <a:close/>
                  <a:moveTo>
                    <a:pt x="72" y="18"/>
                  </a:moveTo>
                  <a:cubicBezTo>
                    <a:pt x="67" y="11"/>
                    <a:pt x="67" y="11"/>
                    <a:pt x="67" y="11"/>
                  </a:cubicBezTo>
                  <a:cubicBezTo>
                    <a:pt x="72" y="8"/>
                    <a:pt x="76" y="6"/>
                    <a:pt x="79" y="5"/>
                  </a:cubicBezTo>
                  <a:cubicBezTo>
                    <a:pt x="83" y="4"/>
                    <a:pt x="92" y="1"/>
                    <a:pt x="95" y="4"/>
                  </a:cubicBezTo>
                  <a:lnTo>
                    <a:pt x="72" y="18"/>
                  </a:lnTo>
                  <a:close/>
                </a:path>
              </a:pathLst>
            </a:custGeom>
            <a:solidFill>
              <a:srgbClr val="3336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小标题1"/>
          <p:cNvSpPr txBox="1"/>
          <p:nvPr/>
        </p:nvSpPr>
        <p:spPr>
          <a:xfrm>
            <a:off x="2827696" y="4116840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文本1"/>
          <p:cNvSpPr txBox="1"/>
          <p:nvPr/>
        </p:nvSpPr>
        <p:spPr>
          <a:xfrm>
            <a:off x="2410636" y="4630839"/>
            <a:ext cx="3504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or Copy Your text and paste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小标题2"/>
          <p:cNvSpPr txBox="1"/>
          <p:nvPr/>
        </p:nvSpPr>
        <p:spPr>
          <a:xfrm>
            <a:off x="7642423" y="2647193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33365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33365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33365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文本2"/>
          <p:cNvSpPr txBox="1"/>
          <p:nvPr/>
        </p:nvSpPr>
        <p:spPr>
          <a:xfrm>
            <a:off x="7225363" y="3161192"/>
            <a:ext cx="3504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rgbClr val="33365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rgbClr val="33365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rgbClr val="33365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rgbClr val="33365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rgbClr val="333651"/>
                </a:solidFill>
                <a:latin typeface="+mj-ea"/>
                <a:ea typeface="+mj-ea"/>
              </a:rPr>
              <a:t>paste it here. Text or Copy Your text and paste</a:t>
            </a:r>
            <a:r>
              <a:rPr lang="en-US" altLang="zh-CN" sz="1600" dirty="0" smtClean="0">
                <a:solidFill>
                  <a:srgbClr val="333651"/>
                </a:solidFill>
                <a:latin typeface="+mj-ea"/>
                <a:ea typeface="+mj-ea"/>
              </a:rPr>
              <a:t> </a:t>
            </a:r>
            <a:endParaRPr lang="zh-CN" altLang="en-US" sz="1600" dirty="0">
              <a:solidFill>
                <a:srgbClr val="33365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1668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背景三角形"/>
          <p:cNvSpPr/>
          <p:nvPr/>
        </p:nvSpPr>
        <p:spPr>
          <a:xfrm flipV="1">
            <a:off x="-16456" y="-27963"/>
            <a:ext cx="2154851" cy="6885961"/>
          </a:xfrm>
          <a:prstGeom prst="rt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背景梯形"/>
          <p:cNvSpPr/>
          <p:nvPr/>
        </p:nvSpPr>
        <p:spPr>
          <a:xfrm flipH="1" flipV="1">
            <a:off x="-16457" y="-27966"/>
            <a:ext cx="12210898" cy="18325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665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654 h 10000"/>
              <a:gd name="connsiteX0" fmla="*/ 24 w 10000"/>
              <a:gd name="connsiteY0" fmla="*/ 59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4 w 10000"/>
              <a:gd name="connsiteY4" fmla="*/ 5979 h 10000"/>
              <a:gd name="connsiteX0" fmla="*/ 24 w 10000"/>
              <a:gd name="connsiteY0" fmla="*/ 718 h 4739"/>
              <a:gd name="connsiteX1" fmla="*/ 9929 w 10000"/>
              <a:gd name="connsiteY1" fmla="*/ 0 h 4739"/>
              <a:gd name="connsiteX2" fmla="*/ 10000 w 10000"/>
              <a:gd name="connsiteY2" fmla="*/ 4739 h 4739"/>
              <a:gd name="connsiteX3" fmla="*/ 0 w 10000"/>
              <a:gd name="connsiteY3" fmla="*/ 4739 h 4739"/>
              <a:gd name="connsiteX4" fmla="*/ 24 w 10000"/>
              <a:gd name="connsiteY4" fmla="*/ 718 h 4739"/>
              <a:gd name="connsiteX0" fmla="*/ 24 w 10000"/>
              <a:gd name="connsiteY0" fmla="*/ 9486 h 17971"/>
              <a:gd name="connsiteX1" fmla="*/ 9988 w 10000"/>
              <a:gd name="connsiteY1" fmla="*/ 0 h 17971"/>
              <a:gd name="connsiteX2" fmla="*/ 10000 w 10000"/>
              <a:gd name="connsiteY2" fmla="*/ 17971 h 17971"/>
              <a:gd name="connsiteX3" fmla="*/ 0 w 10000"/>
              <a:gd name="connsiteY3" fmla="*/ 17971 h 17971"/>
              <a:gd name="connsiteX4" fmla="*/ 24 w 10000"/>
              <a:gd name="connsiteY4" fmla="*/ 9486 h 17971"/>
              <a:gd name="connsiteX0" fmla="*/ 2 w 10002"/>
              <a:gd name="connsiteY0" fmla="*/ 9486 h 17971"/>
              <a:gd name="connsiteX1" fmla="*/ 9990 w 10002"/>
              <a:gd name="connsiteY1" fmla="*/ 0 h 17971"/>
              <a:gd name="connsiteX2" fmla="*/ 10002 w 10002"/>
              <a:gd name="connsiteY2" fmla="*/ 17971 h 17971"/>
              <a:gd name="connsiteX3" fmla="*/ 2 w 10002"/>
              <a:gd name="connsiteY3" fmla="*/ 17971 h 17971"/>
              <a:gd name="connsiteX4" fmla="*/ 2 w 10002"/>
              <a:gd name="connsiteY4" fmla="*/ 9486 h 1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7971">
                <a:moveTo>
                  <a:pt x="2" y="9486"/>
                </a:moveTo>
                <a:lnTo>
                  <a:pt x="9990" y="0"/>
                </a:lnTo>
                <a:cubicBezTo>
                  <a:pt x="10014" y="3334"/>
                  <a:pt x="9978" y="14637"/>
                  <a:pt x="10002" y="17971"/>
                </a:cubicBezTo>
                <a:lnTo>
                  <a:pt x="2" y="17971"/>
                </a:lnTo>
                <a:cubicBezTo>
                  <a:pt x="10" y="15143"/>
                  <a:pt x="-6" y="12314"/>
                  <a:pt x="2" y="9486"/>
                </a:cubicBez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rgbClr val="171C4D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rgbClr val="171C4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8" name="标题图标"/>
          <p:cNvGrpSpPr/>
          <p:nvPr/>
        </p:nvGrpSpPr>
        <p:grpSpPr>
          <a:xfrm>
            <a:off x="317588" y="189239"/>
            <a:ext cx="423601" cy="432000"/>
            <a:chOff x="317588" y="189239"/>
            <a:chExt cx="423601" cy="432000"/>
          </a:xfrm>
        </p:grpSpPr>
        <p:sp>
          <p:nvSpPr>
            <p:cNvPr id="9" name="等腰三角形 8"/>
            <p:cNvSpPr/>
            <p:nvPr/>
          </p:nvSpPr>
          <p:spPr>
            <a:xfrm rot="5400000">
              <a:off x="263588" y="243239"/>
              <a:ext cx="432000" cy="324000"/>
            </a:xfrm>
            <a:prstGeom prst="triangle">
              <a:avLst/>
            </a:prstGeom>
            <a:solidFill>
              <a:srgbClr val="11153A">
                <a:alpha val="86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363189" y="243239"/>
              <a:ext cx="432000" cy="324000"/>
            </a:xfrm>
            <a:prstGeom prst="triangle">
              <a:avLst/>
            </a:prstGeom>
            <a:solidFill>
              <a:srgbClr val="171C4D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图标"/>
          <p:cNvGrpSpPr/>
          <p:nvPr/>
        </p:nvGrpSpPr>
        <p:grpSpPr>
          <a:xfrm>
            <a:off x="2435444" y="3064215"/>
            <a:ext cx="7043976" cy="2796938"/>
            <a:chOff x="2435444" y="3064215"/>
            <a:chExt cx="7043976" cy="2796938"/>
          </a:xfrm>
        </p:grpSpPr>
        <p:grpSp>
          <p:nvGrpSpPr>
            <p:cNvPr id="12" name="组合 11"/>
            <p:cNvGrpSpPr/>
            <p:nvPr/>
          </p:nvGrpSpPr>
          <p:grpSpPr>
            <a:xfrm>
              <a:off x="2435444" y="3068153"/>
              <a:ext cx="7043976" cy="2793000"/>
              <a:chOff x="1795224" y="1903889"/>
              <a:chExt cx="8651635" cy="3430451"/>
            </a:xfrm>
          </p:grpSpPr>
          <p:grpSp>
            <p:nvGrpSpPr>
              <p:cNvPr id="16" name="组合 15"/>
              <p:cNvGrpSpPr/>
              <p:nvPr/>
            </p:nvGrpSpPr>
            <p:grpSpPr>
              <a:xfrm rot="1111254">
                <a:off x="5103527" y="1903889"/>
                <a:ext cx="2418419" cy="1127447"/>
                <a:chOff x="4065087" y="2730086"/>
                <a:chExt cx="766254" cy="340156"/>
              </a:xfrm>
            </p:grpSpPr>
            <p:sp>
              <p:nvSpPr>
                <p:cNvPr id="38" name="等腰三角形 37"/>
                <p:cNvSpPr/>
                <p:nvPr/>
              </p:nvSpPr>
              <p:spPr>
                <a:xfrm rot="1162771">
                  <a:off x="4283557" y="2730086"/>
                  <a:ext cx="547784" cy="168298"/>
                </a:xfrm>
                <a:prstGeom prst="triangle">
                  <a:avLst>
                    <a:gd name="adj" fmla="val 12785"/>
                  </a:avLst>
                </a:prstGeom>
                <a:solidFill>
                  <a:srgbClr val="FDDC01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等腰三角形 38"/>
                <p:cNvSpPr/>
                <p:nvPr/>
              </p:nvSpPr>
              <p:spPr>
                <a:xfrm rot="21447717">
                  <a:off x="4065087" y="2797800"/>
                  <a:ext cx="711343" cy="198683"/>
                </a:xfrm>
                <a:prstGeom prst="triangle">
                  <a:avLst>
                    <a:gd name="adj" fmla="val 29236"/>
                  </a:avLst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等腰三角形 39"/>
                <p:cNvSpPr/>
                <p:nvPr/>
              </p:nvSpPr>
              <p:spPr>
                <a:xfrm rot="21426135" flipV="1">
                  <a:off x="4271152" y="2995323"/>
                  <a:ext cx="386573" cy="74919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bg1">
                    <a:alpha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1795224" y="2755000"/>
                <a:ext cx="8651635" cy="2579340"/>
                <a:chOff x="1795224" y="2755000"/>
                <a:chExt cx="8651635" cy="2579340"/>
              </a:xfrm>
            </p:grpSpPr>
            <p:grpSp>
              <p:nvGrpSpPr>
                <p:cNvPr id="18" name="组合 17"/>
                <p:cNvGrpSpPr/>
                <p:nvPr/>
              </p:nvGrpSpPr>
              <p:grpSpPr>
                <a:xfrm rot="19042270">
                  <a:off x="1795224" y="4204439"/>
                  <a:ext cx="2501862" cy="1127447"/>
                  <a:chOff x="4065087" y="2730086"/>
                  <a:chExt cx="766254" cy="340156"/>
                </a:xfrm>
              </p:grpSpPr>
              <p:sp>
                <p:nvSpPr>
                  <p:cNvPr id="35" name="等腰三角形 34"/>
                  <p:cNvSpPr/>
                  <p:nvPr/>
                </p:nvSpPr>
                <p:spPr>
                  <a:xfrm rot="1162771">
                    <a:off x="4283557" y="2730086"/>
                    <a:ext cx="547784" cy="168298"/>
                  </a:xfrm>
                  <a:prstGeom prst="triangle">
                    <a:avLst>
                      <a:gd name="adj" fmla="val 12785"/>
                    </a:avLst>
                  </a:prstGeom>
                  <a:solidFill>
                    <a:srgbClr val="FDDC01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" name="等腰三角形 35"/>
                  <p:cNvSpPr/>
                  <p:nvPr/>
                </p:nvSpPr>
                <p:spPr>
                  <a:xfrm rot="21447717">
                    <a:off x="4065087" y="2797800"/>
                    <a:ext cx="711343" cy="198683"/>
                  </a:xfrm>
                  <a:prstGeom prst="triangle">
                    <a:avLst>
                      <a:gd name="adj" fmla="val 29236"/>
                    </a:avLst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7" name="等腰三角形 36"/>
                  <p:cNvSpPr/>
                  <p:nvPr/>
                </p:nvSpPr>
                <p:spPr>
                  <a:xfrm rot="21426135" flipV="1">
                    <a:off x="4271152" y="2995323"/>
                    <a:ext cx="386573" cy="74919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bg1">
                      <a:alpha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 rot="1111254" flipH="1">
                  <a:off x="8039538" y="4062846"/>
                  <a:ext cx="2407321" cy="1127447"/>
                  <a:chOff x="4065087" y="2730086"/>
                  <a:chExt cx="766254" cy="340156"/>
                </a:xfrm>
              </p:grpSpPr>
              <p:sp>
                <p:nvSpPr>
                  <p:cNvPr id="32" name="等腰三角形 31"/>
                  <p:cNvSpPr/>
                  <p:nvPr/>
                </p:nvSpPr>
                <p:spPr>
                  <a:xfrm rot="1162771">
                    <a:off x="4283557" y="2730086"/>
                    <a:ext cx="547784" cy="168298"/>
                  </a:xfrm>
                  <a:prstGeom prst="triangle">
                    <a:avLst>
                      <a:gd name="adj" fmla="val 12785"/>
                    </a:avLst>
                  </a:prstGeom>
                  <a:solidFill>
                    <a:srgbClr val="FDDC01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" name="等腰三角形 32"/>
                  <p:cNvSpPr/>
                  <p:nvPr/>
                </p:nvSpPr>
                <p:spPr>
                  <a:xfrm rot="21447717">
                    <a:off x="4065087" y="2797800"/>
                    <a:ext cx="711343" cy="198683"/>
                  </a:xfrm>
                  <a:prstGeom prst="triangle">
                    <a:avLst>
                      <a:gd name="adj" fmla="val 29236"/>
                    </a:avLst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" name="等腰三角形 33"/>
                  <p:cNvSpPr/>
                  <p:nvPr/>
                </p:nvSpPr>
                <p:spPr>
                  <a:xfrm rot="21426135" flipV="1">
                    <a:off x="4271152" y="2995323"/>
                    <a:ext cx="386573" cy="74919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bg1">
                      <a:alpha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ea typeface="微软雅黑" panose="020B0503020204020204" pitchFamily="34" charset="-122"/>
                    </a:endParaRPr>
                  </a:p>
                </p:txBody>
              </p:sp>
            </p:grpSp>
            <p:cxnSp>
              <p:nvCxnSpPr>
                <p:cNvPr id="20" name="直接连接符 19"/>
                <p:cNvCxnSpPr/>
                <p:nvPr/>
              </p:nvCxnSpPr>
              <p:spPr>
                <a:xfrm>
                  <a:off x="7342059" y="2778570"/>
                  <a:ext cx="1221370" cy="1139210"/>
                </a:xfrm>
                <a:prstGeom prst="line">
                  <a:avLst/>
                </a:prstGeom>
                <a:ln w="28575">
                  <a:solidFill>
                    <a:schemeClr val="bg1">
                      <a:alpha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 flipH="1">
                  <a:off x="3637790" y="2778570"/>
                  <a:ext cx="1027476" cy="967502"/>
                </a:xfrm>
                <a:prstGeom prst="line">
                  <a:avLst/>
                </a:prstGeom>
                <a:ln w="28575">
                  <a:solidFill>
                    <a:schemeClr val="bg1">
                      <a:alpha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 flipH="1">
                  <a:off x="4180883" y="5161192"/>
                  <a:ext cx="4263709" cy="0"/>
                </a:xfrm>
                <a:prstGeom prst="line">
                  <a:avLst/>
                </a:prstGeom>
                <a:ln w="28575">
                  <a:solidFill>
                    <a:schemeClr val="bg1">
                      <a:alpha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组合 22"/>
                <p:cNvGrpSpPr/>
                <p:nvPr/>
              </p:nvGrpSpPr>
              <p:grpSpPr>
                <a:xfrm rot="16384826">
                  <a:off x="8311822" y="3637802"/>
                  <a:ext cx="276441" cy="269436"/>
                  <a:chOff x="10348908" y="2441239"/>
                  <a:chExt cx="555158" cy="541090"/>
                </a:xfrm>
              </p:grpSpPr>
              <p:cxnSp>
                <p:nvCxnSpPr>
                  <p:cNvPr id="30" name="直接连接符 29"/>
                  <p:cNvCxnSpPr/>
                  <p:nvPr/>
                </p:nvCxnSpPr>
                <p:spPr>
                  <a:xfrm>
                    <a:off x="10348908" y="2441239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 rot="5400000">
                    <a:off x="10633521" y="2706158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组合 23"/>
                <p:cNvGrpSpPr/>
                <p:nvPr/>
              </p:nvGrpSpPr>
              <p:grpSpPr>
                <a:xfrm rot="24300000">
                  <a:off x="4215324" y="5060236"/>
                  <a:ext cx="288239" cy="259970"/>
                  <a:chOff x="10348908" y="2441239"/>
                  <a:chExt cx="555158" cy="541090"/>
                </a:xfrm>
              </p:grpSpPr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10348908" y="2441239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/>
                </p:nvCxnSpPr>
                <p:spPr>
                  <a:xfrm rot="5400000">
                    <a:off x="10633521" y="2706158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组合 24"/>
                <p:cNvGrpSpPr/>
                <p:nvPr/>
              </p:nvGrpSpPr>
              <p:grpSpPr>
                <a:xfrm rot="10800000">
                  <a:off x="4411908" y="2755000"/>
                  <a:ext cx="276441" cy="269436"/>
                  <a:chOff x="10348908" y="2441239"/>
                  <a:chExt cx="555158" cy="541090"/>
                </a:xfrm>
              </p:grpSpPr>
              <p:cxnSp>
                <p:nvCxnSpPr>
                  <p:cNvPr id="26" name="直接连接符 25"/>
                  <p:cNvCxnSpPr/>
                  <p:nvPr/>
                </p:nvCxnSpPr>
                <p:spPr>
                  <a:xfrm>
                    <a:off x="10348908" y="2441239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/>
                </p:nvCxnSpPr>
                <p:spPr>
                  <a:xfrm rot="5400000">
                    <a:off x="10633521" y="2706158"/>
                    <a:ext cx="0" cy="5410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alpha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" name="文本框 12"/>
            <p:cNvSpPr txBox="1"/>
            <p:nvPr/>
          </p:nvSpPr>
          <p:spPr>
            <a:xfrm>
              <a:off x="5113138" y="3064215"/>
              <a:ext cx="12231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44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A</a:t>
              </a:r>
              <a:endParaRPr lang="zh-CN" altLang="en-US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584059" y="4853996"/>
              <a:ext cx="12231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B</a:t>
              </a:r>
              <a:endParaRPr lang="zh-CN" altLang="en-US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501575" y="4965446"/>
              <a:ext cx="12231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44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C</a:t>
              </a:r>
              <a:endParaRPr lang="zh-CN" altLang="en-US" sz="4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47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9" name="小标题3"/>
          <p:cNvSpPr txBox="1"/>
          <p:nvPr/>
        </p:nvSpPr>
        <p:spPr>
          <a:xfrm>
            <a:off x="1063063" y="3255384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0" name="文本3"/>
          <p:cNvSpPr txBox="1"/>
          <p:nvPr/>
        </p:nvSpPr>
        <p:spPr>
          <a:xfrm>
            <a:off x="1016009" y="3682299"/>
            <a:ext cx="276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小标题1"/>
          <p:cNvSpPr txBox="1"/>
          <p:nvPr/>
        </p:nvSpPr>
        <p:spPr>
          <a:xfrm>
            <a:off x="6757978" y="2023647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" name="文本1"/>
          <p:cNvSpPr txBox="1"/>
          <p:nvPr/>
        </p:nvSpPr>
        <p:spPr>
          <a:xfrm>
            <a:off x="6710924" y="2450562"/>
            <a:ext cx="276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小标题2"/>
          <p:cNvSpPr txBox="1"/>
          <p:nvPr/>
        </p:nvSpPr>
        <p:spPr>
          <a:xfrm>
            <a:off x="9350997" y="4006358"/>
            <a:ext cx="2670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0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0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6" name="文本2"/>
          <p:cNvSpPr txBox="1"/>
          <p:nvPr/>
        </p:nvSpPr>
        <p:spPr>
          <a:xfrm>
            <a:off x="9303943" y="4433273"/>
            <a:ext cx="276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32636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实心三角"/>
          <p:cNvSpPr/>
          <p:nvPr/>
        </p:nvSpPr>
        <p:spPr>
          <a:xfrm rot="5400000" flipH="1">
            <a:off x="-1344335" y="1331415"/>
            <a:ext cx="6897814" cy="4209144"/>
          </a:xfrm>
          <a:prstGeom prst="triangle">
            <a:avLst/>
          </a:prstGeom>
          <a:solidFill>
            <a:srgbClr val="FDDC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空心三角"/>
          <p:cNvSpPr/>
          <p:nvPr/>
        </p:nvSpPr>
        <p:spPr>
          <a:xfrm rot="5400000" flipH="1">
            <a:off x="-1683125" y="957641"/>
            <a:ext cx="8122872" cy="4956692"/>
          </a:xfrm>
          <a:prstGeom prst="triangle">
            <a:avLst/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标号"/>
          <p:cNvSpPr txBox="1"/>
          <p:nvPr/>
        </p:nvSpPr>
        <p:spPr>
          <a:xfrm>
            <a:off x="738913" y="2301097"/>
            <a:ext cx="3294743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 b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b="0" dirty="0" smtClean="0"/>
              <a:t>04</a:t>
            </a:r>
            <a:endParaRPr lang="zh-CN" altLang="en-US" b="0" dirty="0"/>
          </a:p>
        </p:txBody>
      </p:sp>
      <p:cxnSp>
        <p:nvCxnSpPr>
          <p:cNvPr id="11" name="下划线"/>
          <p:cNvCxnSpPr/>
          <p:nvPr/>
        </p:nvCxnSpPr>
        <p:spPr>
          <a:xfrm>
            <a:off x="5544054" y="3816318"/>
            <a:ext cx="593098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图形1"/>
          <p:cNvGrpSpPr/>
          <p:nvPr/>
        </p:nvGrpSpPr>
        <p:grpSpPr>
          <a:xfrm>
            <a:off x="5876363" y="1977862"/>
            <a:ext cx="1452284" cy="1452284"/>
            <a:chOff x="5876363" y="1977862"/>
            <a:chExt cx="1452284" cy="1452284"/>
          </a:xfrm>
        </p:grpSpPr>
        <p:sp>
          <p:nvSpPr>
            <p:cNvPr id="12" name="椭圆 11"/>
            <p:cNvSpPr/>
            <p:nvPr/>
          </p:nvSpPr>
          <p:spPr>
            <a:xfrm>
              <a:off x="5876363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6184522" y="2268805"/>
              <a:ext cx="835964" cy="868774"/>
            </a:xfrm>
            <a:custGeom>
              <a:avLst/>
              <a:gdLst>
                <a:gd name="T0" fmla="*/ 82 w 586"/>
                <a:gd name="T1" fmla="*/ 255 h 609"/>
                <a:gd name="T2" fmla="*/ 96 w 586"/>
                <a:gd name="T3" fmla="*/ 241 h 609"/>
                <a:gd name="T4" fmla="*/ 15 w 586"/>
                <a:gd name="T5" fmla="*/ 155 h 609"/>
                <a:gd name="T6" fmla="*/ 0 w 586"/>
                <a:gd name="T7" fmla="*/ 141 h 609"/>
                <a:gd name="T8" fmla="*/ 15 w 586"/>
                <a:gd name="T9" fmla="*/ 129 h 609"/>
                <a:gd name="T10" fmla="*/ 139 w 586"/>
                <a:gd name="T11" fmla="*/ 12 h 609"/>
                <a:gd name="T12" fmla="*/ 153 w 586"/>
                <a:gd name="T13" fmla="*/ 0 h 609"/>
                <a:gd name="T14" fmla="*/ 165 w 586"/>
                <a:gd name="T15" fmla="*/ 14 h 609"/>
                <a:gd name="T16" fmla="*/ 249 w 586"/>
                <a:gd name="T17" fmla="*/ 100 h 609"/>
                <a:gd name="T18" fmla="*/ 261 w 586"/>
                <a:gd name="T19" fmla="*/ 88 h 609"/>
                <a:gd name="T20" fmla="*/ 404 w 586"/>
                <a:gd name="T21" fmla="*/ 239 h 609"/>
                <a:gd name="T22" fmla="*/ 438 w 586"/>
                <a:gd name="T23" fmla="*/ 344 h 609"/>
                <a:gd name="T24" fmla="*/ 471 w 586"/>
                <a:gd name="T25" fmla="*/ 380 h 609"/>
                <a:gd name="T26" fmla="*/ 361 w 586"/>
                <a:gd name="T27" fmla="*/ 483 h 609"/>
                <a:gd name="T28" fmla="*/ 328 w 586"/>
                <a:gd name="T29" fmla="*/ 449 h 609"/>
                <a:gd name="T30" fmla="*/ 227 w 586"/>
                <a:gd name="T31" fmla="*/ 411 h 609"/>
                <a:gd name="T32" fmla="*/ 82 w 586"/>
                <a:gd name="T33" fmla="*/ 255 h 609"/>
                <a:gd name="T34" fmla="*/ 82 w 586"/>
                <a:gd name="T35" fmla="*/ 255 h 609"/>
                <a:gd name="T36" fmla="*/ 132 w 586"/>
                <a:gd name="T37" fmla="*/ 117 h 609"/>
                <a:gd name="T38" fmla="*/ 149 w 586"/>
                <a:gd name="T39" fmla="*/ 136 h 609"/>
                <a:gd name="T40" fmla="*/ 180 w 586"/>
                <a:gd name="T41" fmla="*/ 107 h 609"/>
                <a:gd name="T42" fmla="*/ 163 w 586"/>
                <a:gd name="T43" fmla="*/ 90 h 609"/>
                <a:gd name="T44" fmla="*/ 132 w 586"/>
                <a:gd name="T45" fmla="*/ 117 h 609"/>
                <a:gd name="T46" fmla="*/ 132 w 586"/>
                <a:gd name="T47" fmla="*/ 117 h 609"/>
                <a:gd name="T48" fmla="*/ 94 w 586"/>
                <a:gd name="T49" fmla="*/ 153 h 609"/>
                <a:gd name="T50" fmla="*/ 110 w 586"/>
                <a:gd name="T51" fmla="*/ 172 h 609"/>
                <a:gd name="T52" fmla="*/ 139 w 586"/>
                <a:gd name="T53" fmla="*/ 143 h 609"/>
                <a:gd name="T54" fmla="*/ 122 w 586"/>
                <a:gd name="T55" fmla="*/ 126 h 609"/>
                <a:gd name="T56" fmla="*/ 94 w 586"/>
                <a:gd name="T57" fmla="*/ 153 h 609"/>
                <a:gd name="T58" fmla="*/ 94 w 586"/>
                <a:gd name="T59" fmla="*/ 153 h 609"/>
                <a:gd name="T60" fmla="*/ 125 w 586"/>
                <a:gd name="T61" fmla="*/ 215 h 609"/>
                <a:gd name="T62" fmla="*/ 220 w 586"/>
                <a:gd name="T63" fmla="*/ 126 h 609"/>
                <a:gd name="T64" fmla="*/ 151 w 586"/>
                <a:gd name="T65" fmla="*/ 52 h 609"/>
                <a:gd name="T66" fmla="*/ 55 w 586"/>
                <a:gd name="T67" fmla="*/ 143 h 609"/>
                <a:gd name="T68" fmla="*/ 125 w 586"/>
                <a:gd name="T69" fmla="*/ 215 h 609"/>
                <a:gd name="T70" fmla="*/ 125 w 586"/>
                <a:gd name="T71" fmla="*/ 215 h 609"/>
                <a:gd name="T72" fmla="*/ 414 w 586"/>
                <a:gd name="T73" fmla="*/ 473 h 609"/>
                <a:gd name="T74" fmla="*/ 541 w 586"/>
                <a:gd name="T75" fmla="*/ 609 h 609"/>
                <a:gd name="T76" fmla="*/ 586 w 586"/>
                <a:gd name="T77" fmla="*/ 566 h 609"/>
                <a:gd name="T78" fmla="*/ 457 w 586"/>
                <a:gd name="T79" fmla="*/ 430 h 609"/>
                <a:gd name="T80" fmla="*/ 414 w 586"/>
                <a:gd name="T81" fmla="*/ 473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6" h="609">
                  <a:moveTo>
                    <a:pt x="82" y="255"/>
                  </a:moveTo>
                  <a:lnTo>
                    <a:pt x="96" y="241"/>
                  </a:lnTo>
                  <a:lnTo>
                    <a:pt x="15" y="155"/>
                  </a:lnTo>
                  <a:lnTo>
                    <a:pt x="0" y="141"/>
                  </a:lnTo>
                  <a:lnTo>
                    <a:pt x="15" y="129"/>
                  </a:lnTo>
                  <a:lnTo>
                    <a:pt x="139" y="12"/>
                  </a:lnTo>
                  <a:lnTo>
                    <a:pt x="153" y="0"/>
                  </a:lnTo>
                  <a:lnTo>
                    <a:pt x="165" y="14"/>
                  </a:lnTo>
                  <a:lnTo>
                    <a:pt x="249" y="100"/>
                  </a:lnTo>
                  <a:lnTo>
                    <a:pt x="261" y="88"/>
                  </a:lnTo>
                  <a:lnTo>
                    <a:pt x="404" y="239"/>
                  </a:lnTo>
                  <a:lnTo>
                    <a:pt x="438" y="344"/>
                  </a:lnTo>
                  <a:lnTo>
                    <a:pt x="471" y="380"/>
                  </a:lnTo>
                  <a:lnTo>
                    <a:pt x="361" y="483"/>
                  </a:lnTo>
                  <a:lnTo>
                    <a:pt x="328" y="449"/>
                  </a:lnTo>
                  <a:lnTo>
                    <a:pt x="227" y="411"/>
                  </a:lnTo>
                  <a:lnTo>
                    <a:pt x="82" y="255"/>
                  </a:lnTo>
                  <a:lnTo>
                    <a:pt x="82" y="255"/>
                  </a:lnTo>
                  <a:close/>
                  <a:moveTo>
                    <a:pt x="132" y="117"/>
                  </a:moveTo>
                  <a:lnTo>
                    <a:pt x="149" y="136"/>
                  </a:lnTo>
                  <a:lnTo>
                    <a:pt x="180" y="107"/>
                  </a:lnTo>
                  <a:lnTo>
                    <a:pt x="163" y="90"/>
                  </a:lnTo>
                  <a:lnTo>
                    <a:pt x="132" y="117"/>
                  </a:lnTo>
                  <a:lnTo>
                    <a:pt x="132" y="117"/>
                  </a:lnTo>
                  <a:close/>
                  <a:moveTo>
                    <a:pt x="94" y="153"/>
                  </a:moveTo>
                  <a:lnTo>
                    <a:pt x="110" y="172"/>
                  </a:lnTo>
                  <a:lnTo>
                    <a:pt x="139" y="143"/>
                  </a:lnTo>
                  <a:lnTo>
                    <a:pt x="122" y="126"/>
                  </a:lnTo>
                  <a:lnTo>
                    <a:pt x="94" y="153"/>
                  </a:lnTo>
                  <a:lnTo>
                    <a:pt x="94" y="153"/>
                  </a:lnTo>
                  <a:close/>
                  <a:moveTo>
                    <a:pt x="125" y="215"/>
                  </a:moveTo>
                  <a:lnTo>
                    <a:pt x="220" y="126"/>
                  </a:lnTo>
                  <a:lnTo>
                    <a:pt x="151" y="52"/>
                  </a:lnTo>
                  <a:lnTo>
                    <a:pt x="55" y="143"/>
                  </a:lnTo>
                  <a:lnTo>
                    <a:pt x="125" y="215"/>
                  </a:lnTo>
                  <a:lnTo>
                    <a:pt x="125" y="215"/>
                  </a:lnTo>
                  <a:close/>
                  <a:moveTo>
                    <a:pt x="414" y="473"/>
                  </a:moveTo>
                  <a:lnTo>
                    <a:pt x="541" y="609"/>
                  </a:lnTo>
                  <a:lnTo>
                    <a:pt x="586" y="566"/>
                  </a:lnTo>
                  <a:lnTo>
                    <a:pt x="457" y="430"/>
                  </a:lnTo>
                  <a:lnTo>
                    <a:pt x="414" y="473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图形2"/>
          <p:cNvGrpSpPr/>
          <p:nvPr/>
        </p:nvGrpSpPr>
        <p:grpSpPr>
          <a:xfrm>
            <a:off x="7878855" y="1977862"/>
            <a:ext cx="1452284" cy="1452284"/>
            <a:chOff x="7878855" y="1977862"/>
            <a:chExt cx="1452284" cy="1452284"/>
          </a:xfrm>
        </p:grpSpPr>
        <p:sp>
          <p:nvSpPr>
            <p:cNvPr id="13" name="椭圆 12"/>
            <p:cNvSpPr/>
            <p:nvPr/>
          </p:nvSpPr>
          <p:spPr>
            <a:xfrm>
              <a:off x="7878855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8143828" y="2301097"/>
              <a:ext cx="922338" cy="962025"/>
              <a:chOff x="5630863" y="2971801"/>
              <a:chExt cx="922338" cy="962025"/>
            </a:xfrm>
            <a:solidFill>
              <a:srgbClr val="B8AB00"/>
            </a:solidFill>
          </p:grpSpPr>
          <p:sp>
            <p:nvSpPr>
              <p:cNvPr id="33" name="Freeform 22"/>
              <p:cNvSpPr>
                <a:spLocks noEditPoints="1"/>
              </p:cNvSpPr>
              <p:nvPr/>
            </p:nvSpPr>
            <p:spPr bwMode="auto">
              <a:xfrm>
                <a:off x="5630863" y="2971801"/>
                <a:ext cx="922338" cy="962025"/>
              </a:xfrm>
              <a:custGeom>
                <a:avLst/>
                <a:gdLst>
                  <a:gd name="T0" fmla="*/ 51 w 243"/>
                  <a:gd name="T1" fmla="*/ 23 h 253"/>
                  <a:gd name="T2" fmla="*/ 53 w 243"/>
                  <a:gd name="T3" fmla="*/ 27 h 253"/>
                  <a:gd name="T4" fmla="*/ 53 w 243"/>
                  <a:gd name="T5" fmla="*/ 33 h 253"/>
                  <a:gd name="T6" fmla="*/ 57 w 243"/>
                  <a:gd name="T7" fmla="*/ 35 h 253"/>
                  <a:gd name="T8" fmla="*/ 61 w 243"/>
                  <a:gd name="T9" fmla="*/ 38 h 253"/>
                  <a:gd name="T10" fmla="*/ 75 w 243"/>
                  <a:gd name="T11" fmla="*/ 63 h 253"/>
                  <a:gd name="T12" fmla="*/ 82 w 243"/>
                  <a:gd name="T13" fmla="*/ 59 h 253"/>
                  <a:gd name="T14" fmla="*/ 143 w 243"/>
                  <a:gd name="T15" fmla="*/ 162 h 253"/>
                  <a:gd name="T16" fmla="*/ 135 w 243"/>
                  <a:gd name="T17" fmla="*/ 184 h 253"/>
                  <a:gd name="T18" fmla="*/ 112 w 243"/>
                  <a:gd name="T19" fmla="*/ 198 h 253"/>
                  <a:gd name="T20" fmla="*/ 88 w 243"/>
                  <a:gd name="T21" fmla="*/ 195 h 253"/>
                  <a:gd name="T22" fmla="*/ 27 w 243"/>
                  <a:gd name="T23" fmla="*/ 92 h 253"/>
                  <a:gd name="T24" fmla="*/ 33 w 243"/>
                  <a:gd name="T25" fmla="*/ 88 h 253"/>
                  <a:gd name="T26" fmla="*/ 18 w 243"/>
                  <a:gd name="T27" fmla="*/ 64 h 253"/>
                  <a:gd name="T28" fmla="*/ 17 w 243"/>
                  <a:gd name="T29" fmla="*/ 59 h 253"/>
                  <a:gd name="T30" fmla="*/ 17 w 243"/>
                  <a:gd name="T31" fmla="*/ 54 h 253"/>
                  <a:gd name="T32" fmla="*/ 12 w 243"/>
                  <a:gd name="T33" fmla="*/ 51 h 253"/>
                  <a:gd name="T34" fmla="*/ 9 w 243"/>
                  <a:gd name="T35" fmla="*/ 48 h 253"/>
                  <a:gd name="T36" fmla="*/ 0 w 243"/>
                  <a:gd name="T37" fmla="*/ 34 h 253"/>
                  <a:gd name="T38" fmla="*/ 0 w 243"/>
                  <a:gd name="T39" fmla="*/ 32 h 253"/>
                  <a:gd name="T40" fmla="*/ 0 w 243"/>
                  <a:gd name="T41" fmla="*/ 17 h 253"/>
                  <a:gd name="T42" fmla="*/ 2 w 243"/>
                  <a:gd name="T43" fmla="*/ 13 h 253"/>
                  <a:gd name="T44" fmla="*/ 24 w 243"/>
                  <a:gd name="T45" fmla="*/ 0 h 253"/>
                  <a:gd name="T46" fmla="*/ 28 w 243"/>
                  <a:gd name="T47" fmla="*/ 0 h 253"/>
                  <a:gd name="T48" fmla="*/ 41 w 243"/>
                  <a:gd name="T49" fmla="*/ 7 h 253"/>
                  <a:gd name="T50" fmla="*/ 43 w 243"/>
                  <a:gd name="T51" fmla="*/ 9 h 253"/>
                  <a:gd name="T52" fmla="*/ 51 w 243"/>
                  <a:gd name="T53" fmla="*/ 23 h 253"/>
                  <a:gd name="T54" fmla="*/ 141 w 243"/>
                  <a:gd name="T55" fmla="*/ 192 h 253"/>
                  <a:gd name="T56" fmla="*/ 120 w 243"/>
                  <a:gd name="T57" fmla="*/ 205 h 253"/>
                  <a:gd name="T58" fmla="*/ 196 w 243"/>
                  <a:gd name="T59" fmla="*/ 235 h 253"/>
                  <a:gd name="T60" fmla="*/ 201 w 243"/>
                  <a:gd name="T61" fmla="*/ 143 h 253"/>
                  <a:gd name="T62" fmla="*/ 191 w 243"/>
                  <a:gd name="T63" fmla="*/ 94 h 253"/>
                  <a:gd name="T64" fmla="*/ 243 w 243"/>
                  <a:gd name="T65" fmla="*/ 123 h 253"/>
                  <a:gd name="T66" fmla="*/ 243 w 243"/>
                  <a:gd name="T67" fmla="*/ 90 h 253"/>
                  <a:gd name="T68" fmla="*/ 171 w 243"/>
                  <a:gd name="T69" fmla="*/ 79 h 253"/>
                  <a:gd name="T70" fmla="*/ 177 w 243"/>
                  <a:gd name="T71" fmla="*/ 150 h 253"/>
                  <a:gd name="T72" fmla="*/ 184 w 243"/>
                  <a:gd name="T73" fmla="*/ 213 h 253"/>
                  <a:gd name="T74" fmla="*/ 141 w 243"/>
                  <a:gd name="T75" fmla="*/ 192 h 253"/>
                  <a:gd name="T76" fmla="*/ 44 w 243"/>
                  <a:gd name="T77" fmla="*/ 98 h 253"/>
                  <a:gd name="T78" fmla="*/ 94 w 243"/>
                  <a:gd name="T79" fmla="*/ 183 h 253"/>
                  <a:gd name="T80" fmla="*/ 102 w 243"/>
                  <a:gd name="T81" fmla="*/ 178 h 253"/>
                  <a:gd name="T82" fmla="*/ 52 w 243"/>
                  <a:gd name="T83" fmla="*/ 93 h 253"/>
                  <a:gd name="T84" fmla="*/ 44 w 243"/>
                  <a:gd name="T85" fmla="*/ 98 h 253"/>
                  <a:gd name="T86" fmla="*/ 40 w 243"/>
                  <a:gd name="T87" fmla="*/ 84 h 253"/>
                  <a:gd name="T88" fmla="*/ 68 w 243"/>
                  <a:gd name="T89" fmla="*/ 67 h 253"/>
                  <a:gd name="T90" fmla="*/ 55 w 243"/>
                  <a:gd name="T91" fmla="*/ 45 h 253"/>
                  <a:gd name="T92" fmla="*/ 27 w 243"/>
                  <a:gd name="T93" fmla="*/ 62 h 253"/>
                  <a:gd name="T94" fmla="*/ 40 w 243"/>
                  <a:gd name="T95" fmla="*/ 84 h 253"/>
                  <a:gd name="T96" fmla="*/ 47 w 243"/>
                  <a:gd name="T97" fmla="*/ 40 h 253"/>
                  <a:gd name="T98" fmla="*/ 45 w 243"/>
                  <a:gd name="T99" fmla="*/ 37 h 253"/>
                  <a:gd name="T100" fmla="*/ 44 w 243"/>
                  <a:gd name="T101" fmla="*/ 34 h 253"/>
                  <a:gd name="T102" fmla="*/ 22 w 243"/>
                  <a:gd name="T103" fmla="*/ 47 h 253"/>
                  <a:gd name="T104" fmla="*/ 24 w 243"/>
                  <a:gd name="T105" fmla="*/ 50 h 253"/>
                  <a:gd name="T106" fmla="*/ 26 w 243"/>
                  <a:gd name="T107" fmla="*/ 52 h 253"/>
                  <a:gd name="T108" fmla="*/ 47 w 243"/>
                  <a:gd name="T109" fmla="*/ 40 h 253"/>
                  <a:gd name="T110" fmla="*/ 8 w 243"/>
                  <a:gd name="T111" fmla="*/ 19 h 253"/>
                  <a:gd name="T112" fmla="*/ 8 w 243"/>
                  <a:gd name="T113" fmla="*/ 31 h 253"/>
                  <a:gd name="T114" fmla="*/ 15 w 243"/>
                  <a:gd name="T115" fmla="*/ 42 h 253"/>
                  <a:gd name="T116" fmla="*/ 43 w 243"/>
                  <a:gd name="T117" fmla="*/ 25 h 253"/>
                  <a:gd name="T118" fmla="*/ 36 w 243"/>
                  <a:gd name="T119" fmla="*/ 14 h 253"/>
                  <a:gd name="T120" fmla="*/ 26 w 243"/>
                  <a:gd name="T121" fmla="*/ 8 h 253"/>
                  <a:gd name="T122" fmla="*/ 8 w 243"/>
                  <a:gd name="T123" fmla="*/ 19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253">
                    <a:moveTo>
                      <a:pt x="51" y="23"/>
                    </a:moveTo>
                    <a:cubicBezTo>
                      <a:pt x="53" y="27"/>
                      <a:pt x="53" y="27"/>
                      <a:pt x="53" y="27"/>
                    </a:cubicBezTo>
                    <a:cubicBezTo>
                      <a:pt x="52" y="30"/>
                      <a:pt x="52" y="32"/>
                      <a:pt x="53" y="33"/>
                    </a:cubicBezTo>
                    <a:cubicBezTo>
                      <a:pt x="53" y="34"/>
                      <a:pt x="55" y="35"/>
                      <a:pt x="57" y="35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82" y="59"/>
                      <a:pt x="82" y="59"/>
                      <a:pt x="82" y="59"/>
                    </a:cubicBezTo>
                    <a:cubicBezTo>
                      <a:pt x="143" y="162"/>
                      <a:pt x="143" y="162"/>
                      <a:pt x="143" y="162"/>
                    </a:cubicBezTo>
                    <a:cubicBezTo>
                      <a:pt x="135" y="184"/>
                      <a:pt x="135" y="184"/>
                      <a:pt x="135" y="184"/>
                    </a:cubicBezTo>
                    <a:cubicBezTo>
                      <a:pt x="112" y="198"/>
                      <a:pt x="112" y="198"/>
                      <a:pt x="112" y="198"/>
                    </a:cubicBezTo>
                    <a:cubicBezTo>
                      <a:pt x="88" y="195"/>
                      <a:pt x="88" y="195"/>
                      <a:pt x="88" y="195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8" y="57"/>
                      <a:pt x="18" y="55"/>
                      <a:pt x="17" y="54"/>
                    </a:cubicBezTo>
                    <a:cubicBezTo>
                      <a:pt x="17" y="53"/>
                      <a:pt x="15" y="52"/>
                      <a:pt x="12" y="51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51" y="23"/>
                      <a:pt x="51" y="23"/>
                      <a:pt x="51" y="23"/>
                    </a:cubicBezTo>
                    <a:close/>
                    <a:moveTo>
                      <a:pt x="141" y="192"/>
                    </a:moveTo>
                    <a:cubicBezTo>
                      <a:pt x="120" y="205"/>
                      <a:pt x="120" y="205"/>
                      <a:pt x="120" y="205"/>
                    </a:cubicBezTo>
                    <a:cubicBezTo>
                      <a:pt x="134" y="224"/>
                      <a:pt x="163" y="253"/>
                      <a:pt x="196" y="235"/>
                    </a:cubicBezTo>
                    <a:cubicBezTo>
                      <a:pt x="226" y="220"/>
                      <a:pt x="213" y="180"/>
                      <a:pt x="201" y="143"/>
                    </a:cubicBezTo>
                    <a:cubicBezTo>
                      <a:pt x="194" y="120"/>
                      <a:pt x="187" y="100"/>
                      <a:pt x="191" y="94"/>
                    </a:cubicBezTo>
                    <a:cubicBezTo>
                      <a:pt x="199" y="85"/>
                      <a:pt x="230" y="111"/>
                      <a:pt x="243" y="123"/>
                    </a:cubicBezTo>
                    <a:cubicBezTo>
                      <a:pt x="243" y="90"/>
                      <a:pt x="243" y="90"/>
                      <a:pt x="243" y="90"/>
                    </a:cubicBezTo>
                    <a:cubicBezTo>
                      <a:pt x="221" y="74"/>
                      <a:pt x="188" y="57"/>
                      <a:pt x="171" y="79"/>
                    </a:cubicBezTo>
                    <a:cubicBezTo>
                      <a:pt x="159" y="95"/>
                      <a:pt x="168" y="122"/>
                      <a:pt x="177" y="150"/>
                    </a:cubicBezTo>
                    <a:cubicBezTo>
                      <a:pt x="186" y="178"/>
                      <a:pt x="195" y="207"/>
                      <a:pt x="184" y="213"/>
                    </a:cubicBezTo>
                    <a:cubicBezTo>
                      <a:pt x="168" y="221"/>
                      <a:pt x="151" y="205"/>
                      <a:pt x="141" y="192"/>
                    </a:cubicBezTo>
                    <a:close/>
                    <a:moveTo>
                      <a:pt x="44" y="98"/>
                    </a:moveTo>
                    <a:cubicBezTo>
                      <a:pt x="94" y="183"/>
                      <a:pt x="94" y="183"/>
                      <a:pt x="94" y="183"/>
                    </a:cubicBezTo>
                    <a:cubicBezTo>
                      <a:pt x="102" y="178"/>
                      <a:pt x="102" y="178"/>
                      <a:pt x="102" y="178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44" y="98"/>
                      <a:pt x="44" y="98"/>
                      <a:pt x="44" y="98"/>
                    </a:cubicBezTo>
                    <a:close/>
                    <a:moveTo>
                      <a:pt x="40" y="84"/>
                    </a:moveTo>
                    <a:cubicBezTo>
                      <a:pt x="68" y="67"/>
                      <a:pt x="68" y="67"/>
                      <a:pt x="68" y="67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27" y="62"/>
                      <a:pt x="27" y="62"/>
                      <a:pt x="27" y="62"/>
                    </a:cubicBezTo>
                    <a:cubicBezTo>
                      <a:pt x="40" y="84"/>
                      <a:pt x="40" y="84"/>
                      <a:pt x="40" y="84"/>
                    </a:cubicBezTo>
                    <a:close/>
                    <a:moveTo>
                      <a:pt x="47" y="40"/>
                    </a:moveTo>
                    <a:cubicBezTo>
                      <a:pt x="47" y="39"/>
                      <a:pt x="46" y="38"/>
                      <a:pt x="45" y="37"/>
                    </a:cubicBezTo>
                    <a:cubicBezTo>
                      <a:pt x="45" y="36"/>
                      <a:pt x="44" y="35"/>
                      <a:pt x="44" y="34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8"/>
                      <a:pt x="24" y="49"/>
                      <a:pt x="24" y="50"/>
                    </a:cubicBezTo>
                    <a:cubicBezTo>
                      <a:pt x="25" y="51"/>
                      <a:pt x="25" y="52"/>
                      <a:pt x="26" y="52"/>
                    </a:cubicBezTo>
                    <a:cubicBezTo>
                      <a:pt x="47" y="40"/>
                      <a:pt x="47" y="40"/>
                      <a:pt x="47" y="40"/>
                    </a:cubicBezTo>
                    <a:close/>
                    <a:moveTo>
                      <a:pt x="8" y="19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FDDC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5797551" y="3324226"/>
                <a:ext cx="220663" cy="342900"/>
              </a:xfrm>
              <a:custGeom>
                <a:avLst/>
                <a:gdLst>
                  <a:gd name="T0" fmla="*/ 0 w 139"/>
                  <a:gd name="T1" fmla="*/ 12 h 216"/>
                  <a:gd name="T2" fmla="*/ 19 w 139"/>
                  <a:gd name="T3" fmla="*/ 0 h 216"/>
                  <a:gd name="T4" fmla="*/ 139 w 139"/>
                  <a:gd name="T5" fmla="*/ 204 h 216"/>
                  <a:gd name="T6" fmla="*/ 120 w 139"/>
                  <a:gd name="T7" fmla="*/ 216 h 216"/>
                  <a:gd name="T8" fmla="*/ 0 w 139"/>
                  <a:gd name="T9" fmla="*/ 12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216">
                    <a:moveTo>
                      <a:pt x="0" y="12"/>
                    </a:moveTo>
                    <a:lnTo>
                      <a:pt x="19" y="0"/>
                    </a:lnTo>
                    <a:lnTo>
                      <a:pt x="139" y="204"/>
                    </a:lnTo>
                    <a:lnTo>
                      <a:pt x="120" y="21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图形3"/>
          <p:cNvGrpSpPr/>
          <p:nvPr/>
        </p:nvGrpSpPr>
        <p:grpSpPr>
          <a:xfrm>
            <a:off x="9881347" y="1977862"/>
            <a:ext cx="1452284" cy="1452284"/>
            <a:chOff x="9881347" y="1977862"/>
            <a:chExt cx="1452284" cy="1452284"/>
          </a:xfrm>
        </p:grpSpPr>
        <p:sp>
          <p:nvSpPr>
            <p:cNvPr id="14" name="椭圆 13"/>
            <p:cNvSpPr/>
            <p:nvPr/>
          </p:nvSpPr>
          <p:spPr>
            <a:xfrm>
              <a:off x="9881347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10170926" y="2303137"/>
              <a:ext cx="873125" cy="809625"/>
            </a:xfrm>
            <a:custGeom>
              <a:avLst/>
              <a:gdLst>
                <a:gd name="T0" fmla="*/ 54 w 230"/>
                <a:gd name="T1" fmla="*/ 65 h 213"/>
                <a:gd name="T2" fmla="*/ 28 w 230"/>
                <a:gd name="T3" fmla="*/ 84 h 213"/>
                <a:gd name="T4" fmla="*/ 0 w 230"/>
                <a:gd name="T5" fmla="*/ 57 h 213"/>
                <a:gd name="T6" fmla="*/ 28 w 230"/>
                <a:gd name="T7" fmla="*/ 30 h 213"/>
                <a:gd name="T8" fmla="*/ 53 w 230"/>
                <a:gd name="T9" fmla="*/ 47 h 213"/>
                <a:gd name="T10" fmla="*/ 77 w 230"/>
                <a:gd name="T11" fmla="*/ 47 h 213"/>
                <a:gd name="T12" fmla="*/ 97 w 230"/>
                <a:gd name="T13" fmla="*/ 14 h 213"/>
                <a:gd name="T14" fmla="*/ 100 w 230"/>
                <a:gd name="T15" fmla="*/ 10 h 213"/>
                <a:gd name="T16" fmla="*/ 105 w 230"/>
                <a:gd name="T17" fmla="*/ 10 h 213"/>
                <a:gd name="T18" fmla="*/ 138 w 230"/>
                <a:gd name="T19" fmla="*/ 10 h 213"/>
                <a:gd name="T20" fmla="*/ 154 w 230"/>
                <a:gd name="T21" fmla="*/ 0 h 213"/>
                <a:gd name="T22" fmla="*/ 173 w 230"/>
                <a:gd name="T23" fmla="*/ 19 h 213"/>
                <a:gd name="T24" fmla="*/ 154 w 230"/>
                <a:gd name="T25" fmla="*/ 37 h 213"/>
                <a:gd name="T26" fmla="*/ 138 w 230"/>
                <a:gd name="T27" fmla="*/ 28 h 213"/>
                <a:gd name="T28" fmla="*/ 110 w 230"/>
                <a:gd name="T29" fmla="*/ 28 h 213"/>
                <a:gd name="T30" fmla="*/ 98 w 230"/>
                <a:gd name="T31" fmla="*/ 47 h 213"/>
                <a:gd name="T32" fmla="*/ 189 w 230"/>
                <a:gd name="T33" fmla="*/ 47 h 213"/>
                <a:gd name="T34" fmla="*/ 189 w 230"/>
                <a:gd name="T35" fmla="*/ 33 h 213"/>
                <a:gd name="T36" fmla="*/ 210 w 230"/>
                <a:gd name="T37" fmla="*/ 45 h 213"/>
                <a:gd name="T38" fmla="*/ 230 w 230"/>
                <a:gd name="T39" fmla="*/ 57 h 213"/>
                <a:gd name="T40" fmla="*/ 210 w 230"/>
                <a:gd name="T41" fmla="*/ 69 h 213"/>
                <a:gd name="T42" fmla="*/ 189 w 230"/>
                <a:gd name="T43" fmla="*/ 81 h 213"/>
                <a:gd name="T44" fmla="*/ 189 w 230"/>
                <a:gd name="T45" fmla="*/ 65 h 213"/>
                <a:gd name="T46" fmla="*/ 121 w 230"/>
                <a:gd name="T47" fmla="*/ 65 h 213"/>
                <a:gd name="T48" fmla="*/ 132 w 230"/>
                <a:gd name="T49" fmla="*/ 85 h 213"/>
                <a:gd name="T50" fmla="*/ 142 w 230"/>
                <a:gd name="T51" fmla="*/ 85 h 213"/>
                <a:gd name="T52" fmla="*/ 142 w 230"/>
                <a:gd name="T53" fmla="*/ 78 h 213"/>
                <a:gd name="T54" fmla="*/ 173 w 230"/>
                <a:gd name="T55" fmla="*/ 78 h 213"/>
                <a:gd name="T56" fmla="*/ 173 w 230"/>
                <a:gd name="T57" fmla="*/ 109 h 213"/>
                <a:gd name="T58" fmla="*/ 142 w 230"/>
                <a:gd name="T59" fmla="*/ 109 h 213"/>
                <a:gd name="T60" fmla="*/ 142 w 230"/>
                <a:gd name="T61" fmla="*/ 103 h 213"/>
                <a:gd name="T62" fmla="*/ 127 w 230"/>
                <a:gd name="T63" fmla="*/ 103 h 213"/>
                <a:gd name="T64" fmla="*/ 121 w 230"/>
                <a:gd name="T65" fmla="*/ 103 h 213"/>
                <a:gd name="T66" fmla="*/ 119 w 230"/>
                <a:gd name="T67" fmla="*/ 98 h 213"/>
                <a:gd name="T68" fmla="*/ 101 w 230"/>
                <a:gd name="T69" fmla="*/ 65 h 213"/>
                <a:gd name="T70" fmla="*/ 54 w 230"/>
                <a:gd name="T71" fmla="*/ 65 h 213"/>
                <a:gd name="T72" fmla="*/ 25 w 230"/>
                <a:gd name="T73" fmla="*/ 139 h 213"/>
                <a:gd name="T74" fmla="*/ 208 w 230"/>
                <a:gd name="T75" fmla="*/ 139 h 213"/>
                <a:gd name="T76" fmla="*/ 208 w 230"/>
                <a:gd name="T77" fmla="*/ 213 h 213"/>
                <a:gd name="T78" fmla="*/ 25 w 230"/>
                <a:gd name="T79" fmla="*/ 213 h 213"/>
                <a:gd name="T80" fmla="*/ 25 w 230"/>
                <a:gd name="T81" fmla="*/ 139 h 213"/>
                <a:gd name="T82" fmla="*/ 50 w 230"/>
                <a:gd name="T83" fmla="*/ 156 h 213"/>
                <a:gd name="T84" fmla="*/ 50 w 230"/>
                <a:gd name="T85" fmla="*/ 175 h 213"/>
                <a:gd name="T86" fmla="*/ 181 w 230"/>
                <a:gd name="T87" fmla="*/ 175 h 213"/>
                <a:gd name="T88" fmla="*/ 181 w 230"/>
                <a:gd name="T89" fmla="*/ 156 h 213"/>
                <a:gd name="T90" fmla="*/ 50 w 230"/>
                <a:gd name="T91" fmla="*/ 15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0" h="213">
                  <a:moveTo>
                    <a:pt x="54" y="65"/>
                  </a:moveTo>
                  <a:cubicBezTo>
                    <a:pt x="50" y="76"/>
                    <a:pt x="40" y="84"/>
                    <a:pt x="28" y="84"/>
                  </a:cubicBezTo>
                  <a:cubicBezTo>
                    <a:pt x="13" y="84"/>
                    <a:pt x="0" y="72"/>
                    <a:pt x="0" y="57"/>
                  </a:cubicBezTo>
                  <a:cubicBezTo>
                    <a:pt x="0" y="42"/>
                    <a:pt x="13" y="30"/>
                    <a:pt x="28" y="30"/>
                  </a:cubicBezTo>
                  <a:cubicBezTo>
                    <a:pt x="39" y="30"/>
                    <a:pt x="49" y="37"/>
                    <a:pt x="53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4"/>
                    <a:pt x="147" y="0"/>
                    <a:pt x="154" y="0"/>
                  </a:cubicBezTo>
                  <a:cubicBezTo>
                    <a:pt x="164" y="0"/>
                    <a:pt x="173" y="8"/>
                    <a:pt x="173" y="19"/>
                  </a:cubicBezTo>
                  <a:cubicBezTo>
                    <a:pt x="173" y="29"/>
                    <a:pt x="164" y="37"/>
                    <a:pt x="154" y="37"/>
                  </a:cubicBezTo>
                  <a:cubicBezTo>
                    <a:pt x="147" y="37"/>
                    <a:pt x="141" y="33"/>
                    <a:pt x="138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30" y="57"/>
                    <a:pt x="230" y="57"/>
                    <a:pt x="230" y="57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189" y="81"/>
                    <a:pt x="189" y="81"/>
                    <a:pt x="189" y="81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21" y="65"/>
                    <a:pt x="121" y="65"/>
                    <a:pt x="121" y="6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109"/>
                    <a:pt x="173" y="109"/>
                    <a:pt x="173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54" y="65"/>
                    <a:pt x="54" y="65"/>
                    <a:pt x="54" y="65"/>
                  </a:cubicBezTo>
                  <a:close/>
                  <a:moveTo>
                    <a:pt x="25" y="139"/>
                  </a:moveTo>
                  <a:cubicBezTo>
                    <a:pt x="208" y="139"/>
                    <a:pt x="208" y="139"/>
                    <a:pt x="208" y="139"/>
                  </a:cubicBezTo>
                  <a:cubicBezTo>
                    <a:pt x="208" y="213"/>
                    <a:pt x="208" y="213"/>
                    <a:pt x="208" y="213"/>
                  </a:cubicBezTo>
                  <a:cubicBezTo>
                    <a:pt x="25" y="213"/>
                    <a:pt x="25" y="213"/>
                    <a:pt x="25" y="213"/>
                  </a:cubicBezTo>
                  <a:cubicBezTo>
                    <a:pt x="25" y="139"/>
                    <a:pt x="25" y="139"/>
                    <a:pt x="25" y="139"/>
                  </a:cubicBezTo>
                  <a:close/>
                  <a:moveTo>
                    <a:pt x="50" y="156"/>
                  </a:moveTo>
                  <a:cubicBezTo>
                    <a:pt x="50" y="175"/>
                    <a:pt x="50" y="175"/>
                    <a:pt x="50" y="175"/>
                  </a:cubicBezTo>
                  <a:cubicBezTo>
                    <a:pt x="181" y="175"/>
                    <a:pt x="181" y="175"/>
                    <a:pt x="181" y="175"/>
                  </a:cubicBezTo>
                  <a:cubicBezTo>
                    <a:pt x="181" y="156"/>
                    <a:pt x="181" y="156"/>
                    <a:pt x="181" y="156"/>
                  </a:cubicBezTo>
                  <a:lnTo>
                    <a:pt x="50" y="156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标题"/>
          <p:cNvSpPr txBox="1"/>
          <p:nvPr/>
        </p:nvSpPr>
        <p:spPr>
          <a:xfrm>
            <a:off x="5837581" y="4131744"/>
            <a:ext cx="599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4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92" y="4993295"/>
            <a:ext cx="7306757" cy="13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/>
      <p:bldP spid="2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5" b="688"/>
          <a:stretch/>
        </p:blipFill>
        <p:spPr>
          <a:xfrm>
            <a:off x="0" y="-14513"/>
            <a:ext cx="12192000" cy="49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0"/>
            <a:ext cx="12192000" cy="4977785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9" name="图片下称矩形"/>
          <p:cNvSpPr/>
          <p:nvPr/>
        </p:nvSpPr>
        <p:spPr>
          <a:xfrm>
            <a:off x="0" y="4977785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" name="正文标题矩形标志"/>
          <p:cNvSpPr/>
          <p:nvPr/>
        </p:nvSpPr>
        <p:spPr>
          <a:xfrm>
            <a:off x="985253" y="5536222"/>
            <a:ext cx="72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aphicFrame>
        <p:nvGraphicFramePr>
          <p:cNvPr id="12" name="图表"/>
          <p:cNvGraphicFramePr/>
          <p:nvPr>
            <p:extLst>
              <p:ext uri="{D42A27DB-BD31-4B8C-83A1-F6EECF244321}">
                <p14:modId xmlns:p14="http://schemas.microsoft.com/office/powerpoint/2010/main" val="2707605133"/>
              </p:ext>
            </p:extLst>
          </p:nvPr>
        </p:nvGraphicFramePr>
        <p:xfrm>
          <a:off x="714029" y="1016521"/>
          <a:ext cx="7483578" cy="358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数据1"/>
          <p:cNvSpPr txBox="1"/>
          <p:nvPr/>
        </p:nvSpPr>
        <p:spPr>
          <a:xfrm>
            <a:off x="8911635" y="1078972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DDC0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82393</a:t>
            </a:r>
            <a:endParaRPr lang="zh-CN" altLang="en-US" sz="2800" dirty="0">
              <a:solidFill>
                <a:srgbClr val="FDDC0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数据2"/>
          <p:cNvSpPr txBox="1"/>
          <p:nvPr/>
        </p:nvSpPr>
        <p:spPr>
          <a:xfrm>
            <a:off x="8911635" y="2655016"/>
            <a:ext cx="108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7F7F7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73649</a:t>
            </a:r>
            <a:endParaRPr lang="zh-CN" altLang="en-US" sz="2800" dirty="0">
              <a:solidFill>
                <a:srgbClr val="7F7F7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正文标题"/>
          <p:cNvSpPr/>
          <p:nvPr/>
        </p:nvSpPr>
        <p:spPr>
          <a:xfrm>
            <a:off x="857515" y="5449946"/>
            <a:ext cx="1471828" cy="89255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333F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</a:p>
          <a:p>
            <a:pPr algn="ctr"/>
            <a:r>
              <a:rPr lang="en-US" altLang="zh-CN" sz="2400" b="1" dirty="0" smtClean="0">
                <a:solidFill>
                  <a:srgbClr val="333F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333F5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7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28" name="等腰三角形 27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文本1"/>
          <p:cNvSpPr txBox="1"/>
          <p:nvPr/>
        </p:nvSpPr>
        <p:spPr>
          <a:xfrm>
            <a:off x="8911635" y="1562410"/>
            <a:ext cx="276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文本2"/>
          <p:cNvSpPr txBox="1"/>
          <p:nvPr/>
        </p:nvSpPr>
        <p:spPr>
          <a:xfrm>
            <a:off x="8911635" y="3164602"/>
            <a:ext cx="276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正文文本"/>
          <p:cNvSpPr txBox="1"/>
          <p:nvPr/>
        </p:nvSpPr>
        <p:spPr>
          <a:xfrm>
            <a:off x="2184880" y="5495334"/>
            <a:ext cx="913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solidFill>
                  <a:srgbClr val="333F50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  <a:ea typeface="+mj-ea"/>
              </a:rPr>
              <a:t>Copy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  <a:ea typeface="+mj-ea"/>
              </a:rPr>
              <a:t>Your text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  <a:ea typeface="+mj-ea"/>
              </a:rPr>
              <a:t>and paste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  <a:ea typeface="+mj-ea"/>
              </a:rPr>
              <a:t>paste it here. Text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  <a:ea typeface="+mj-ea"/>
              </a:rPr>
              <a:t>or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</a:rPr>
              <a:t>Copy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</a:rPr>
              <a:t>Your text and paste paste it here. Text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</a:rPr>
              <a:t>or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</a:rPr>
              <a:t>Copy Your text and paste paste it here. Text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</a:rPr>
              <a:t>or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</a:rPr>
              <a:t>Copy Your text and paste paste it here. Text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</a:rPr>
              <a:t>or </a:t>
            </a:r>
            <a:r>
              <a:rPr lang="en-US" altLang="zh-CN" sz="1600" dirty="0">
                <a:solidFill>
                  <a:srgbClr val="333F50"/>
                </a:solidFill>
                <a:latin typeface="+mj-ea"/>
              </a:rPr>
              <a:t>Copy Your text and paste </a:t>
            </a:r>
            <a:r>
              <a:rPr lang="en-US" altLang="zh-CN" sz="1600" dirty="0" smtClean="0">
                <a:solidFill>
                  <a:srgbClr val="333F50"/>
                </a:solidFill>
                <a:latin typeface="+mj-ea"/>
              </a:rPr>
              <a:t>here</a:t>
            </a:r>
            <a:endParaRPr lang="zh-CN" altLang="en-US" sz="1600" dirty="0">
              <a:solidFill>
                <a:srgbClr val="333F5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7976400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5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5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6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6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7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7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8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8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9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9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7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8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71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7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7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9" presetID="2" presetClass="entr" presetSubtype="4" accel="2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Graphic spid="12" grpId="0" uiExpand="1">
            <p:bldSub>
              <a:bldChart bld="category"/>
            </p:bldSub>
          </p:bldGraphic>
          <p:bldP spid="13" grpId="0"/>
          <p:bldP spid="15" grpId="0"/>
          <p:bldP spid="17" grpId="0"/>
          <p:bldP spid="31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2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5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5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6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6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7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7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8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8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9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9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graphicEl>
                                                  <a:chart seriesIdx="-4" categoryIdx="1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250"/>
                                            <p:tgtEl>
                                              <p:spTgt spid="12">
                                                <p:graphicEl>
                                                  <a:chart seriesIdx="-4" categoryIdx="1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7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8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71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7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7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7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9" presetID="2" presetClass="entr" presetSubtype="4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Graphic spid="12" grpId="0" uiExpand="1">
            <p:bldSub>
              <a:bldChart bld="category"/>
            </p:bldSub>
          </p:bldGraphic>
          <p:bldP spid="13" grpId="0"/>
          <p:bldP spid="15" grpId="0"/>
          <p:bldP spid="17" grpId="0"/>
          <p:bldP spid="31" grpId="0"/>
          <p:bldP spid="32" grpId="0"/>
          <p:bldP spid="3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2" name="图标 1"/>
          <p:cNvGrpSpPr/>
          <p:nvPr/>
        </p:nvGrpSpPr>
        <p:grpSpPr>
          <a:xfrm>
            <a:off x="1406799" y="1110041"/>
            <a:ext cx="423601" cy="432000"/>
            <a:chOff x="1406799" y="1110041"/>
            <a:chExt cx="423601" cy="432000"/>
          </a:xfrm>
        </p:grpSpPr>
        <p:sp>
          <p:nvSpPr>
            <p:cNvPr id="14" name="等腰三角形 13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图标 2"/>
          <p:cNvGrpSpPr/>
          <p:nvPr/>
        </p:nvGrpSpPr>
        <p:grpSpPr>
          <a:xfrm>
            <a:off x="1406799" y="2529062"/>
            <a:ext cx="423601" cy="432000"/>
            <a:chOff x="1406799" y="2529062"/>
            <a:chExt cx="423601" cy="432000"/>
          </a:xfrm>
        </p:grpSpPr>
        <p:sp>
          <p:nvSpPr>
            <p:cNvPr id="18" name="等腰三角形 17"/>
            <p:cNvSpPr/>
            <p:nvPr/>
          </p:nvSpPr>
          <p:spPr>
            <a:xfrm rot="5400000">
              <a:off x="1352799" y="2583062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1452400" y="2583062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图标 3"/>
          <p:cNvGrpSpPr/>
          <p:nvPr/>
        </p:nvGrpSpPr>
        <p:grpSpPr>
          <a:xfrm>
            <a:off x="1406799" y="3948083"/>
            <a:ext cx="423601" cy="432000"/>
            <a:chOff x="1406799" y="3948083"/>
            <a:chExt cx="423601" cy="432000"/>
          </a:xfrm>
        </p:grpSpPr>
        <p:sp>
          <p:nvSpPr>
            <p:cNvPr id="22" name="等腰三角形 21"/>
            <p:cNvSpPr/>
            <p:nvPr/>
          </p:nvSpPr>
          <p:spPr>
            <a:xfrm rot="5400000">
              <a:off x="1352799" y="4002083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1452400" y="4002083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图标4"/>
          <p:cNvGrpSpPr/>
          <p:nvPr/>
        </p:nvGrpSpPr>
        <p:grpSpPr>
          <a:xfrm>
            <a:off x="1406799" y="5367105"/>
            <a:ext cx="423601" cy="432000"/>
            <a:chOff x="1406799" y="5367105"/>
            <a:chExt cx="423601" cy="432000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1352799" y="5421105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1452400" y="5421105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043546" y="1003300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836163" y="846511"/>
            <a:ext cx="120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5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zh-CN" altLang="en-US" sz="4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36163" y="3696743"/>
            <a:ext cx="120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1B3319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5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</a:t>
            </a:r>
            <a:r>
              <a:rPr lang="en-US" altLang="zh-CN" sz="5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lang="zh-CN" altLang="en-US" sz="4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043546" y="3853532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836163" y="5121859"/>
            <a:ext cx="120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1B3319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5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</a:t>
            </a:r>
            <a:r>
              <a:rPr lang="en-US" altLang="zh-CN" sz="5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endParaRPr lang="zh-CN" altLang="en-US" sz="4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043546" y="5278648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36163" y="2271627"/>
            <a:ext cx="120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1B3319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5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zh-CN" altLang="en-US" sz="4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043546" y="2428416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空心三角"/>
          <p:cNvSpPr/>
          <p:nvPr/>
        </p:nvSpPr>
        <p:spPr>
          <a:xfrm rot="16200000">
            <a:off x="5811872" y="941534"/>
            <a:ext cx="8122872" cy="4956692"/>
          </a:xfrm>
          <a:prstGeom prst="triangle">
            <a:avLst/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" name="实心三角"/>
          <p:cNvSpPr/>
          <p:nvPr/>
        </p:nvSpPr>
        <p:spPr>
          <a:xfrm rot="16200000">
            <a:off x="6638521" y="1315308"/>
            <a:ext cx="6897814" cy="4209144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4" name="contents"/>
          <p:cNvSpPr txBox="1"/>
          <p:nvPr/>
        </p:nvSpPr>
        <p:spPr>
          <a:xfrm>
            <a:off x="7498853" y="2986254"/>
            <a:ext cx="45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CONTENTS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17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 tmFilter="0,0; .5, 1; 1, 1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5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34" grpId="0" build="allAtOnce"/>
      <p:bldP spid="36" grpId="0" build="allAtOnce"/>
      <p:bldP spid="37" grpId="0" build="allAtOnce"/>
      <p:bldP spid="39" grpId="0" build="allAtOnce"/>
      <p:bldP spid="40" grpId="0" build="allAtOnce"/>
      <p:bldP spid="42" grpId="0" build="allAtOnce"/>
      <p:bldP spid="43" grpId="0" build="allAtOnce"/>
      <p:bldP spid="33" grpId="0" animBg="1"/>
      <p:bldP spid="11" grpId="0" animBg="1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8" name="图标圆形"/>
          <p:cNvSpPr/>
          <p:nvPr/>
        </p:nvSpPr>
        <p:spPr>
          <a:xfrm>
            <a:off x="8220075" y="1940306"/>
            <a:ext cx="762000" cy="762000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9" name="图标小图形"/>
          <p:cNvGrpSpPr/>
          <p:nvPr/>
        </p:nvGrpSpPr>
        <p:grpSpPr>
          <a:xfrm>
            <a:off x="8426125" y="2075172"/>
            <a:ext cx="343532" cy="482801"/>
            <a:chOff x="9018213" y="1312863"/>
            <a:chExt cx="176213" cy="247650"/>
          </a:xfrm>
          <a:solidFill>
            <a:schemeClr val="bg1"/>
          </a:solidFill>
        </p:grpSpPr>
        <p:sp>
          <p:nvSpPr>
            <p:cNvPr id="10" name="Freeform 318"/>
            <p:cNvSpPr>
              <a:spLocks noEditPoints="1"/>
            </p:cNvSpPr>
            <p:nvPr/>
          </p:nvSpPr>
          <p:spPr bwMode="auto">
            <a:xfrm>
              <a:off x="9018213" y="1312863"/>
              <a:ext cx="176213" cy="247650"/>
            </a:xfrm>
            <a:custGeom>
              <a:avLst/>
              <a:gdLst>
                <a:gd name="T0" fmla="*/ 205 w 211"/>
                <a:gd name="T1" fmla="*/ 64 h 295"/>
                <a:gd name="T2" fmla="*/ 62 w 211"/>
                <a:gd name="T3" fmla="*/ 11 h 295"/>
                <a:gd name="T4" fmla="*/ 11 w 211"/>
                <a:gd name="T5" fmla="*/ 19 h 295"/>
                <a:gd name="T6" fmla="*/ 1 w 211"/>
                <a:gd name="T7" fmla="*/ 45 h 295"/>
                <a:gd name="T8" fmla="*/ 1 w 211"/>
                <a:gd name="T9" fmla="*/ 50 h 295"/>
                <a:gd name="T10" fmla="*/ 1 w 211"/>
                <a:gd name="T11" fmla="*/ 228 h 295"/>
                <a:gd name="T12" fmla="*/ 7 w 211"/>
                <a:gd name="T13" fmla="*/ 237 h 295"/>
                <a:gd name="T14" fmla="*/ 154 w 211"/>
                <a:gd name="T15" fmla="*/ 295 h 295"/>
                <a:gd name="T16" fmla="*/ 157 w 211"/>
                <a:gd name="T17" fmla="*/ 295 h 295"/>
                <a:gd name="T18" fmla="*/ 163 w 211"/>
                <a:gd name="T19" fmla="*/ 294 h 295"/>
                <a:gd name="T20" fmla="*/ 167 w 211"/>
                <a:gd name="T21" fmla="*/ 286 h 295"/>
                <a:gd name="T22" fmla="*/ 167 w 211"/>
                <a:gd name="T23" fmla="*/ 281 h 295"/>
                <a:gd name="T24" fmla="*/ 196 w 211"/>
                <a:gd name="T25" fmla="*/ 253 h 295"/>
                <a:gd name="T26" fmla="*/ 202 w 211"/>
                <a:gd name="T27" fmla="*/ 256 h 295"/>
                <a:gd name="T28" fmla="*/ 211 w 211"/>
                <a:gd name="T29" fmla="*/ 246 h 295"/>
                <a:gd name="T30" fmla="*/ 211 w 211"/>
                <a:gd name="T31" fmla="*/ 73 h 295"/>
                <a:gd name="T32" fmla="*/ 205 w 211"/>
                <a:gd name="T33" fmla="*/ 64 h 295"/>
                <a:gd name="T34" fmla="*/ 24 w 211"/>
                <a:gd name="T35" fmla="*/ 33 h 295"/>
                <a:gd name="T36" fmla="*/ 55 w 211"/>
                <a:gd name="T37" fmla="*/ 28 h 295"/>
                <a:gd name="T38" fmla="*/ 55 w 211"/>
                <a:gd name="T39" fmla="*/ 28 h 295"/>
                <a:gd name="T40" fmla="*/ 187 w 211"/>
                <a:gd name="T41" fmla="*/ 78 h 295"/>
                <a:gd name="T42" fmla="*/ 158 w 211"/>
                <a:gd name="T43" fmla="*/ 105 h 295"/>
                <a:gd name="T44" fmla="*/ 21 w 211"/>
                <a:gd name="T45" fmla="*/ 49 h 295"/>
                <a:gd name="T46" fmla="*/ 20 w 211"/>
                <a:gd name="T47" fmla="*/ 44 h 295"/>
                <a:gd name="T48" fmla="*/ 24 w 211"/>
                <a:gd name="T49" fmla="*/ 33 h 295"/>
                <a:gd name="T50" fmla="*/ 148 w 211"/>
                <a:gd name="T51" fmla="*/ 272 h 295"/>
                <a:gd name="T52" fmla="*/ 20 w 211"/>
                <a:gd name="T53" fmla="*/ 222 h 295"/>
                <a:gd name="T54" fmla="*/ 20 w 211"/>
                <a:gd name="T55" fmla="*/ 69 h 295"/>
                <a:gd name="T56" fmla="*/ 148 w 211"/>
                <a:gd name="T57" fmla="*/ 121 h 295"/>
                <a:gd name="T58" fmla="*/ 148 w 211"/>
                <a:gd name="T59" fmla="*/ 272 h 295"/>
                <a:gd name="T60" fmla="*/ 167 w 211"/>
                <a:gd name="T61" fmla="*/ 115 h 295"/>
                <a:gd name="T62" fmla="*/ 192 w 211"/>
                <a:gd name="T63" fmla="*/ 91 h 295"/>
                <a:gd name="T64" fmla="*/ 192 w 211"/>
                <a:gd name="T65" fmla="*/ 239 h 295"/>
                <a:gd name="T66" fmla="*/ 167 w 211"/>
                <a:gd name="T67" fmla="*/ 263 h 295"/>
                <a:gd name="T68" fmla="*/ 167 w 211"/>
                <a:gd name="T69" fmla="*/ 115 h 295"/>
                <a:gd name="T70" fmla="*/ 167 w 211"/>
                <a:gd name="T71" fmla="*/ 11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295">
                  <a:moveTo>
                    <a:pt x="205" y="64"/>
                  </a:moveTo>
                  <a:cubicBezTo>
                    <a:pt x="62" y="11"/>
                    <a:pt x="62" y="11"/>
                    <a:pt x="62" y="11"/>
                  </a:cubicBezTo>
                  <a:cubicBezTo>
                    <a:pt x="59" y="9"/>
                    <a:pt x="32" y="0"/>
                    <a:pt x="11" y="19"/>
                  </a:cubicBezTo>
                  <a:cubicBezTo>
                    <a:pt x="4" y="25"/>
                    <a:pt x="0" y="35"/>
                    <a:pt x="1" y="45"/>
                  </a:cubicBezTo>
                  <a:cubicBezTo>
                    <a:pt x="1" y="46"/>
                    <a:pt x="1" y="48"/>
                    <a:pt x="1" y="50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32"/>
                    <a:pt x="4" y="236"/>
                    <a:pt x="7" y="237"/>
                  </a:cubicBezTo>
                  <a:cubicBezTo>
                    <a:pt x="154" y="295"/>
                    <a:pt x="154" y="295"/>
                    <a:pt x="154" y="295"/>
                  </a:cubicBezTo>
                  <a:cubicBezTo>
                    <a:pt x="155" y="295"/>
                    <a:pt x="156" y="295"/>
                    <a:pt x="157" y="295"/>
                  </a:cubicBezTo>
                  <a:cubicBezTo>
                    <a:pt x="159" y="295"/>
                    <a:pt x="161" y="295"/>
                    <a:pt x="163" y="294"/>
                  </a:cubicBezTo>
                  <a:cubicBezTo>
                    <a:pt x="165" y="292"/>
                    <a:pt x="167" y="289"/>
                    <a:pt x="167" y="286"/>
                  </a:cubicBezTo>
                  <a:cubicBezTo>
                    <a:pt x="167" y="281"/>
                    <a:pt x="167" y="281"/>
                    <a:pt x="167" y="281"/>
                  </a:cubicBezTo>
                  <a:cubicBezTo>
                    <a:pt x="196" y="253"/>
                    <a:pt x="196" y="253"/>
                    <a:pt x="196" y="253"/>
                  </a:cubicBezTo>
                  <a:cubicBezTo>
                    <a:pt x="197" y="255"/>
                    <a:pt x="200" y="256"/>
                    <a:pt x="202" y="256"/>
                  </a:cubicBezTo>
                  <a:cubicBezTo>
                    <a:pt x="207" y="256"/>
                    <a:pt x="211" y="251"/>
                    <a:pt x="211" y="246"/>
                  </a:cubicBezTo>
                  <a:cubicBezTo>
                    <a:pt x="211" y="73"/>
                    <a:pt x="211" y="73"/>
                    <a:pt x="211" y="73"/>
                  </a:cubicBezTo>
                  <a:cubicBezTo>
                    <a:pt x="211" y="69"/>
                    <a:pt x="209" y="65"/>
                    <a:pt x="205" y="64"/>
                  </a:cubicBezTo>
                  <a:close/>
                  <a:moveTo>
                    <a:pt x="24" y="33"/>
                  </a:moveTo>
                  <a:cubicBezTo>
                    <a:pt x="37" y="21"/>
                    <a:pt x="54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8"/>
                    <a:pt x="20" y="46"/>
                    <a:pt x="20" y="44"/>
                  </a:cubicBezTo>
                  <a:cubicBezTo>
                    <a:pt x="20" y="40"/>
                    <a:pt x="21" y="36"/>
                    <a:pt x="24" y="33"/>
                  </a:cubicBezTo>
                  <a:close/>
                  <a:moveTo>
                    <a:pt x="148" y="272"/>
                  </a:moveTo>
                  <a:cubicBezTo>
                    <a:pt x="20" y="222"/>
                    <a:pt x="20" y="222"/>
                    <a:pt x="20" y="222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48" y="121"/>
                    <a:pt x="148" y="121"/>
                    <a:pt x="148" y="121"/>
                  </a:cubicBezTo>
                  <a:lnTo>
                    <a:pt x="148" y="272"/>
                  </a:lnTo>
                  <a:close/>
                  <a:moveTo>
                    <a:pt x="167" y="115"/>
                  </a:moveTo>
                  <a:cubicBezTo>
                    <a:pt x="192" y="91"/>
                    <a:pt x="192" y="91"/>
                    <a:pt x="192" y="91"/>
                  </a:cubicBezTo>
                  <a:cubicBezTo>
                    <a:pt x="192" y="239"/>
                    <a:pt x="192" y="239"/>
                    <a:pt x="192" y="239"/>
                  </a:cubicBezTo>
                  <a:cubicBezTo>
                    <a:pt x="167" y="263"/>
                    <a:pt x="167" y="263"/>
                    <a:pt x="167" y="263"/>
                  </a:cubicBezTo>
                  <a:cubicBezTo>
                    <a:pt x="167" y="115"/>
                    <a:pt x="167" y="115"/>
                    <a:pt x="167" y="115"/>
                  </a:cubicBezTo>
                  <a:cubicBezTo>
                    <a:pt x="167" y="115"/>
                    <a:pt x="167" y="115"/>
                    <a:pt x="167" y="1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" name="Freeform 319"/>
            <p:cNvSpPr>
              <a:spLocks/>
            </p:cNvSpPr>
            <p:nvPr/>
          </p:nvSpPr>
          <p:spPr bwMode="auto">
            <a:xfrm>
              <a:off x="9051551" y="1412876"/>
              <a:ext cx="69850" cy="36513"/>
            </a:xfrm>
            <a:custGeom>
              <a:avLst/>
              <a:gdLst>
                <a:gd name="T0" fmla="*/ 7 w 83"/>
                <a:gd name="T1" fmla="*/ 19 h 45"/>
                <a:gd name="T2" fmla="*/ 69 w 83"/>
                <a:gd name="T3" fmla="*/ 44 h 45"/>
                <a:gd name="T4" fmla="*/ 72 w 83"/>
                <a:gd name="T5" fmla="*/ 45 h 45"/>
                <a:gd name="T6" fmla="*/ 81 w 83"/>
                <a:gd name="T7" fmla="*/ 39 h 45"/>
                <a:gd name="T8" fmla="*/ 76 w 83"/>
                <a:gd name="T9" fmla="*/ 27 h 45"/>
                <a:gd name="T10" fmla="*/ 14 w 83"/>
                <a:gd name="T11" fmla="*/ 1 h 45"/>
                <a:gd name="T12" fmla="*/ 2 w 83"/>
                <a:gd name="T13" fmla="*/ 7 h 45"/>
                <a:gd name="T14" fmla="*/ 7 w 83"/>
                <a:gd name="T15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5">
                  <a:moveTo>
                    <a:pt x="7" y="19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70" y="45"/>
                    <a:pt x="71" y="45"/>
                    <a:pt x="72" y="45"/>
                  </a:cubicBezTo>
                  <a:cubicBezTo>
                    <a:pt x="76" y="45"/>
                    <a:pt x="79" y="43"/>
                    <a:pt x="81" y="39"/>
                  </a:cubicBezTo>
                  <a:cubicBezTo>
                    <a:pt x="83" y="34"/>
                    <a:pt x="81" y="29"/>
                    <a:pt x="76" y="27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0" y="0"/>
                    <a:pt x="4" y="2"/>
                    <a:pt x="2" y="7"/>
                  </a:cubicBezTo>
                  <a:cubicBezTo>
                    <a:pt x="0" y="12"/>
                    <a:pt x="2" y="17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Freeform 320"/>
            <p:cNvSpPr>
              <a:spLocks/>
            </p:cNvSpPr>
            <p:nvPr/>
          </p:nvSpPr>
          <p:spPr bwMode="auto">
            <a:xfrm>
              <a:off x="9051551" y="1446213"/>
              <a:ext cx="69850" cy="38100"/>
            </a:xfrm>
            <a:custGeom>
              <a:avLst/>
              <a:gdLst>
                <a:gd name="T0" fmla="*/ 7 w 83"/>
                <a:gd name="T1" fmla="*/ 20 h 46"/>
                <a:gd name="T2" fmla="*/ 69 w 83"/>
                <a:gd name="T3" fmla="*/ 45 h 46"/>
                <a:gd name="T4" fmla="*/ 72 w 83"/>
                <a:gd name="T5" fmla="*/ 46 h 46"/>
                <a:gd name="T6" fmla="*/ 81 w 83"/>
                <a:gd name="T7" fmla="*/ 40 h 46"/>
                <a:gd name="T8" fmla="*/ 76 w 83"/>
                <a:gd name="T9" fmla="*/ 27 h 46"/>
                <a:gd name="T10" fmla="*/ 14 w 83"/>
                <a:gd name="T11" fmla="*/ 2 h 46"/>
                <a:gd name="T12" fmla="*/ 2 w 83"/>
                <a:gd name="T13" fmla="*/ 7 h 46"/>
                <a:gd name="T14" fmla="*/ 7 w 83"/>
                <a:gd name="T15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6">
                  <a:moveTo>
                    <a:pt x="7" y="20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70" y="45"/>
                    <a:pt x="71" y="46"/>
                    <a:pt x="72" y="46"/>
                  </a:cubicBezTo>
                  <a:cubicBezTo>
                    <a:pt x="76" y="46"/>
                    <a:pt x="79" y="43"/>
                    <a:pt x="81" y="40"/>
                  </a:cubicBezTo>
                  <a:cubicBezTo>
                    <a:pt x="83" y="35"/>
                    <a:pt x="81" y="29"/>
                    <a:pt x="76" y="2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4" y="3"/>
                    <a:pt x="2" y="7"/>
                  </a:cubicBezTo>
                  <a:cubicBezTo>
                    <a:pt x="0" y="12"/>
                    <a:pt x="2" y="18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圆点1"/>
          <p:cNvSpPr/>
          <p:nvPr/>
        </p:nvSpPr>
        <p:spPr>
          <a:xfrm>
            <a:off x="10583850" y="5723858"/>
            <a:ext cx="256958" cy="256958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6" name="圆点2"/>
          <p:cNvSpPr/>
          <p:nvPr/>
        </p:nvSpPr>
        <p:spPr>
          <a:xfrm>
            <a:off x="10986127" y="5723858"/>
            <a:ext cx="256958" cy="256958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7" name="圆点3"/>
          <p:cNvSpPr/>
          <p:nvPr/>
        </p:nvSpPr>
        <p:spPr>
          <a:xfrm>
            <a:off x="11388404" y="5723858"/>
            <a:ext cx="256958" cy="256958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27" name="图片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3023" y="1335255"/>
            <a:ext cx="3286800" cy="2278800"/>
          </a:xfrm>
          <a:prstGeom prst="rect">
            <a:avLst/>
          </a:prstGeom>
        </p:spPr>
      </p:pic>
      <p:pic>
        <p:nvPicPr>
          <p:cNvPr id="29" name="图片 4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868" y="3773887"/>
            <a:ext cx="3286800" cy="2278800"/>
          </a:xfrm>
          <a:prstGeom prst="rect">
            <a:avLst/>
          </a:prstGeom>
        </p:spPr>
      </p:pic>
      <p:pic>
        <p:nvPicPr>
          <p:cNvPr id="30" name="图片1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12920" b="998"/>
          <a:stretch/>
        </p:blipFill>
        <p:spPr>
          <a:xfrm>
            <a:off x="865928" y="1335312"/>
            <a:ext cx="3285158" cy="2278743"/>
          </a:xfrm>
          <a:prstGeom prst="rect">
            <a:avLst/>
          </a:prstGeom>
        </p:spPr>
      </p:pic>
      <p:pic>
        <p:nvPicPr>
          <p:cNvPr id="31" name="图片3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5"/>
          <a:stretch/>
        </p:blipFill>
        <p:spPr>
          <a:xfrm>
            <a:off x="4343400" y="3771888"/>
            <a:ext cx="3266423" cy="2280568"/>
          </a:xfrm>
          <a:prstGeom prst="rect">
            <a:avLst/>
          </a:prstGeom>
        </p:spPr>
      </p:pic>
      <p:sp>
        <p:nvSpPr>
          <p:cNvPr id="6" name="上直角三角"/>
          <p:cNvSpPr/>
          <p:nvPr/>
        </p:nvSpPr>
        <p:spPr>
          <a:xfrm rot="5400000">
            <a:off x="789787" y="1249688"/>
            <a:ext cx="581025" cy="581025"/>
          </a:xfrm>
          <a:prstGeom prst="rtTriangle">
            <a:avLst/>
          </a:prstGeom>
          <a:solidFill>
            <a:srgbClr val="FDDC0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下直角三角"/>
          <p:cNvSpPr/>
          <p:nvPr/>
        </p:nvSpPr>
        <p:spPr>
          <a:xfrm rot="5400000" flipH="1" flipV="1">
            <a:off x="7118884" y="5541206"/>
            <a:ext cx="581025" cy="581025"/>
          </a:xfrm>
          <a:prstGeom prst="rtTriangle">
            <a:avLst/>
          </a:prstGeom>
          <a:solidFill>
            <a:srgbClr val="FDDC0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28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32" name="等腰三角形 31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小标题"/>
          <p:cNvSpPr txBox="1"/>
          <p:nvPr/>
        </p:nvSpPr>
        <p:spPr>
          <a:xfrm>
            <a:off x="9094122" y="2075172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"/>
          <p:cNvSpPr txBox="1"/>
          <p:nvPr/>
        </p:nvSpPr>
        <p:spPr>
          <a:xfrm>
            <a:off x="9047068" y="2574657"/>
            <a:ext cx="2764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r>
              <a:rPr lang="en-US" altLang="zh-CN" dirty="0">
                <a:solidFill>
                  <a:schemeClr val="bg1"/>
                </a:solidFill>
                <a:latin typeface="+mj-ea"/>
              </a:rPr>
              <a:t> Copy Your text and paste paste it here.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</a:rPr>
              <a:t>or</a:t>
            </a:r>
            <a:r>
              <a:rPr lang="en-US" altLang="zh-CN" dirty="0">
                <a:solidFill>
                  <a:schemeClr val="bg1"/>
                </a:solidFill>
                <a:latin typeface="+mj-ea"/>
              </a:rPr>
              <a:t> Copy Your text and paste paste it here.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</a:rPr>
              <a:t>or</a:t>
            </a:r>
            <a:r>
              <a:rPr lang="en-US" altLang="zh-CN" dirty="0">
                <a:solidFill>
                  <a:schemeClr val="bg1"/>
                </a:solidFill>
                <a:latin typeface="+mj-ea"/>
              </a:rPr>
              <a:t> Copy Your text and paste paste it </a:t>
            </a:r>
            <a:endParaRPr lang="zh-CN" altLang="en-US" dirty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39620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25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25"/>
                            </p:stCondLst>
                            <p:childTnLst>
                              <p:par>
                                <p:cTn id="65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725"/>
                            </p:stCondLst>
                            <p:childTnLst>
                              <p:par>
                                <p:cTn id="7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25"/>
                            </p:stCondLst>
                            <p:childTnLst>
                              <p:par>
                                <p:cTn id="8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6" grpId="0" animBg="1"/>
      <p:bldP spid="7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4" name="图标"/>
          <p:cNvGrpSpPr/>
          <p:nvPr/>
        </p:nvGrpSpPr>
        <p:grpSpPr>
          <a:xfrm>
            <a:off x="353484" y="1709080"/>
            <a:ext cx="7585075" cy="5218112"/>
            <a:chOff x="353484" y="1709080"/>
            <a:chExt cx="7585075" cy="5218112"/>
          </a:xfrm>
        </p:grpSpPr>
        <p:sp>
          <p:nvSpPr>
            <p:cNvPr id="10" name="Freeform 174"/>
            <p:cNvSpPr>
              <a:spLocks/>
            </p:cNvSpPr>
            <p:nvPr/>
          </p:nvSpPr>
          <p:spPr bwMode="auto">
            <a:xfrm>
              <a:off x="353484" y="1709080"/>
              <a:ext cx="7585075" cy="5218112"/>
            </a:xfrm>
            <a:custGeom>
              <a:avLst/>
              <a:gdLst>
                <a:gd name="T0" fmla="*/ 77907 w 7585674"/>
                <a:gd name="T1" fmla="*/ 5159209 h 5218028"/>
                <a:gd name="T2" fmla="*/ 130824 w 7585674"/>
                <a:gd name="T3" fmla="*/ 4841719 h 5218028"/>
                <a:gd name="T4" fmla="*/ 404226 w 7585674"/>
                <a:gd name="T5" fmla="*/ 4197920 h 5218028"/>
                <a:gd name="T6" fmla="*/ 792281 w 7585674"/>
                <a:gd name="T7" fmla="*/ 3598218 h 5218028"/>
                <a:gd name="T8" fmla="*/ 1206795 w 7585674"/>
                <a:gd name="T9" fmla="*/ 3077887 h 5218028"/>
                <a:gd name="T10" fmla="*/ 1691864 w 7585674"/>
                <a:gd name="T11" fmla="*/ 2575195 h 5218028"/>
                <a:gd name="T12" fmla="*/ 2229850 w 7585674"/>
                <a:gd name="T13" fmla="*/ 2160694 h 5218028"/>
                <a:gd name="T14" fmla="*/ 2794293 w 7585674"/>
                <a:gd name="T15" fmla="*/ 1781470 h 5218028"/>
                <a:gd name="T16" fmla="*/ 3314640 w 7585674"/>
                <a:gd name="T17" fmla="*/ 1481619 h 5218028"/>
                <a:gd name="T18" fmla="*/ 3843806 w 7585674"/>
                <a:gd name="T19" fmla="*/ 1208225 h 5218028"/>
                <a:gd name="T20" fmla="*/ 4540542 w 7585674"/>
                <a:gd name="T21" fmla="*/ 926012 h 5218028"/>
                <a:gd name="T22" fmla="*/ 5290195 w 7585674"/>
                <a:gd name="T23" fmla="*/ 643799 h 5218028"/>
                <a:gd name="T24" fmla="*/ 6286791 w 7585674"/>
                <a:gd name="T25" fmla="*/ 326309 h 5218028"/>
                <a:gd name="T26" fmla="*/ 7583248 w 7585674"/>
                <a:gd name="T27" fmla="*/ 0 h 5218028"/>
                <a:gd name="T28" fmla="*/ 7583248 w 7585674"/>
                <a:gd name="T29" fmla="*/ 79372 h 5218028"/>
                <a:gd name="T30" fmla="*/ 7574429 w 7585674"/>
                <a:gd name="T31" fmla="*/ 149926 h 5218028"/>
                <a:gd name="T32" fmla="*/ 7036443 w 7585674"/>
                <a:gd name="T33" fmla="*/ 335128 h 5218028"/>
                <a:gd name="T34" fmla="*/ 6410263 w 7585674"/>
                <a:gd name="T35" fmla="*/ 573245 h 5218028"/>
                <a:gd name="T36" fmla="*/ 5581235 w 7585674"/>
                <a:gd name="T37" fmla="*/ 952469 h 5218028"/>
                <a:gd name="T38" fmla="*/ 4787486 w 7585674"/>
                <a:gd name="T39" fmla="*/ 1446342 h 5218028"/>
                <a:gd name="T40" fmla="*/ 4240681 w 7585674"/>
                <a:gd name="T41" fmla="*/ 1904939 h 5218028"/>
                <a:gd name="T42" fmla="*/ 3817348 w 7585674"/>
                <a:gd name="T43" fmla="*/ 2407631 h 5218028"/>
                <a:gd name="T44" fmla="*/ 3561584 w 7585674"/>
                <a:gd name="T45" fmla="*/ 2901504 h 5218028"/>
                <a:gd name="T46" fmla="*/ 3429293 w 7585674"/>
                <a:gd name="T47" fmla="*/ 3439473 h 5218028"/>
                <a:gd name="T48" fmla="*/ 3411654 w 7585674"/>
                <a:gd name="T49" fmla="*/ 4056814 h 5218028"/>
                <a:gd name="T50" fmla="*/ 3491029 w 7585674"/>
                <a:gd name="T51" fmla="*/ 4612421 h 5218028"/>
                <a:gd name="T52" fmla="*/ 3658599 w 7585674"/>
                <a:gd name="T53" fmla="*/ 5168028 h 5218028"/>
                <a:gd name="T54" fmla="*/ 77907 w 7585674"/>
                <a:gd name="T55" fmla="*/ 5159209 h 52180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585674" h="5218028">
                  <a:moveTo>
                    <a:pt x="77911" y="5159209"/>
                  </a:moveTo>
                  <a:cubicBezTo>
                    <a:pt x="0" y="5218028"/>
                    <a:pt x="76441" y="5001934"/>
                    <a:pt x="130830" y="4841719"/>
                  </a:cubicBezTo>
                  <a:cubicBezTo>
                    <a:pt x="185219" y="4681504"/>
                    <a:pt x="293998" y="4405170"/>
                    <a:pt x="404246" y="4197920"/>
                  </a:cubicBezTo>
                  <a:cubicBezTo>
                    <a:pt x="514494" y="3990670"/>
                    <a:pt x="658552" y="3784890"/>
                    <a:pt x="792320" y="3598218"/>
                  </a:cubicBezTo>
                  <a:cubicBezTo>
                    <a:pt x="926088" y="3411546"/>
                    <a:pt x="1056916" y="3248391"/>
                    <a:pt x="1206854" y="3077887"/>
                  </a:cubicBezTo>
                  <a:cubicBezTo>
                    <a:pt x="1356792" y="2907383"/>
                    <a:pt x="1521430" y="2728061"/>
                    <a:pt x="1691947" y="2575195"/>
                  </a:cubicBezTo>
                  <a:cubicBezTo>
                    <a:pt x="1862465" y="2422330"/>
                    <a:pt x="2046212" y="2292982"/>
                    <a:pt x="2229959" y="2160694"/>
                  </a:cubicBezTo>
                  <a:cubicBezTo>
                    <a:pt x="2413706" y="2028407"/>
                    <a:pt x="2613623" y="1894649"/>
                    <a:pt x="2794430" y="1781470"/>
                  </a:cubicBezTo>
                  <a:cubicBezTo>
                    <a:pt x="2975237" y="1668291"/>
                    <a:pt x="3139876" y="1577160"/>
                    <a:pt x="3314803" y="1481619"/>
                  </a:cubicBezTo>
                  <a:cubicBezTo>
                    <a:pt x="3489730" y="1386078"/>
                    <a:pt x="3639668" y="1300826"/>
                    <a:pt x="3843995" y="1208225"/>
                  </a:cubicBezTo>
                  <a:cubicBezTo>
                    <a:pt x="4048322" y="1115624"/>
                    <a:pt x="4299689" y="1020083"/>
                    <a:pt x="4540765" y="926012"/>
                  </a:cubicBezTo>
                  <a:cubicBezTo>
                    <a:pt x="4781841" y="831941"/>
                    <a:pt x="4999398" y="743749"/>
                    <a:pt x="5290454" y="643799"/>
                  </a:cubicBezTo>
                  <a:cubicBezTo>
                    <a:pt x="5581510" y="543849"/>
                    <a:pt x="5904905" y="433609"/>
                    <a:pt x="6287099" y="326309"/>
                  </a:cubicBezTo>
                  <a:cubicBezTo>
                    <a:pt x="6669293" y="219009"/>
                    <a:pt x="7367533" y="41156"/>
                    <a:pt x="7583620" y="0"/>
                  </a:cubicBezTo>
                  <a:cubicBezTo>
                    <a:pt x="7581440" y="87873"/>
                    <a:pt x="7585090" y="54384"/>
                    <a:pt x="7583620" y="79372"/>
                  </a:cubicBezTo>
                  <a:cubicBezTo>
                    <a:pt x="7582150" y="104360"/>
                    <a:pt x="7585674" y="103067"/>
                    <a:pt x="7574800" y="149926"/>
                  </a:cubicBezTo>
                  <a:cubicBezTo>
                    <a:pt x="7483661" y="192552"/>
                    <a:pt x="7230825" y="264575"/>
                    <a:pt x="7036788" y="335128"/>
                  </a:cubicBezTo>
                  <a:cubicBezTo>
                    <a:pt x="6842751" y="405681"/>
                    <a:pt x="6653123" y="470355"/>
                    <a:pt x="6410577" y="573245"/>
                  </a:cubicBezTo>
                  <a:cubicBezTo>
                    <a:pt x="6168031" y="676135"/>
                    <a:pt x="5851985" y="806953"/>
                    <a:pt x="5581509" y="952469"/>
                  </a:cubicBezTo>
                  <a:cubicBezTo>
                    <a:pt x="5311033" y="1097985"/>
                    <a:pt x="5011158" y="1287597"/>
                    <a:pt x="4787721" y="1446342"/>
                  </a:cubicBezTo>
                  <a:cubicBezTo>
                    <a:pt x="4564284" y="1605087"/>
                    <a:pt x="4402587" y="1744724"/>
                    <a:pt x="4240889" y="1904939"/>
                  </a:cubicBezTo>
                  <a:cubicBezTo>
                    <a:pt x="4079191" y="2065154"/>
                    <a:pt x="3930723" y="2241537"/>
                    <a:pt x="3817535" y="2407631"/>
                  </a:cubicBezTo>
                  <a:cubicBezTo>
                    <a:pt x="3704347" y="2573725"/>
                    <a:pt x="3626438" y="2729531"/>
                    <a:pt x="3561759" y="2901504"/>
                  </a:cubicBezTo>
                  <a:cubicBezTo>
                    <a:pt x="3497080" y="3073477"/>
                    <a:pt x="3454451" y="3246921"/>
                    <a:pt x="3429461" y="3439473"/>
                  </a:cubicBezTo>
                  <a:cubicBezTo>
                    <a:pt x="3404471" y="3632025"/>
                    <a:pt x="3401531" y="3861323"/>
                    <a:pt x="3411821" y="4056814"/>
                  </a:cubicBezTo>
                  <a:cubicBezTo>
                    <a:pt x="3422111" y="4252305"/>
                    <a:pt x="3450041" y="4427219"/>
                    <a:pt x="3491200" y="4612421"/>
                  </a:cubicBezTo>
                  <a:cubicBezTo>
                    <a:pt x="3532359" y="4797623"/>
                    <a:pt x="3516503" y="4706002"/>
                    <a:pt x="3658778" y="5168028"/>
                  </a:cubicBezTo>
                  <a:lnTo>
                    <a:pt x="77911" y="5159209"/>
                  </a:lnTo>
                  <a:close/>
                </a:path>
              </a:pathLst>
            </a:custGeom>
            <a:solidFill>
              <a:srgbClr val="FDDC01">
                <a:alpha val="73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11" name="Freeform 856"/>
            <p:cNvSpPr/>
            <p:nvPr/>
          </p:nvSpPr>
          <p:spPr bwMode="auto">
            <a:xfrm>
              <a:off x="2087745" y="1836312"/>
              <a:ext cx="5816601" cy="4978400"/>
            </a:xfrm>
            <a:custGeom>
              <a:avLst/>
              <a:gdLst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406400 h 4978400"/>
                <a:gd name="connsiteX14" fmla="*/ 5816600 w 5816600"/>
                <a:gd name="connsiteY14" fmla="*/ 0 h 4978400"/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406400 h 4978400"/>
                <a:gd name="connsiteX14" fmla="*/ 5816600 w 5816600"/>
                <a:gd name="connsiteY14" fmla="*/ 0 h 4978400"/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366650 h 4978400"/>
                <a:gd name="connsiteX14" fmla="*/ 5816600 w 5816600"/>
                <a:gd name="connsiteY14" fmla="*/ 0 h 4978400"/>
                <a:gd name="connsiteX0" fmla="*/ 0 w 5816600"/>
                <a:gd name="connsiteY0" fmla="*/ 4978400 h 4978400"/>
                <a:gd name="connsiteX1" fmla="*/ 38100 w 5816600"/>
                <a:gd name="connsiteY1" fmla="*/ 4521200 h 4978400"/>
                <a:gd name="connsiteX2" fmla="*/ 139700 w 5816600"/>
                <a:gd name="connsiteY2" fmla="*/ 4064000 h 4978400"/>
                <a:gd name="connsiteX3" fmla="*/ 304800 w 5816600"/>
                <a:gd name="connsiteY3" fmla="*/ 3568700 h 4978400"/>
                <a:gd name="connsiteX4" fmla="*/ 533400 w 5816600"/>
                <a:gd name="connsiteY4" fmla="*/ 3111500 h 4978400"/>
                <a:gd name="connsiteX5" fmla="*/ 825500 w 5816600"/>
                <a:gd name="connsiteY5" fmla="*/ 2667000 h 4978400"/>
                <a:gd name="connsiteX6" fmla="*/ 1155700 w 5816600"/>
                <a:gd name="connsiteY6" fmla="*/ 2260600 h 4978400"/>
                <a:gd name="connsiteX7" fmla="*/ 1524000 w 5816600"/>
                <a:gd name="connsiteY7" fmla="*/ 1917700 h 4978400"/>
                <a:gd name="connsiteX8" fmla="*/ 1866900 w 5816600"/>
                <a:gd name="connsiteY8" fmla="*/ 1651000 h 4978400"/>
                <a:gd name="connsiteX9" fmla="*/ 2260600 w 5816600"/>
                <a:gd name="connsiteY9" fmla="*/ 1384300 h 4978400"/>
                <a:gd name="connsiteX10" fmla="*/ 2641600 w 5816600"/>
                <a:gd name="connsiteY10" fmla="*/ 1168400 h 4978400"/>
                <a:gd name="connsiteX11" fmla="*/ 3111500 w 5816600"/>
                <a:gd name="connsiteY11" fmla="*/ 965200 h 4978400"/>
                <a:gd name="connsiteX12" fmla="*/ 3683000 w 5816600"/>
                <a:gd name="connsiteY12" fmla="*/ 723900 h 4978400"/>
                <a:gd name="connsiteX13" fmla="*/ 4635500 w 5816600"/>
                <a:gd name="connsiteY13" fmla="*/ 366650 h 4978400"/>
                <a:gd name="connsiteX14" fmla="*/ 5816600 w 5816600"/>
                <a:gd name="connsiteY14" fmla="*/ 0 h 49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16600" h="4978400">
                  <a:moveTo>
                    <a:pt x="0" y="4978400"/>
                  </a:moveTo>
                  <a:cubicBezTo>
                    <a:pt x="7408" y="4826000"/>
                    <a:pt x="14817" y="4673600"/>
                    <a:pt x="38100" y="4521200"/>
                  </a:cubicBezTo>
                  <a:cubicBezTo>
                    <a:pt x="61383" y="4368800"/>
                    <a:pt x="95250" y="4222750"/>
                    <a:pt x="139700" y="4064000"/>
                  </a:cubicBezTo>
                  <a:cubicBezTo>
                    <a:pt x="184150" y="3905250"/>
                    <a:pt x="239183" y="3727450"/>
                    <a:pt x="304800" y="3568700"/>
                  </a:cubicBezTo>
                  <a:cubicBezTo>
                    <a:pt x="370417" y="3409950"/>
                    <a:pt x="446617" y="3261783"/>
                    <a:pt x="533400" y="3111500"/>
                  </a:cubicBezTo>
                  <a:cubicBezTo>
                    <a:pt x="620183" y="2961217"/>
                    <a:pt x="721783" y="2808817"/>
                    <a:pt x="825500" y="2667000"/>
                  </a:cubicBezTo>
                  <a:cubicBezTo>
                    <a:pt x="929217" y="2525183"/>
                    <a:pt x="1039283" y="2385483"/>
                    <a:pt x="1155700" y="2260600"/>
                  </a:cubicBezTo>
                  <a:cubicBezTo>
                    <a:pt x="1272117" y="2135717"/>
                    <a:pt x="1405467" y="2019300"/>
                    <a:pt x="1524000" y="1917700"/>
                  </a:cubicBezTo>
                  <a:cubicBezTo>
                    <a:pt x="1642533" y="1816100"/>
                    <a:pt x="1744133" y="1739900"/>
                    <a:pt x="1866900" y="1651000"/>
                  </a:cubicBezTo>
                  <a:cubicBezTo>
                    <a:pt x="1989667" y="1562100"/>
                    <a:pt x="2131483" y="1464733"/>
                    <a:pt x="2260600" y="1384300"/>
                  </a:cubicBezTo>
                  <a:cubicBezTo>
                    <a:pt x="2389717" y="1303867"/>
                    <a:pt x="2499783" y="1238250"/>
                    <a:pt x="2641600" y="1168400"/>
                  </a:cubicBezTo>
                  <a:cubicBezTo>
                    <a:pt x="2783417" y="1098550"/>
                    <a:pt x="3111500" y="965200"/>
                    <a:pt x="3111500" y="965200"/>
                  </a:cubicBezTo>
                  <a:cubicBezTo>
                    <a:pt x="3285067" y="891117"/>
                    <a:pt x="3429000" y="823658"/>
                    <a:pt x="3683000" y="723900"/>
                  </a:cubicBezTo>
                  <a:cubicBezTo>
                    <a:pt x="3937000" y="624142"/>
                    <a:pt x="4635500" y="366650"/>
                    <a:pt x="4635500" y="366650"/>
                  </a:cubicBezTo>
                  <a:lnTo>
                    <a:pt x="5816600" y="0"/>
                  </a:lnTo>
                </a:path>
              </a:pathLst>
            </a:custGeom>
            <a:noFill/>
            <a:ln w="19050" cap="flat" cmpd="sng" algn="ctr">
              <a:solidFill>
                <a:schemeClr val="bg2">
                  <a:lumMod val="25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ＭＳ Ｐゴシック" charset="0"/>
              </a:endParaRPr>
            </a:p>
          </p:txBody>
        </p:sp>
      </p:grpSp>
      <p:grpSp>
        <p:nvGrpSpPr>
          <p:cNvPr id="12" name="图片"/>
          <p:cNvGrpSpPr>
            <a:grpSpLocks noChangeAspect="1"/>
          </p:cNvGrpSpPr>
          <p:nvPr/>
        </p:nvGrpSpPr>
        <p:grpSpPr>
          <a:xfrm>
            <a:off x="6310668" y="1480592"/>
            <a:ext cx="4960545" cy="4136440"/>
            <a:chOff x="962637" y="1876182"/>
            <a:chExt cx="4503182" cy="3755060"/>
          </a:xfrm>
        </p:grpSpPr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537856" y="5441316"/>
              <a:ext cx="3385835" cy="1899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366360" y="4846442"/>
              <a:ext cx="1722367" cy="701822"/>
              <a:chOff x="2366360" y="4846442"/>
              <a:chExt cx="1722367" cy="701822"/>
            </a:xfrm>
          </p:grpSpPr>
          <p:sp>
            <p:nvSpPr>
              <p:cNvPr id="20" name="梯形 3"/>
              <p:cNvSpPr/>
              <p:nvPr/>
            </p:nvSpPr>
            <p:spPr>
              <a:xfrm>
                <a:off x="2366976" y="5498026"/>
                <a:ext cx="1721751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4546578" h="132661">
                    <a:moveTo>
                      <a:pt x="0" y="0"/>
                    </a:moveTo>
                    <a:lnTo>
                      <a:pt x="4546578" y="0"/>
                    </a:lnTo>
                    <a:lnTo>
                      <a:pt x="4546578" y="45243"/>
                    </a:lnTo>
                    <a:lnTo>
                      <a:pt x="4546578" y="57719"/>
                    </a:lnTo>
                    <a:lnTo>
                      <a:pt x="4541572" y="57719"/>
                    </a:lnTo>
                    <a:cubicBezTo>
                      <a:pt x="4517446" y="100428"/>
                      <a:pt x="4372996" y="132661"/>
                      <a:pt x="4198575" y="132661"/>
                    </a:cubicBezTo>
                    <a:lnTo>
                      <a:pt x="348003" y="132661"/>
                    </a:lnTo>
                    <a:cubicBezTo>
                      <a:pt x="173582" y="132661"/>
                      <a:pt x="29132" y="100428"/>
                      <a:pt x="5007" y="57719"/>
                    </a:cubicBezTo>
                    <a:lnTo>
                      <a:pt x="0" y="57719"/>
                    </a:lnTo>
                    <a:lnTo>
                      <a:pt x="0" y="45243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rgbClr val="BCBCBC"/>
                  </a:gs>
                  <a:gs pos="0">
                    <a:srgbClr val="262626"/>
                  </a:gs>
                  <a:gs pos="100000">
                    <a:srgbClr val="262626"/>
                  </a:gs>
                </a:gsLst>
                <a:lin ang="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梯形 3"/>
              <p:cNvSpPr/>
              <p:nvPr/>
            </p:nvSpPr>
            <p:spPr>
              <a:xfrm>
                <a:off x="2366360" y="4846442"/>
                <a:ext cx="1721751" cy="676703"/>
              </a:xfrm>
              <a:custGeom>
                <a:avLst/>
                <a:gdLst>
                  <a:gd name="connsiteX0" fmla="*/ 982182 w 4546578"/>
                  <a:gd name="connsiteY0" fmla="*/ 0 h 1786949"/>
                  <a:gd name="connsiteX1" fmla="*/ 3574470 w 4546578"/>
                  <a:gd name="connsiteY1" fmla="*/ 0 h 1786949"/>
                  <a:gd name="connsiteX2" fmla="*/ 3895476 w 4546578"/>
                  <a:gd name="connsiteY2" fmla="*/ 1284023 h 1786949"/>
                  <a:gd name="connsiteX3" fmla="*/ 4546578 w 4546578"/>
                  <a:gd name="connsiteY3" fmla="*/ 1699531 h 1786949"/>
                  <a:gd name="connsiteX4" fmla="*/ 4198575 w 4546578"/>
                  <a:gd name="connsiteY4" fmla="*/ 1786949 h 1786949"/>
                  <a:gd name="connsiteX5" fmla="*/ 348003 w 4546578"/>
                  <a:gd name="connsiteY5" fmla="*/ 1786949 h 1786949"/>
                  <a:gd name="connsiteX6" fmla="*/ 0 w 4546578"/>
                  <a:gd name="connsiteY6" fmla="*/ 1699531 h 1786949"/>
                  <a:gd name="connsiteX7" fmla="*/ 661715 w 4546578"/>
                  <a:gd name="connsiteY7" fmla="*/ 1296144 h 1786949"/>
                  <a:gd name="connsiteX8" fmla="*/ 658146 w 4546578"/>
                  <a:gd name="connsiteY8" fmla="*/ 1296144 h 1786949"/>
                  <a:gd name="connsiteX9" fmla="*/ 982182 w 4546578"/>
                  <a:gd name="connsiteY9" fmla="*/ 0 h 1786949"/>
                  <a:gd name="connsiteX0" fmla="*/ 987141 w 4551537"/>
                  <a:gd name="connsiteY0" fmla="*/ 0 h 1786949"/>
                  <a:gd name="connsiteX1" fmla="*/ 3579429 w 4551537"/>
                  <a:gd name="connsiteY1" fmla="*/ 0 h 1786949"/>
                  <a:gd name="connsiteX2" fmla="*/ 3900435 w 4551537"/>
                  <a:gd name="connsiteY2" fmla="*/ 1284023 h 1786949"/>
                  <a:gd name="connsiteX3" fmla="*/ 4551537 w 4551537"/>
                  <a:gd name="connsiteY3" fmla="*/ 1699531 h 1786949"/>
                  <a:gd name="connsiteX4" fmla="*/ 4203534 w 4551537"/>
                  <a:gd name="connsiteY4" fmla="*/ 1786949 h 1786949"/>
                  <a:gd name="connsiteX5" fmla="*/ 352962 w 4551537"/>
                  <a:gd name="connsiteY5" fmla="*/ 1786949 h 1786949"/>
                  <a:gd name="connsiteX6" fmla="*/ 4959 w 4551537"/>
                  <a:gd name="connsiteY6" fmla="*/ 1699531 h 1786949"/>
                  <a:gd name="connsiteX7" fmla="*/ 666674 w 4551537"/>
                  <a:gd name="connsiteY7" fmla="*/ 1296144 h 1786949"/>
                  <a:gd name="connsiteX8" fmla="*/ 663105 w 4551537"/>
                  <a:gd name="connsiteY8" fmla="*/ 1296144 h 1786949"/>
                  <a:gd name="connsiteX9" fmla="*/ 987141 w 4551537"/>
                  <a:gd name="connsiteY9" fmla="*/ 0 h 1786949"/>
                  <a:gd name="connsiteX0" fmla="*/ 982182 w 4546578"/>
                  <a:gd name="connsiteY0" fmla="*/ 0 h 1786949"/>
                  <a:gd name="connsiteX1" fmla="*/ 3574470 w 4546578"/>
                  <a:gd name="connsiteY1" fmla="*/ 0 h 1786949"/>
                  <a:gd name="connsiteX2" fmla="*/ 3895476 w 4546578"/>
                  <a:gd name="connsiteY2" fmla="*/ 1284023 h 1786949"/>
                  <a:gd name="connsiteX3" fmla="*/ 4546578 w 4546578"/>
                  <a:gd name="connsiteY3" fmla="*/ 1699531 h 1786949"/>
                  <a:gd name="connsiteX4" fmla="*/ 4198575 w 4546578"/>
                  <a:gd name="connsiteY4" fmla="*/ 1786949 h 1786949"/>
                  <a:gd name="connsiteX5" fmla="*/ 348003 w 4546578"/>
                  <a:gd name="connsiteY5" fmla="*/ 1786949 h 1786949"/>
                  <a:gd name="connsiteX6" fmla="*/ 0 w 4546578"/>
                  <a:gd name="connsiteY6" fmla="*/ 1699531 h 1786949"/>
                  <a:gd name="connsiteX7" fmla="*/ 661715 w 4546578"/>
                  <a:gd name="connsiteY7" fmla="*/ 1296144 h 1786949"/>
                  <a:gd name="connsiteX8" fmla="*/ 658146 w 4546578"/>
                  <a:gd name="connsiteY8" fmla="*/ 1296144 h 1786949"/>
                  <a:gd name="connsiteX9" fmla="*/ 982182 w 4546578"/>
                  <a:gd name="connsiteY9" fmla="*/ 0 h 1786949"/>
                  <a:gd name="connsiteX0" fmla="*/ 982182 w 4546578"/>
                  <a:gd name="connsiteY0" fmla="*/ 0 h 1786949"/>
                  <a:gd name="connsiteX1" fmla="*/ 3574470 w 4546578"/>
                  <a:gd name="connsiteY1" fmla="*/ 0 h 1786949"/>
                  <a:gd name="connsiteX2" fmla="*/ 3895476 w 4546578"/>
                  <a:gd name="connsiteY2" fmla="*/ 1284023 h 1786949"/>
                  <a:gd name="connsiteX3" fmla="*/ 4546578 w 4546578"/>
                  <a:gd name="connsiteY3" fmla="*/ 1699531 h 1786949"/>
                  <a:gd name="connsiteX4" fmla="*/ 4198575 w 4546578"/>
                  <a:gd name="connsiteY4" fmla="*/ 1786949 h 1786949"/>
                  <a:gd name="connsiteX5" fmla="*/ 348003 w 4546578"/>
                  <a:gd name="connsiteY5" fmla="*/ 1786949 h 1786949"/>
                  <a:gd name="connsiteX6" fmla="*/ 0 w 4546578"/>
                  <a:gd name="connsiteY6" fmla="*/ 1699531 h 1786949"/>
                  <a:gd name="connsiteX7" fmla="*/ 661715 w 4546578"/>
                  <a:gd name="connsiteY7" fmla="*/ 1296144 h 1786949"/>
                  <a:gd name="connsiteX8" fmla="*/ 658146 w 4546578"/>
                  <a:gd name="connsiteY8" fmla="*/ 1296144 h 1786949"/>
                  <a:gd name="connsiteX9" fmla="*/ 982182 w 4546578"/>
                  <a:gd name="connsiteY9" fmla="*/ 0 h 178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46578" h="1786949">
                    <a:moveTo>
                      <a:pt x="982182" y="0"/>
                    </a:moveTo>
                    <a:lnTo>
                      <a:pt x="3574470" y="0"/>
                    </a:lnTo>
                    <a:lnTo>
                      <a:pt x="3895476" y="1284023"/>
                    </a:lnTo>
                    <a:cubicBezTo>
                      <a:pt x="4112510" y="1422526"/>
                      <a:pt x="4535898" y="1651825"/>
                      <a:pt x="4546578" y="1699531"/>
                    </a:cubicBezTo>
                    <a:cubicBezTo>
                      <a:pt x="4546578" y="1747811"/>
                      <a:pt x="4390772" y="1786949"/>
                      <a:pt x="4198575" y="1786949"/>
                    </a:cubicBezTo>
                    <a:lnTo>
                      <a:pt x="348003" y="1786949"/>
                    </a:lnTo>
                    <a:cubicBezTo>
                      <a:pt x="155806" y="1786949"/>
                      <a:pt x="0" y="1747811"/>
                      <a:pt x="0" y="1699531"/>
                    </a:cubicBezTo>
                    <a:cubicBezTo>
                      <a:pt x="1835" y="1643482"/>
                      <a:pt x="441143" y="1430606"/>
                      <a:pt x="661715" y="1296144"/>
                    </a:cubicBezTo>
                    <a:lnTo>
                      <a:pt x="658146" y="1296144"/>
                    </a:lnTo>
                    <a:lnTo>
                      <a:pt x="982182" y="0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rgbClr val="CCCCCE"/>
                  </a:gs>
                  <a:gs pos="13000">
                    <a:srgbClr val="929398"/>
                  </a:gs>
                  <a:gs pos="37000">
                    <a:srgbClr val="F2F2F2"/>
                  </a:gs>
                  <a:gs pos="93000">
                    <a:srgbClr val="929398"/>
                  </a:gs>
                </a:gsLst>
                <a:lin ang="16200000" scaled="0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962637" y="1876182"/>
              <a:ext cx="4503182" cy="2994543"/>
              <a:chOff x="2566635" y="276593"/>
              <a:chExt cx="4298218" cy="2994543"/>
            </a:xfrm>
            <a:effectLst>
              <a:outerShdw blurRad="101600" dist="1016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圆角矩形 17"/>
              <p:cNvSpPr/>
              <p:nvPr/>
            </p:nvSpPr>
            <p:spPr>
              <a:xfrm>
                <a:off x="2591467" y="2564904"/>
                <a:ext cx="4273386" cy="706232"/>
              </a:xfrm>
              <a:prstGeom prst="roundRect">
                <a:avLst>
                  <a:gd name="adj" fmla="val 18586"/>
                </a:avLst>
              </a:prstGeom>
              <a:gradFill flip="none" rotWithShape="1">
                <a:gsLst>
                  <a:gs pos="0">
                    <a:srgbClr val="D1D2D4"/>
                  </a:gs>
                  <a:gs pos="100000">
                    <a:srgbClr val="929398"/>
                  </a:gs>
                </a:gsLst>
                <a:lin ang="10800000" scaled="1"/>
                <a:tileRect/>
              </a:gra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圆角矩形 28"/>
              <p:cNvSpPr/>
              <p:nvPr/>
            </p:nvSpPr>
            <p:spPr>
              <a:xfrm>
                <a:off x="2566635" y="276593"/>
                <a:ext cx="4298218" cy="2586289"/>
              </a:xfrm>
              <a:custGeom>
                <a:avLst/>
                <a:gdLst>
                  <a:gd name="connsiteX0" fmla="*/ 0 w 4501059"/>
                  <a:gd name="connsiteY0" fmla="*/ 152660 h 2592288"/>
                  <a:gd name="connsiteX1" fmla="*/ 152660 w 4501059"/>
                  <a:gd name="connsiteY1" fmla="*/ 0 h 2592288"/>
                  <a:gd name="connsiteX2" fmla="*/ 4348399 w 4501059"/>
                  <a:gd name="connsiteY2" fmla="*/ 0 h 2592288"/>
                  <a:gd name="connsiteX3" fmla="*/ 4501059 w 4501059"/>
                  <a:gd name="connsiteY3" fmla="*/ 152660 h 2592288"/>
                  <a:gd name="connsiteX4" fmla="*/ 4501059 w 4501059"/>
                  <a:gd name="connsiteY4" fmla="*/ 2439628 h 2592288"/>
                  <a:gd name="connsiteX5" fmla="*/ 4348399 w 4501059"/>
                  <a:gd name="connsiteY5" fmla="*/ 2592288 h 2592288"/>
                  <a:gd name="connsiteX6" fmla="*/ 152660 w 4501059"/>
                  <a:gd name="connsiteY6" fmla="*/ 2592288 h 2592288"/>
                  <a:gd name="connsiteX7" fmla="*/ 0 w 4501059"/>
                  <a:gd name="connsiteY7" fmla="*/ 2439628 h 2592288"/>
                  <a:gd name="connsiteX8" fmla="*/ 0 w 4501059"/>
                  <a:gd name="connsiteY8" fmla="*/ 152660 h 2592288"/>
                  <a:gd name="connsiteX0" fmla="*/ 27106 w 4528165"/>
                  <a:gd name="connsiteY0" fmla="*/ 152660 h 2592288"/>
                  <a:gd name="connsiteX1" fmla="*/ 179766 w 4528165"/>
                  <a:gd name="connsiteY1" fmla="*/ 0 h 2592288"/>
                  <a:gd name="connsiteX2" fmla="*/ 4375505 w 4528165"/>
                  <a:gd name="connsiteY2" fmla="*/ 0 h 2592288"/>
                  <a:gd name="connsiteX3" fmla="*/ 4528165 w 4528165"/>
                  <a:gd name="connsiteY3" fmla="*/ 152660 h 2592288"/>
                  <a:gd name="connsiteX4" fmla="*/ 4528165 w 4528165"/>
                  <a:gd name="connsiteY4" fmla="*/ 2439628 h 2592288"/>
                  <a:gd name="connsiteX5" fmla="*/ 4375505 w 4528165"/>
                  <a:gd name="connsiteY5" fmla="*/ 2592288 h 2592288"/>
                  <a:gd name="connsiteX6" fmla="*/ 41654 w 4528165"/>
                  <a:gd name="connsiteY6" fmla="*/ 2592288 h 2592288"/>
                  <a:gd name="connsiteX7" fmla="*/ 27106 w 4528165"/>
                  <a:gd name="connsiteY7" fmla="*/ 2439628 h 2592288"/>
                  <a:gd name="connsiteX8" fmla="*/ 27106 w 4528165"/>
                  <a:gd name="connsiteY8" fmla="*/ 152660 h 2592288"/>
                  <a:gd name="connsiteX0" fmla="*/ 316652 w 4817711"/>
                  <a:gd name="connsiteY0" fmla="*/ 152660 h 2592288"/>
                  <a:gd name="connsiteX1" fmla="*/ 469312 w 4817711"/>
                  <a:gd name="connsiteY1" fmla="*/ 0 h 2592288"/>
                  <a:gd name="connsiteX2" fmla="*/ 4665051 w 4817711"/>
                  <a:gd name="connsiteY2" fmla="*/ 0 h 2592288"/>
                  <a:gd name="connsiteX3" fmla="*/ 4817711 w 4817711"/>
                  <a:gd name="connsiteY3" fmla="*/ 152660 h 2592288"/>
                  <a:gd name="connsiteX4" fmla="*/ 4817711 w 4817711"/>
                  <a:gd name="connsiteY4" fmla="*/ 2439628 h 2592288"/>
                  <a:gd name="connsiteX5" fmla="*/ 4665051 w 4817711"/>
                  <a:gd name="connsiteY5" fmla="*/ 2592288 h 2592288"/>
                  <a:gd name="connsiteX6" fmla="*/ 331200 w 4817711"/>
                  <a:gd name="connsiteY6" fmla="*/ 2592288 h 2592288"/>
                  <a:gd name="connsiteX7" fmla="*/ 316652 w 4817711"/>
                  <a:gd name="connsiteY7" fmla="*/ 152660 h 2592288"/>
                  <a:gd name="connsiteX0" fmla="*/ 0 w 4501059"/>
                  <a:gd name="connsiteY0" fmla="*/ 152660 h 2592288"/>
                  <a:gd name="connsiteX1" fmla="*/ 152660 w 4501059"/>
                  <a:gd name="connsiteY1" fmla="*/ 0 h 2592288"/>
                  <a:gd name="connsiteX2" fmla="*/ 4348399 w 4501059"/>
                  <a:gd name="connsiteY2" fmla="*/ 0 h 2592288"/>
                  <a:gd name="connsiteX3" fmla="*/ 4501059 w 4501059"/>
                  <a:gd name="connsiteY3" fmla="*/ 152660 h 2592288"/>
                  <a:gd name="connsiteX4" fmla="*/ 4501059 w 4501059"/>
                  <a:gd name="connsiteY4" fmla="*/ 2439628 h 2592288"/>
                  <a:gd name="connsiteX5" fmla="*/ 4348399 w 4501059"/>
                  <a:gd name="connsiteY5" fmla="*/ 2592288 h 2592288"/>
                  <a:gd name="connsiteX6" fmla="*/ 14548 w 4501059"/>
                  <a:gd name="connsiteY6" fmla="*/ 2592288 h 2592288"/>
                  <a:gd name="connsiteX7" fmla="*/ 0 w 4501059"/>
                  <a:gd name="connsiteY7" fmla="*/ 152660 h 2592288"/>
                  <a:gd name="connsiteX0" fmla="*/ 0 w 4501059"/>
                  <a:gd name="connsiteY0" fmla="*/ 152660 h 2597050"/>
                  <a:gd name="connsiteX1" fmla="*/ 152660 w 4501059"/>
                  <a:gd name="connsiteY1" fmla="*/ 0 h 2597050"/>
                  <a:gd name="connsiteX2" fmla="*/ 4348399 w 4501059"/>
                  <a:gd name="connsiteY2" fmla="*/ 0 h 2597050"/>
                  <a:gd name="connsiteX3" fmla="*/ 4501059 w 4501059"/>
                  <a:gd name="connsiteY3" fmla="*/ 152660 h 2597050"/>
                  <a:gd name="connsiteX4" fmla="*/ 4501059 w 4501059"/>
                  <a:gd name="connsiteY4" fmla="*/ 2439628 h 2597050"/>
                  <a:gd name="connsiteX5" fmla="*/ 4348399 w 4501059"/>
                  <a:gd name="connsiteY5" fmla="*/ 2592288 h 2597050"/>
                  <a:gd name="connsiteX6" fmla="*/ 19311 w 4501059"/>
                  <a:gd name="connsiteY6" fmla="*/ 2597050 h 2597050"/>
                  <a:gd name="connsiteX7" fmla="*/ 0 w 4501059"/>
                  <a:gd name="connsiteY7" fmla="*/ 152660 h 2597050"/>
                  <a:gd name="connsiteX0" fmla="*/ 1169 w 4502228"/>
                  <a:gd name="connsiteY0" fmla="*/ 152660 h 2597050"/>
                  <a:gd name="connsiteX1" fmla="*/ 153829 w 4502228"/>
                  <a:gd name="connsiteY1" fmla="*/ 0 h 2597050"/>
                  <a:gd name="connsiteX2" fmla="*/ 4349568 w 4502228"/>
                  <a:gd name="connsiteY2" fmla="*/ 0 h 2597050"/>
                  <a:gd name="connsiteX3" fmla="*/ 4502228 w 4502228"/>
                  <a:gd name="connsiteY3" fmla="*/ 152660 h 2597050"/>
                  <a:gd name="connsiteX4" fmla="*/ 4502228 w 4502228"/>
                  <a:gd name="connsiteY4" fmla="*/ 2439628 h 2597050"/>
                  <a:gd name="connsiteX5" fmla="*/ 4349568 w 4502228"/>
                  <a:gd name="connsiteY5" fmla="*/ 2592288 h 2597050"/>
                  <a:gd name="connsiteX6" fmla="*/ 1430 w 4502228"/>
                  <a:gd name="connsiteY6" fmla="*/ 2597050 h 2597050"/>
                  <a:gd name="connsiteX7" fmla="*/ 1169 w 4502228"/>
                  <a:gd name="connsiteY7" fmla="*/ 152660 h 2597050"/>
                  <a:gd name="connsiteX0" fmla="*/ 0 w 4501059"/>
                  <a:gd name="connsiteY0" fmla="*/ 152660 h 2597050"/>
                  <a:gd name="connsiteX1" fmla="*/ 152660 w 4501059"/>
                  <a:gd name="connsiteY1" fmla="*/ 0 h 2597050"/>
                  <a:gd name="connsiteX2" fmla="*/ 4348399 w 4501059"/>
                  <a:gd name="connsiteY2" fmla="*/ 0 h 2597050"/>
                  <a:gd name="connsiteX3" fmla="*/ 4501059 w 4501059"/>
                  <a:gd name="connsiteY3" fmla="*/ 152660 h 2597050"/>
                  <a:gd name="connsiteX4" fmla="*/ 4501059 w 4501059"/>
                  <a:gd name="connsiteY4" fmla="*/ 2439628 h 2597050"/>
                  <a:gd name="connsiteX5" fmla="*/ 4348399 w 4501059"/>
                  <a:gd name="connsiteY5" fmla="*/ 2592288 h 2597050"/>
                  <a:gd name="connsiteX6" fmla="*/ 14549 w 4501059"/>
                  <a:gd name="connsiteY6" fmla="*/ 2597050 h 2597050"/>
                  <a:gd name="connsiteX7" fmla="*/ 0 w 4501059"/>
                  <a:gd name="connsiteY7" fmla="*/ 152660 h 2597050"/>
                  <a:gd name="connsiteX0" fmla="*/ 1168 w 4502227"/>
                  <a:gd name="connsiteY0" fmla="*/ 152660 h 2599431"/>
                  <a:gd name="connsiteX1" fmla="*/ 153828 w 4502227"/>
                  <a:gd name="connsiteY1" fmla="*/ 0 h 2599431"/>
                  <a:gd name="connsiteX2" fmla="*/ 4349567 w 4502227"/>
                  <a:gd name="connsiteY2" fmla="*/ 0 h 2599431"/>
                  <a:gd name="connsiteX3" fmla="*/ 4502227 w 4502227"/>
                  <a:gd name="connsiteY3" fmla="*/ 152660 h 2599431"/>
                  <a:gd name="connsiteX4" fmla="*/ 4502227 w 4502227"/>
                  <a:gd name="connsiteY4" fmla="*/ 2439628 h 2599431"/>
                  <a:gd name="connsiteX5" fmla="*/ 4349567 w 4502227"/>
                  <a:gd name="connsiteY5" fmla="*/ 2592288 h 2599431"/>
                  <a:gd name="connsiteX6" fmla="*/ 1430 w 4502227"/>
                  <a:gd name="connsiteY6" fmla="*/ 2599431 h 2599431"/>
                  <a:gd name="connsiteX7" fmla="*/ 1168 w 4502227"/>
                  <a:gd name="connsiteY7" fmla="*/ 152660 h 2599431"/>
                  <a:gd name="connsiteX0" fmla="*/ 0 w 4501059"/>
                  <a:gd name="connsiteY0" fmla="*/ 152660 h 2592288"/>
                  <a:gd name="connsiteX1" fmla="*/ 152660 w 4501059"/>
                  <a:gd name="connsiteY1" fmla="*/ 0 h 2592288"/>
                  <a:gd name="connsiteX2" fmla="*/ 4348399 w 4501059"/>
                  <a:gd name="connsiteY2" fmla="*/ 0 h 2592288"/>
                  <a:gd name="connsiteX3" fmla="*/ 4501059 w 4501059"/>
                  <a:gd name="connsiteY3" fmla="*/ 152660 h 2592288"/>
                  <a:gd name="connsiteX4" fmla="*/ 4501059 w 4501059"/>
                  <a:gd name="connsiteY4" fmla="*/ 2439628 h 2592288"/>
                  <a:gd name="connsiteX5" fmla="*/ 4348399 w 4501059"/>
                  <a:gd name="connsiteY5" fmla="*/ 2592288 h 2592288"/>
                  <a:gd name="connsiteX6" fmla="*/ 5025 w 4501059"/>
                  <a:gd name="connsiteY6" fmla="*/ 2592288 h 2592288"/>
                  <a:gd name="connsiteX7" fmla="*/ 0 w 4501059"/>
                  <a:gd name="connsiteY7" fmla="*/ 152660 h 2592288"/>
                  <a:gd name="connsiteX0" fmla="*/ 3311 w 4504370"/>
                  <a:gd name="connsiteY0" fmla="*/ 152660 h 2592288"/>
                  <a:gd name="connsiteX1" fmla="*/ 155971 w 4504370"/>
                  <a:gd name="connsiteY1" fmla="*/ 0 h 2592288"/>
                  <a:gd name="connsiteX2" fmla="*/ 4351710 w 4504370"/>
                  <a:gd name="connsiteY2" fmla="*/ 0 h 2592288"/>
                  <a:gd name="connsiteX3" fmla="*/ 4504370 w 4504370"/>
                  <a:gd name="connsiteY3" fmla="*/ 152660 h 2592288"/>
                  <a:gd name="connsiteX4" fmla="*/ 4504370 w 4504370"/>
                  <a:gd name="connsiteY4" fmla="*/ 2439628 h 2592288"/>
                  <a:gd name="connsiteX5" fmla="*/ 4351710 w 4504370"/>
                  <a:gd name="connsiteY5" fmla="*/ 2592288 h 2592288"/>
                  <a:gd name="connsiteX6" fmla="*/ 1193 w 4504370"/>
                  <a:gd name="connsiteY6" fmla="*/ 2592288 h 2592288"/>
                  <a:gd name="connsiteX7" fmla="*/ 3311 w 4504370"/>
                  <a:gd name="connsiteY7" fmla="*/ 152660 h 2592288"/>
                  <a:gd name="connsiteX0" fmla="*/ 3311 w 4504370"/>
                  <a:gd name="connsiteY0" fmla="*/ 152660 h 2592288"/>
                  <a:gd name="connsiteX1" fmla="*/ 155971 w 4504370"/>
                  <a:gd name="connsiteY1" fmla="*/ 0 h 2592288"/>
                  <a:gd name="connsiteX2" fmla="*/ 4351710 w 4504370"/>
                  <a:gd name="connsiteY2" fmla="*/ 0 h 2592288"/>
                  <a:gd name="connsiteX3" fmla="*/ 4504370 w 4504370"/>
                  <a:gd name="connsiteY3" fmla="*/ 152660 h 2592288"/>
                  <a:gd name="connsiteX4" fmla="*/ 4351710 w 4504370"/>
                  <a:gd name="connsiteY4" fmla="*/ 2592288 h 2592288"/>
                  <a:gd name="connsiteX5" fmla="*/ 1193 w 4504370"/>
                  <a:gd name="connsiteY5" fmla="*/ 2592288 h 2592288"/>
                  <a:gd name="connsiteX6" fmla="*/ 3311 w 4504370"/>
                  <a:gd name="connsiteY6" fmla="*/ 152660 h 2592288"/>
                  <a:gd name="connsiteX0" fmla="*/ 3311 w 4506491"/>
                  <a:gd name="connsiteY0" fmla="*/ 152660 h 2594669"/>
                  <a:gd name="connsiteX1" fmla="*/ 155971 w 4506491"/>
                  <a:gd name="connsiteY1" fmla="*/ 0 h 2594669"/>
                  <a:gd name="connsiteX2" fmla="*/ 4351710 w 4506491"/>
                  <a:gd name="connsiteY2" fmla="*/ 0 h 2594669"/>
                  <a:gd name="connsiteX3" fmla="*/ 4504370 w 4506491"/>
                  <a:gd name="connsiteY3" fmla="*/ 152660 h 2594669"/>
                  <a:gd name="connsiteX4" fmla="*/ 4506491 w 4506491"/>
                  <a:gd name="connsiteY4" fmla="*/ 2594669 h 2594669"/>
                  <a:gd name="connsiteX5" fmla="*/ 1193 w 4506491"/>
                  <a:gd name="connsiteY5" fmla="*/ 2592288 h 2594669"/>
                  <a:gd name="connsiteX6" fmla="*/ 3311 w 4506491"/>
                  <a:gd name="connsiteY6" fmla="*/ 152660 h 259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06491" h="2594669">
                    <a:moveTo>
                      <a:pt x="3311" y="152660"/>
                    </a:moveTo>
                    <a:cubicBezTo>
                      <a:pt x="3311" y="68348"/>
                      <a:pt x="71659" y="0"/>
                      <a:pt x="155971" y="0"/>
                    </a:cubicBezTo>
                    <a:lnTo>
                      <a:pt x="4351710" y="0"/>
                    </a:lnTo>
                    <a:cubicBezTo>
                      <a:pt x="4436022" y="0"/>
                      <a:pt x="4504370" y="68348"/>
                      <a:pt x="4504370" y="152660"/>
                    </a:cubicBezTo>
                    <a:lnTo>
                      <a:pt x="4506491" y="2594669"/>
                    </a:lnTo>
                    <a:lnTo>
                      <a:pt x="1193" y="2592288"/>
                    </a:lnTo>
                    <a:cubicBezTo>
                      <a:pt x="-3656" y="1779079"/>
                      <a:pt x="8160" y="965869"/>
                      <a:pt x="3311" y="152660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4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" t="2520" r="3648" b="19672"/>
            <a:stretch>
              <a:fillRect/>
            </a:stretch>
          </p:blipFill>
          <p:spPr>
            <a:xfrm>
              <a:off x="1182408" y="2029293"/>
              <a:ext cx="4063640" cy="2271766"/>
            </a:xfrm>
            <a:custGeom>
              <a:avLst/>
              <a:gdLst>
                <a:gd name="connsiteX0" fmla="*/ 0 w 4063640"/>
                <a:gd name="connsiteY0" fmla="*/ 0 h 2271766"/>
                <a:gd name="connsiteX1" fmla="*/ 4063640 w 4063640"/>
                <a:gd name="connsiteY1" fmla="*/ 0 h 2271766"/>
                <a:gd name="connsiteX2" fmla="*/ 4063640 w 4063640"/>
                <a:gd name="connsiteY2" fmla="*/ 2271766 h 2271766"/>
                <a:gd name="connsiteX3" fmla="*/ 0 w 4063640"/>
                <a:gd name="connsiteY3" fmla="*/ 2271766 h 227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3640" h="2271766">
                  <a:moveTo>
                    <a:pt x="0" y="0"/>
                  </a:moveTo>
                  <a:lnTo>
                    <a:pt x="4063640" y="0"/>
                  </a:lnTo>
                  <a:lnTo>
                    <a:pt x="4063640" y="2271766"/>
                  </a:lnTo>
                  <a:lnTo>
                    <a:pt x="0" y="2271766"/>
                  </a:lnTo>
                  <a:close/>
                </a:path>
              </a:pathLst>
            </a:custGeom>
          </p:spPr>
        </p:pic>
        <p:sp>
          <p:nvSpPr>
            <p:cNvPr id="17" name="任意多边形 16"/>
            <p:cNvSpPr/>
            <p:nvPr/>
          </p:nvSpPr>
          <p:spPr>
            <a:xfrm>
              <a:off x="3608883" y="1878248"/>
              <a:ext cx="1856936" cy="2584800"/>
            </a:xfrm>
            <a:custGeom>
              <a:avLst/>
              <a:gdLst>
                <a:gd name="connsiteX0" fmla="*/ 0 w 1856936"/>
                <a:gd name="connsiteY0" fmla="*/ 0 h 2584800"/>
                <a:gd name="connsiteX1" fmla="*/ 647113 w 1856936"/>
                <a:gd name="connsiteY1" fmla="*/ 0 h 2584800"/>
                <a:gd name="connsiteX2" fmla="*/ 1721544 w 1856936"/>
                <a:gd name="connsiteY2" fmla="*/ 0 h 2584800"/>
                <a:gd name="connsiteX3" fmla="*/ 1856936 w 1856936"/>
                <a:gd name="connsiteY3" fmla="*/ 135392 h 2584800"/>
                <a:gd name="connsiteX4" fmla="*/ 1856936 w 1856936"/>
                <a:gd name="connsiteY4" fmla="*/ 2449408 h 2584800"/>
                <a:gd name="connsiteX5" fmla="*/ 1721544 w 1856936"/>
                <a:gd name="connsiteY5" fmla="*/ 2584800 h 2584800"/>
                <a:gd name="connsiteX6" fmla="*/ 1294229 w 1856936"/>
                <a:gd name="connsiteY6" fmla="*/ 2584800 h 2584800"/>
                <a:gd name="connsiteX7" fmla="*/ 647113 w 1856936"/>
                <a:gd name="connsiteY7" fmla="*/ 2584800 h 2584800"/>
                <a:gd name="connsiteX8" fmla="*/ 562707 w 1856936"/>
                <a:gd name="connsiteY8" fmla="*/ 2584800 h 258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6936" h="2584800">
                  <a:moveTo>
                    <a:pt x="0" y="0"/>
                  </a:moveTo>
                  <a:lnTo>
                    <a:pt x="647113" y="0"/>
                  </a:lnTo>
                  <a:lnTo>
                    <a:pt x="1721544" y="0"/>
                  </a:lnTo>
                  <a:cubicBezTo>
                    <a:pt x="1796319" y="0"/>
                    <a:pt x="1856936" y="60617"/>
                    <a:pt x="1856936" y="135392"/>
                  </a:cubicBezTo>
                  <a:lnTo>
                    <a:pt x="1856936" y="2449408"/>
                  </a:lnTo>
                  <a:cubicBezTo>
                    <a:pt x="1856936" y="2524183"/>
                    <a:pt x="1796319" y="2584800"/>
                    <a:pt x="1721544" y="2584800"/>
                  </a:cubicBezTo>
                  <a:lnTo>
                    <a:pt x="1294229" y="2584800"/>
                  </a:lnTo>
                  <a:lnTo>
                    <a:pt x="647113" y="2584800"/>
                  </a:lnTo>
                  <a:lnTo>
                    <a:pt x="562707" y="258480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60000"/>
                  </a:schemeClr>
                </a:gs>
                <a:gs pos="67000">
                  <a:schemeClr val="bg1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数据"/>
          <p:cNvGrpSpPr/>
          <p:nvPr/>
        </p:nvGrpSpPr>
        <p:grpSpPr>
          <a:xfrm>
            <a:off x="717685" y="2991850"/>
            <a:ext cx="5111683" cy="3012678"/>
            <a:chOff x="717685" y="2991850"/>
            <a:chExt cx="5111683" cy="3012678"/>
          </a:xfrm>
        </p:grpSpPr>
        <p:sp>
          <p:nvSpPr>
            <p:cNvPr id="23" name="文本框 22"/>
            <p:cNvSpPr txBox="1"/>
            <p:nvPr/>
          </p:nvSpPr>
          <p:spPr>
            <a:xfrm>
              <a:off x="2417250" y="5604418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2015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645396" y="500281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2014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963050" y="444155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2013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427550" y="388029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2012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003860" y="3392811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2011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978014" y="299185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1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3915238" y="3191025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356427" y="3574503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825063" y="4057350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2259217" y="4601254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946956" y="5164953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796077" y="5795689"/>
              <a:ext cx="291668" cy="0"/>
            </a:xfrm>
            <a:prstGeom prst="line">
              <a:avLst/>
            </a:prstGeom>
            <a:ln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4594133" y="3029617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2010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377503" y="336416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2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758240" y="3880290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3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206241" y="4394124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4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88587" y="4990485"/>
              <a:ext cx="1235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5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17685" y="5586846"/>
              <a:ext cx="1378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Data 6</a:t>
              </a:r>
              <a:endParaRPr lang="zh-CN" altLang="en-US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42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45" name="等腰三角形 44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8" name="小标题"/>
          <p:cNvSpPr txBox="1"/>
          <p:nvPr/>
        </p:nvSpPr>
        <p:spPr>
          <a:xfrm>
            <a:off x="7469994" y="5754206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9" name="文本"/>
          <p:cNvSpPr txBox="1"/>
          <p:nvPr/>
        </p:nvSpPr>
        <p:spPr>
          <a:xfrm>
            <a:off x="1032853" y="1326916"/>
            <a:ext cx="307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Your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and paste </a:t>
            </a:r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paste it here. Text </a:t>
            </a:r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0461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aphicFrame>
        <p:nvGraphicFramePr>
          <p:cNvPr id="41" name="图表"/>
          <p:cNvGraphicFramePr/>
          <p:nvPr>
            <p:extLst>
              <p:ext uri="{D42A27DB-BD31-4B8C-83A1-F6EECF244321}">
                <p14:modId xmlns:p14="http://schemas.microsoft.com/office/powerpoint/2010/main" val="4242465416"/>
              </p:ext>
            </p:extLst>
          </p:nvPr>
        </p:nvGraphicFramePr>
        <p:xfrm>
          <a:off x="941882" y="2012232"/>
          <a:ext cx="5356384" cy="357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23" name="等腰三角形 22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" name="文本1"/>
          <p:cNvGrpSpPr/>
          <p:nvPr/>
        </p:nvGrpSpPr>
        <p:grpSpPr>
          <a:xfrm>
            <a:off x="6588368" y="1780783"/>
            <a:ext cx="4484404" cy="923330"/>
            <a:chOff x="6588368" y="1780783"/>
            <a:chExt cx="4484404" cy="923330"/>
          </a:xfrm>
        </p:grpSpPr>
        <p:grpSp>
          <p:nvGrpSpPr>
            <p:cNvPr id="42" name="组合 41"/>
            <p:cNvGrpSpPr/>
            <p:nvPr/>
          </p:nvGrpSpPr>
          <p:grpSpPr>
            <a:xfrm>
              <a:off x="6588368" y="1780783"/>
              <a:ext cx="3365176" cy="923330"/>
              <a:chOff x="6588368" y="1780783"/>
              <a:chExt cx="3365176" cy="92333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6588368" y="1780783"/>
                <a:ext cx="15708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400" dirty="0" smtClean="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rPr>
                  <a:t>72%</a:t>
                </a:r>
                <a:endParaRPr lang="zh-CN" altLang="en-US" sz="54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6591366" y="1803781"/>
                <a:ext cx="3362178" cy="90033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7996939" y="1944335"/>
              <a:ext cx="3075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</a:rPr>
                <a:t>Add Your Text Here . Your text and paste it here. </a:t>
              </a:r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Text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文本2"/>
          <p:cNvGrpSpPr/>
          <p:nvPr/>
        </p:nvGrpSpPr>
        <p:grpSpPr>
          <a:xfrm>
            <a:off x="6585370" y="3220304"/>
            <a:ext cx="4487402" cy="923330"/>
            <a:chOff x="6585370" y="3220304"/>
            <a:chExt cx="4487402" cy="923330"/>
          </a:xfrm>
        </p:grpSpPr>
        <p:grpSp>
          <p:nvGrpSpPr>
            <p:cNvPr id="48" name="组合 47"/>
            <p:cNvGrpSpPr/>
            <p:nvPr/>
          </p:nvGrpSpPr>
          <p:grpSpPr>
            <a:xfrm>
              <a:off x="6585370" y="3220304"/>
              <a:ext cx="3362178" cy="923330"/>
              <a:chOff x="6585370" y="3220304"/>
              <a:chExt cx="3362178" cy="923330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6588368" y="3220304"/>
                <a:ext cx="15708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400" dirty="0" smtClean="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rPr>
                  <a:t>23%</a:t>
                </a:r>
                <a:endParaRPr lang="zh-CN" altLang="en-US" sz="54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6585370" y="3231803"/>
                <a:ext cx="3362178" cy="90033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7996939" y="3327935"/>
              <a:ext cx="3075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</a:rPr>
                <a:t>Add Your Text Here . Your text and paste it here. </a:t>
              </a:r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Text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文本3"/>
          <p:cNvGrpSpPr/>
          <p:nvPr/>
        </p:nvGrpSpPr>
        <p:grpSpPr>
          <a:xfrm>
            <a:off x="6585370" y="4745081"/>
            <a:ext cx="4487402" cy="925158"/>
            <a:chOff x="6585370" y="4745081"/>
            <a:chExt cx="4487402" cy="925158"/>
          </a:xfrm>
        </p:grpSpPr>
        <p:grpSp>
          <p:nvGrpSpPr>
            <p:cNvPr id="52" name="组合 51"/>
            <p:cNvGrpSpPr/>
            <p:nvPr/>
          </p:nvGrpSpPr>
          <p:grpSpPr>
            <a:xfrm>
              <a:off x="6585370" y="4745081"/>
              <a:ext cx="3362178" cy="925158"/>
              <a:chOff x="6585370" y="4745081"/>
              <a:chExt cx="3362178" cy="925158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6585370" y="4746909"/>
                <a:ext cx="15708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5400" dirty="0" smtClean="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rPr>
                  <a:t>5%</a:t>
                </a:r>
                <a:endParaRPr lang="zh-CN" altLang="en-US" sz="5400" dirty="0" smtClean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6585370" y="4745081"/>
                <a:ext cx="3362178" cy="90033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7996939" y="4898082"/>
              <a:ext cx="3075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</a:rPr>
                <a:t>Add Your Text Here . Your text and paste it here. </a:t>
              </a:r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Text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0558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三角环"/>
          <p:cNvSpPr/>
          <p:nvPr/>
        </p:nvSpPr>
        <p:spPr>
          <a:xfrm flipV="1">
            <a:off x="1438836" y="2240921"/>
            <a:ext cx="9345706" cy="3541689"/>
          </a:xfrm>
          <a:custGeom>
            <a:avLst/>
            <a:gdLst>
              <a:gd name="connsiteX0" fmla="*/ 0 w 6980350"/>
              <a:gd name="connsiteY0" fmla="*/ 3541689 h 3541689"/>
              <a:gd name="connsiteX1" fmla="*/ 1995010 w 6980350"/>
              <a:gd name="connsiteY1" fmla="*/ 3541689 h 3541689"/>
              <a:gd name="connsiteX2" fmla="*/ 2018179 w 6980350"/>
              <a:gd name="connsiteY2" fmla="*/ 3404173 h 3541689"/>
              <a:gd name="connsiteX3" fmla="*/ 360193 w 6980350"/>
              <a:gd name="connsiteY3" fmla="*/ 3404173 h 3541689"/>
              <a:gd name="connsiteX4" fmla="*/ 3493358 w 6980350"/>
              <a:gd name="connsiteY4" fmla="*/ 211477 h 3541689"/>
              <a:gd name="connsiteX5" fmla="*/ 6664622 w 6980350"/>
              <a:gd name="connsiteY5" fmla="*/ 3404173 h 3541689"/>
              <a:gd name="connsiteX6" fmla="*/ 4922125 w 6980350"/>
              <a:gd name="connsiteY6" fmla="*/ 3404173 h 3541689"/>
              <a:gd name="connsiteX7" fmla="*/ 4945294 w 6980350"/>
              <a:gd name="connsiteY7" fmla="*/ 3541689 h 3541689"/>
              <a:gd name="connsiteX8" fmla="*/ 6980350 w 6980350"/>
              <a:gd name="connsiteY8" fmla="*/ 3541689 h 3541689"/>
              <a:gd name="connsiteX9" fmla="*/ 3490175 w 6980350"/>
              <a:gd name="connsiteY9" fmla="*/ 0 h 354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80350" h="3541689">
                <a:moveTo>
                  <a:pt x="0" y="3541689"/>
                </a:moveTo>
                <a:lnTo>
                  <a:pt x="1995010" y="3541689"/>
                </a:lnTo>
                <a:lnTo>
                  <a:pt x="2018179" y="3404173"/>
                </a:lnTo>
                <a:lnTo>
                  <a:pt x="360193" y="3404173"/>
                </a:lnTo>
                <a:lnTo>
                  <a:pt x="3493358" y="211477"/>
                </a:lnTo>
                <a:lnTo>
                  <a:pt x="6664622" y="3404173"/>
                </a:lnTo>
                <a:lnTo>
                  <a:pt x="4922125" y="3404173"/>
                </a:lnTo>
                <a:lnTo>
                  <a:pt x="4945294" y="3541689"/>
                </a:lnTo>
                <a:lnTo>
                  <a:pt x="6980350" y="3541689"/>
                </a:lnTo>
                <a:lnTo>
                  <a:pt x="3490175" y="0"/>
                </a:ln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1" name="直线1"/>
          <p:cNvCxnSpPr/>
          <p:nvPr/>
        </p:nvCxnSpPr>
        <p:spPr>
          <a:xfrm flipH="1">
            <a:off x="7059706" y="0"/>
            <a:ext cx="658906" cy="690155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2"/>
          <p:cNvCxnSpPr/>
          <p:nvPr/>
        </p:nvCxnSpPr>
        <p:spPr>
          <a:xfrm flipH="1">
            <a:off x="4546185" y="3325477"/>
            <a:ext cx="360269" cy="411193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"/>
          <p:cNvSpPr/>
          <p:nvPr/>
        </p:nvSpPr>
        <p:spPr>
          <a:xfrm>
            <a:off x="4668159" y="666980"/>
            <a:ext cx="2915982" cy="2915982"/>
          </a:xfrm>
          <a:prstGeom prst="ellips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圆圈"/>
          <p:cNvSpPr/>
          <p:nvPr/>
        </p:nvSpPr>
        <p:spPr>
          <a:xfrm>
            <a:off x="4533688" y="532509"/>
            <a:ext cx="3184924" cy="3184924"/>
          </a:xfrm>
          <a:prstGeom prst="ellipse">
            <a:avLst/>
          </a:prstGeom>
          <a:noFill/>
          <a:ln w="28575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7" name="直线3"/>
          <p:cNvCxnSpPr/>
          <p:nvPr/>
        </p:nvCxnSpPr>
        <p:spPr>
          <a:xfrm flipH="1">
            <a:off x="5970494" y="4899981"/>
            <a:ext cx="1748118" cy="1332296"/>
          </a:xfrm>
          <a:prstGeom prst="line">
            <a:avLst/>
          </a:prstGeom>
          <a:ln w="28575">
            <a:solidFill>
              <a:srgbClr val="FDD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直角三角形 1"/>
          <p:cNvSpPr/>
          <p:nvPr/>
        </p:nvSpPr>
        <p:spPr>
          <a:xfrm>
            <a:off x="0" y="5794875"/>
            <a:ext cx="1237129" cy="1075390"/>
          </a:xfrm>
          <a:prstGeom prst="rt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直角三角形 2"/>
          <p:cNvSpPr/>
          <p:nvPr/>
        </p:nvSpPr>
        <p:spPr>
          <a:xfrm flipH="1">
            <a:off x="10954871" y="5782610"/>
            <a:ext cx="1237129" cy="1075390"/>
          </a:xfrm>
          <a:prstGeom prst="rt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26319" y="1582870"/>
            <a:ext cx="270408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11153A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2017</a:t>
            </a:r>
            <a:endParaRPr lang="zh-CN" altLang="en-US" sz="7200" b="1" dirty="0">
              <a:solidFill>
                <a:srgbClr val="11153A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6" name="梯形 1"/>
          <p:cNvSpPr/>
          <p:nvPr/>
        </p:nvSpPr>
        <p:spPr>
          <a:xfrm rot="13320000">
            <a:off x="-396029" y="6048561"/>
            <a:ext cx="2360741" cy="169493"/>
          </a:xfrm>
          <a:prstGeom prst="trapezoid">
            <a:avLst>
              <a:gd name="adj" fmla="val 111758"/>
            </a:avLst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梯形 2"/>
          <p:cNvSpPr/>
          <p:nvPr/>
        </p:nvSpPr>
        <p:spPr>
          <a:xfrm rot="8256982">
            <a:off x="10208669" y="6045597"/>
            <a:ext cx="2358219" cy="172294"/>
          </a:xfrm>
          <a:prstGeom prst="trapezoid">
            <a:avLst>
              <a:gd name="adj" fmla="val 90931"/>
            </a:avLst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Logo"/>
          <p:cNvSpPr txBox="1"/>
          <p:nvPr/>
        </p:nvSpPr>
        <p:spPr>
          <a:xfrm>
            <a:off x="10646463" y="105380"/>
            <a:ext cx="1853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32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886858" y="4765600"/>
            <a:ext cx="84037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801258" y="3601321"/>
            <a:ext cx="658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THANK YOU</a:t>
            </a:r>
            <a:endParaRPr lang="zh-CN" altLang="en-US" sz="8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324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29" grpId="0" animBg="1"/>
      <p:bldP spid="30" grpId="0" animBg="1"/>
      <p:bldP spid="33" grpId="0"/>
      <p:bldP spid="16" grpId="0" animBg="1"/>
      <p:bldP spid="18" grpId="0" animBg="1"/>
      <p:bldP spid="19" grpId="0"/>
      <p:bldP spid="2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8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0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实心三角"/>
          <p:cNvSpPr/>
          <p:nvPr/>
        </p:nvSpPr>
        <p:spPr>
          <a:xfrm rot="5400000" flipH="1">
            <a:off x="-1358849" y="1316901"/>
            <a:ext cx="6897814" cy="4209144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空心三角"/>
          <p:cNvSpPr/>
          <p:nvPr/>
        </p:nvSpPr>
        <p:spPr>
          <a:xfrm rot="5400000" flipH="1">
            <a:off x="-1683125" y="957641"/>
            <a:ext cx="8122872" cy="4956692"/>
          </a:xfrm>
          <a:prstGeom prst="triangle">
            <a:avLst/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标题号"/>
          <p:cNvSpPr txBox="1"/>
          <p:nvPr/>
        </p:nvSpPr>
        <p:spPr>
          <a:xfrm>
            <a:off x="922868" y="2327991"/>
            <a:ext cx="3294743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rPr>
              <a:t>01</a:t>
            </a:r>
            <a:endParaRPr lang="zh-CN" altLang="en-US" sz="138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+mj-ea"/>
            </a:endParaRPr>
          </a:p>
        </p:txBody>
      </p:sp>
      <p:cxnSp>
        <p:nvCxnSpPr>
          <p:cNvPr id="34" name="下划线"/>
          <p:cNvCxnSpPr/>
          <p:nvPr/>
        </p:nvCxnSpPr>
        <p:spPr>
          <a:xfrm>
            <a:off x="5544054" y="3816318"/>
            <a:ext cx="593098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图标1"/>
          <p:cNvGrpSpPr/>
          <p:nvPr/>
        </p:nvGrpSpPr>
        <p:grpSpPr>
          <a:xfrm>
            <a:off x="5876363" y="1977862"/>
            <a:ext cx="1452284" cy="1452284"/>
            <a:chOff x="5876363" y="1977862"/>
            <a:chExt cx="1452284" cy="1452284"/>
          </a:xfrm>
        </p:grpSpPr>
        <p:sp>
          <p:nvSpPr>
            <p:cNvPr id="37" name="椭圆 36"/>
            <p:cNvSpPr/>
            <p:nvPr/>
          </p:nvSpPr>
          <p:spPr>
            <a:xfrm>
              <a:off x="5876363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6254791" y="2274008"/>
              <a:ext cx="695428" cy="859992"/>
            </a:xfrm>
            <a:custGeom>
              <a:avLst/>
              <a:gdLst>
                <a:gd name="T0" fmla="*/ 8 w 131"/>
                <a:gd name="T1" fmla="*/ 0 h 162"/>
                <a:gd name="T2" fmla="*/ 123 w 131"/>
                <a:gd name="T3" fmla="*/ 0 h 162"/>
                <a:gd name="T4" fmla="*/ 131 w 131"/>
                <a:gd name="T5" fmla="*/ 0 h 162"/>
                <a:gd name="T6" fmla="*/ 131 w 131"/>
                <a:gd name="T7" fmla="*/ 5 h 162"/>
                <a:gd name="T8" fmla="*/ 131 w 131"/>
                <a:gd name="T9" fmla="*/ 154 h 162"/>
                <a:gd name="T10" fmla="*/ 131 w 131"/>
                <a:gd name="T11" fmla="*/ 162 h 162"/>
                <a:gd name="T12" fmla="*/ 123 w 131"/>
                <a:gd name="T13" fmla="*/ 162 h 162"/>
                <a:gd name="T14" fmla="*/ 41 w 131"/>
                <a:gd name="T15" fmla="*/ 162 h 162"/>
                <a:gd name="T16" fmla="*/ 41 w 131"/>
                <a:gd name="T17" fmla="*/ 162 h 162"/>
                <a:gd name="T18" fmla="*/ 38 w 131"/>
                <a:gd name="T19" fmla="*/ 162 h 162"/>
                <a:gd name="T20" fmla="*/ 3 w 131"/>
                <a:gd name="T21" fmla="*/ 134 h 162"/>
                <a:gd name="T22" fmla="*/ 0 w 131"/>
                <a:gd name="T23" fmla="*/ 134 h 162"/>
                <a:gd name="T24" fmla="*/ 0 w 131"/>
                <a:gd name="T25" fmla="*/ 129 h 162"/>
                <a:gd name="T26" fmla="*/ 0 w 131"/>
                <a:gd name="T27" fmla="*/ 5 h 162"/>
                <a:gd name="T28" fmla="*/ 0 w 131"/>
                <a:gd name="T29" fmla="*/ 0 h 162"/>
                <a:gd name="T30" fmla="*/ 8 w 131"/>
                <a:gd name="T31" fmla="*/ 0 h 162"/>
                <a:gd name="T32" fmla="*/ 8 w 131"/>
                <a:gd name="T33" fmla="*/ 0 h 162"/>
                <a:gd name="T34" fmla="*/ 13 w 131"/>
                <a:gd name="T35" fmla="*/ 122 h 162"/>
                <a:gd name="T36" fmla="*/ 35 w 131"/>
                <a:gd name="T37" fmla="*/ 114 h 162"/>
                <a:gd name="T38" fmla="*/ 38 w 131"/>
                <a:gd name="T39" fmla="*/ 114 h 162"/>
                <a:gd name="T40" fmla="*/ 38 w 131"/>
                <a:gd name="T41" fmla="*/ 117 h 162"/>
                <a:gd name="T42" fmla="*/ 48 w 131"/>
                <a:gd name="T43" fmla="*/ 149 h 162"/>
                <a:gd name="T44" fmla="*/ 118 w 131"/>
                <a:gd name="T45" fmla="*/ 149 h 162"/>
                <a:gd name="T46" fmla="*/ 118 w 131"/>
                <a:gd name="T47" fmla="*/ 13 h 162"/>
                <a:gd name="T48" fmla="*/ 13 w 131"/>
                <a:gd name="T49" fmla="*/ 13 h 162"/>
                <a:gd name="T50" fmla="*/ 13 w 131"/>
                <a:gd name="T51" fmla="*/ 122 h 162"/>
                <a:gd name="T52" fmla="*/ 13 w 131"/>
                <a:gd name="T53" fmla="*/ 122 h 162"/>
                <a:gd name="T54" fmla="*/ 41 w 131"/>
                <a:gd name="T55" fmla="*/ 147 h 162"/>
                <a:gd name="T56" fmla="*/ 33 w 131"/>
                <a:gd name="T57" fmla="*/ 122 h 162"/>
                <a:gd name="T58" fmla="*/ 15 w 131"/>
                <a:gd name="T59" fmla="*/ 129 h 162"/>
                <a:gd name="T60" fmla="*/ 41 w 131"/>
                <a:gd name="T61" fmla="*/ 147 h 162"/>
                <a:gd name="T62" fmla="*/ 41 w 131"/>
                <a:gd name="T63" fmla="*/ 147 h 162"/>
                <a:gd name="T64" fmla="*/ 30 w 131"/>
                <a:gd name="T65" fmla="*/ 87 h 162"/>
                <a:gd name="T66" fmla="*/ 30 w 131"/>
                <a:gd name="T67" fmla="*/ 92 h 162"/>
                <a:gd name="T68" fmla="*/ 101 w 131"/>
                <a:gd name="T69" fmla="*/ 92 h 162"/>
                <a:gd name="T70" fmla="*/ 101 w 131"/>
                <a:gd name="T71" fmla="*/ 87 h 162"/>
                <a:gd name="T72" fmla="*/ 30 w 131"/>
                <a:gd name="T73" fmla="*/ 87 h 162"/>
                <a:gd name="T74" fmla="*/ 30 w 131"/>
                <a:gd name="T75" fmla="*/ 87 h 162"/>
                <a:gd name="T76" fmla="*/ 30 w 131"/>
                <a:gd name="T77" fmla="*/ 70 h 162"/>
                <a:gd name="T78" fmla="*/ 30 w 131"/>
                <a:gd name="T79" fmla="*/ 75 h 162"/>
                <a:gd name="T80" fmla="*/ 101 w 131"/>
                <a:gd name="T81" fmla="*/ 75 h 162"/>
                <a:gd name="T82" fmla="*/ 101 w 131"/>
                <a:gd name="T83" fmla="*/ 70 h 162"/>
                <a:gd name="T84" fmla="*/ 30 w 131"/>
                <a:gd name="T85" fmla="*/ 70 h 162"/>
                <a:gd name="T86" fmla="*/ 30 w 131"/>
                <a:gd name="T87" fmla="*/ 70 h 162"/>
                <a:gd name="T88" fmla="*/ 30 w 131"/>
                <a:gd name="T89" fmla="*/ 53 h 162"/>
                <a:gd name="T90" fmla="*/ 30 w 131"/>
                <a:gd name="T91" fmla="*/ 57 h 162"/>
                <a:gd name="T92" fmla="*/ 101 w 131"/>
                <a:gd name="T93" fmla="*/ 57 h 162"/>
                <a:gd name="T94" fmla="*/ 101 w 131"/>
                <a:gd name="T95" fmla="*/ 53 h 162"/>
                <a:gd name="T96" fmla="*/ 30 w 131"/>
                <a:gd name="T97" fmla="*/ 53 h 162"/>
                <a:gd name="T98" fmla="*/ 30 w 131"/>
                <a:gd name="T99" fmla="*/ 53 h 162"/>
                <a:gd name="T100" fmla="*/ 30 w 131"/>
                <a:gd name="T101" fmla="*/ 35 h 162"/>
                <a:gd name="T102" fmla="*/ 30 w 131"/>
                <a:gd name="T103" fmla="*/ 40 h 162"/>
                <a:gd name="T104" fmla="*/ 101 w 131"/>
                <a:gd name="T105" fmla="*/ 40 h 162"/>
                <a:gd name="T106" fmla="*/ 101 w 131"/>
                <a:gd name="T107" fmla="*/ 35 h 162"/>
                <a:gd name="T108" fmla="*/ 30 w 131"/>
                <a:gd name="T10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" h="162">
                  <a:moveTo>
                    <a:pt x="8" y="0"/>
                  </a:moveTo>
                  <a:lnTo>
                    <a:pt x="123" y="0"/>
                  </a:lnTo>
                  <a:lnTo>
                    <a:pt x="131" y="0"/>
                  </a:lnTo>
                  <a:lnTo>
                    <a:pt x="131" y="5"/>
                  </a:lnTo>
                  <a:lnTo>
                    <a:pt x="131" y="154"/>
                  </a:lnTo>
                  <a:lnTo>
                    <a:pt x="131" y="162"/>
                  </a:lnTo>
                  <a:lnTo>
                    <a:pt x="123" y="162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38" y="162"/>
                  </a:lnTo>
                  <a:lnTo>
                    <a:pt x="3" y="134"/>
                  </a:lnTo>
                  <a:lnTo>
                    <a:pt x="0" y="134"/>
                  </a:lnTo>
                  <a:lnTo>
                    <a:pt x="0" y="129"/>
                  </a:lnTo>
                  <a:lnTo>
                    <a:pt x="0" y="5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close/>
                  <a:moveTo>
                    <a:pt x="13" y="122"/>
                  </a:moveTo>
                  <a:lnTo>
                    <a:pt x="35" y="114"/>
                  </a:lnTo>
                  <a:lnTo>
                    <a:pt x="38" y="114"/>
                  </a:lnTo>
                  <a:lnTo>
                    <a:pt x="38" y="117"/>
                  </a:lnTo>
                  <a:lnTo>
                    <a:pt x="48" y="149"/>
                  </a:lnTo>
                  <a:lnTo>
                    <a:pt x="118" y="149"/>
                  </a:lnTo>
                  <a:lnTo>
                    <a:pt x="118" y="13"/>
                  </a:lnTo>
                  <a:lnTo>
                    <a:pt x="13" y="13"/>
                  </a:lnTo>
                  <a:lnTo>
                    <a:pt x="13" y="122"/>
                  </a:lnTo>
                  <a:lnTo>
                    <a:pt x="13" y="122"/>
                  </a:lnTo>
                  <a:close/>
                  <a:moveTo>
                    <a:pt x="41" y="147"/>
                  </a:moveTo>
                  <a:lnTo>
                    <a:pt x="33" y="122"/>
                  </a:lnTo>
                  <a:lnTo>
                    <a:pt x="15" y="129"/>
                  </a:lnTo>
                  <a:lnTo>
                    <a:pt x="41" y="147"/>
                  </a:lnTo>
                  <a:lnTo>
                    <a:pt x="41" y="147"/>
                  </a:lnTo>
                  <a:close/>
                  <a:moveTo>
                    <a:pt x="30" y="87"/>
                  </a:moveTo>
                  <a:lnTo>
                    <a:pt x="30" y="92"/>
                  </a:lnTo>
                  <a:lnTo>
                    <a:pt x="101" y="92"/>
                  </a:lnTo>
                  <a:lnTo>
                    <a:pt x="101" y="87"/>
                  </a:lnTo>
                  <a:lnTo>
                    <a:pt x="30" y="87"/>
                  </a:lnTo>
                  <a:lnTo>
                    <a:pt x="30" y="87"/>
                  </a:lnTo>
                  <a:close/>
                  <a:moveTo>
                    <a:pt x="30" y="70"/>
                  </a:moveTo>
                  <a:lnTo>
                    <a:pt x="30" y="75"/>
                  </a:lnTo>
                  <a:lnTo>
                    <a:pt x="101" y="75"/>
                  </a:lnTo>
                  <a:lnTo>
                    <a:pt x="101" y="70"/>
                  </a:lnTo>
                  <a:lnTo>
                    <a:pt x="30" y="70"/>
                  </a:lnTo>
                  <a:lnTo>
                    <a:pt x="30" y="70"/>
                  </a:lnTo>
                  <a:close/>
                  <a:moveTo>
                    <a:pt x="30" y="53"/>
                  </a:moveTo>
                  <a:lnTo>
                    <a:pt x="30" y="57"/>
                  </a:lnTo>
                  <a:lnTo>
                    <a:pt x="101" y="57"/>
                  </a:lnTo>
                  <a:lnTo>
                    <a:pt x="101" y="53"/>
                  </a:lnTo>
                  <a:lnTo>
                    <a:pt x="30" y="53"/>
                  </a:lnTo>
                  <a:lnTo>
                    <a:pt x="30" y="53"/>
                  </a:lnTo>
                  <a:close/>
                  <a:moveTo>
                    <a:pt x="30" y="35"/>
                  </a:moveTo>
                  <a:lnTo>
                    <a:pt x="30" y="40"/>
                  </a:lnTo>
                  <a:lnTo>
                    <a:pt x="101" y="40"/>
                  </a:lnTo>
                  <a:lnTo>
                    <a:pt x="101" y="35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图标2"/>
          <p:cNvGrpSpPr/>
          <p:nvPr/>
        </p:nvGrpSpPr>
        <p:grpSpPr>
          <a:xfrm>
            <a:off x="7878855" y="1977862"/>
            <a:ext cx="1452284" cy="1452284"/>
            <a:chOff x="7878855" y="1977862"/>
            <a:chExt cx="1452284" cy="1452284"/>
          </a:xfrm>
        </p:grpSpPr>
        <p:sp>
          <p:nvSpPr>
            <p:cNvPr id="38" name="椭圆 37"/>
            <p:cNvSpPr/>
            <p:nvPr/>
          </p:nvSpPr>
          <p:spPr>
            <a:xfrm>
              <a:off x="7878855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8222990" y="2270522"/>
              <a:ext cx="764014" cy="866964"/>
            </a:xfrm>
            <a:custGeom>
              <a:avLst/>
              <a:gdLst>
                <a:gd name="T0" fmla="*/ 38 w 57"/>
                <a:gd name="T1" fmla="*/ 4 h 65"/>
                <a:gd name="T2" fmla="*/ 46 w 57"/>
                <a:gd name="T3" fmla="*/ 37 h 65"/>
                <a:gd name="T4" fmla="*/ 41 w 57"/>
                <a:gd name="T5" fmla="*/ 9 h 65"/>
                <a:gd name="T6" fmla="*/ 8 w 57"/>
                <a:gd name="T7" fmla="*/ 12 h 65"/>
                <a:gd name="T8" fmla="*/ 3 w 57"/>
                <a:gd name="T9" fmla="*/ 12 h 65"/>
                <a:gd name="T10" fmla="*/ 8 w 57"/>
                <a:gd name="T11" fmla="*/ 56 h 65"/>
                <a:gd name="T12" fmla="*/ 8 w 57"/>
                <a:gd name="T13" fmla="*/ 60 h 65"/>
                <a:gd name="T14" fmla="*/ 0 w 57"/>
                <a:gd name="T15" fmla="*/ 12 h 65"/>
                <a:gd name="T16" fmla="*/ 8 w 57"/>
                <a:gd name="T17" fmla="*/ 0 h 65"/>
                <a:gd name="T18" fmla="*/ 33 w 57"/>
                <a:gd name="T19" fmla="*/ 42 h 65"/>
                <a:gd name="T20" fmla="*/ 33 w 57"/>
                <a:gd name="T21" fmla="*/ 64 h 65"/>
                <a:gd name="T22" fmla="*/ 54 w 57"/>
                <a:gd name="T23" fmla="*/ 65 h 65"/>
                <a:gd name="T24" fmla="*/ 57 w 57"/>
                <a:gd name="T25" fmla="*/ 44 h 65"/>
                <a:gd name="T26" fmla="*/ 54 w 57"/>
                <a:gd name="T27" fmla="*/ 41 h 65"/>
                <a:gd name="T28" fmla="*/ 16 w 57"/>
                <a:gd name="T29" fmla="*/ 46 h 65"/>
                <a:gd name="T30" fmla="*/ 30 w 57"/>
                <a:gd name="T31" fmla="*/ 39 h 65"/>
                <a:gd name="T32" fmla="*/ 33 w 57"/>
                <a:gd name="T33" fmla="*/ 37 h 65"/>
                <a:gd name="T34" fmla="*/ 30 w 57"/>
                <a:gd name="T35" fmla="*/ 39 h 65"/>
                <a:gd name="T36" fmla="*/ 7 w 57"/>
                <a:gd name="T37" fmla="*/ 45 h 65"/>
                <a:gd name="T38" fmla="*/ 8 w 57"/>
                <a:gd name="T39" fmla="*/ 51 h 65"/>
                <a:gd name="T40" fmla="*/ 14 w 57"/>
                <a:gd name="T41" fmla="*/ 50 h 65"/>
                <a:gd name="T42" fmla="*/ 13 w 57"/>
                <a:gd name="T43" fmla="*/ 44 h 65"/>
                <a:gd name="T44" fmla="*/ 9 w 57"/>
                <a:gd name="T45" fmla="*/ 45 h 65"/>
                <a:gd name="T46" fmla="*/ 13 w 57"/>
                <a:gd name="T47" fmla="*/ 45 h 65"/>
                <a:gd name="T48" fmla="*/ 7 w 57"/>
                <a:gd name="T49" fmla="*/ 35 h 65"/>
                <a:gd name="T50" fmla="*/ 8 w 57"/>
                <a:gd name="T51" fmla="*/ 42 h 65"/>
                <a:gd name="T52" fmla="*/ 14 w 57"/>
                <a:gd name="T53" fmla="*/ 41 h 65"/>
                <a:gd name="T54" fmla="*/ 13 w 57"/>
                <a:gd name="T55" fmla="*/ 34 h 65"/>
                <a:gd name="T56" fmla="*/ 9 w 57"/>
                <a:gd name="T57" fmla="*/ 36 h 65"/>
                <a:gd name="T58" fmla="*/ 13 w 57"/>
                <a:gd name="T59" fmla="*/ 36 h 65"/>
                <a:gd name="T60" fmla="*/ 36 w 57"/>
                <a:gd name="T61" fmla="*/ 29 h 65"/>
                <a:gd name="T62" fmla="*/ 8 w 57"/>
                <a:gd name="T63" fmla="*/ 24 h 65"/>
                <a:gd name="T64" fmla="*/ 7 w 57"/>
                <a:gd name="T65" fmla="*/ 31 h 65"/>
                <a:gd name="T66" fmla="*/ 13 w 57"/>
                <a:gd name="T67" fmla="*/ 32 h 65"/>
                <a:gd name="T68" fmla="*/ 14 w 57"/>
                <a:gd name="T69" fmla="*/ 25 h 65"/>
                <a:gd name="T70" fmla="*/ 8 w 57"/>
                <a:gd name="T71" fmla="*/ 24 h 65"/>
                <a:gd name="T72" fmla="*/ 9 w 57"/>
                <a:gd name="T73" fmla="*/ 30 h 65"/>
                <a:gd name="T74" fmla="*/ 16 w 57"/>
                <a:gd name="T75" fmla="*/ 18 h 65"/>
                <a:gd name="T76" fmla="*/ 36 w 57"/>
                <a:gd name="T77" fmla="*/ 18 h 65"/>
                <a:gd name="T78" fmla="*/ 7 w 57"/>
                <a:gd name="T79" fmla="*/ 15 h 65"/>
                <a:gd name="T80" fmla="*/ 7 w 57"/>
                <a:gd name="T81" fmla="*/ 23 h 65"/>
                <a:gd name="T82" fmla="*/ 14 w 57"/>
                <a:gd name="T83" fmla="*/ 23 h 65"/>
                <a:gd name="T84" fmla="*/ 14 w 57"/>
                <a:gd name="T85" fmla="*/ 15 h 65"/>
                <a:gd name="T86" fmla="*/ 13 w 57"/>
                <a:gd name="T87" fmla="*/ 17 h 65"/>
                <a:gd name="T88" fmla="*/ 13 w 57"/>
                <a:gd name="T89" fmla="*/ 21 h 65"/>
                <a:gd name="T90" fmla="*/ 42 w 57"/>
                <a:gd name="T91" fmla="*/ 63 h 65"/>
                <a:gd name="T92" fmla="*/ 55 w 57"/>
                <a:gd name="T93" fmla="*/ 46 h 65"/>
                <a:gd name="T94" fmla="*/ 43 w 57"/>
                <a:gd name="T95" fmla="*/ 57 h 65"/>
                <a:gd name="T96" fmla="*/ 34 w 57"/>
                <a:gd name="T97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65">
                  <a:moveTo>
                    <a:pt x="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0" y="4"/>
                    <a:pt x="42" y="5"/>
                    <a:pt x="43" y="6"/>
                  </a:cubicBezTo>
                  <a:cubicBezTo>
                    <a:pt x="45" y="8"/>
                    <a:pt x="46" y="10"/>
                    <a:pt x="46" y="12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1"/>
                    <a:pt x="42" y="10"/>
                    <a:pt x="41" y="9"/>
                  </a:cubicBezTo>
                  <a:cubicBezTo>
                    <a:pt x="40" y="8"/>
                    <a:pt x="39" y="8"/>
                    <a:pt x="38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5"/>
                  </a:cubicBezTo>
                  <a:cubicBezTo>
                    <a:pt x="6" y="56"/>
                    <a:pt x="7" y="56"/>
                    <a:pt x="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6" y="60"/>
                    <a:pt x="4" y="59"/>
                    <a:pt x="2" y="58"/>
                  </a:cubicBezTo>
                  <a:cubicBezTo>
                    <a:pt x="1" y="56"/>
                    <a:pt x="0" y="54"/>
                    <a:pt x="0" y="5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2" y="6"/>
                  </a:cubicBezTo>
                  <a:cubicBezTo>
                    <a:pt x="4" y="5"/>
                    <a:pt x="5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54" y="41"/>
                  </a:move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3" y="42"/>
                  </a:cubicBezTo>
                  <a:cubicBezTo>
                    <a:pt x="32" y="42"/>
                    <a:pt x="32" y="43"/>
                    <a:pt x="32" y="4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3"/>
                    <a:pt x="32" y="64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5"/>
                    <a:pt x="56" y="64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7" y="43"/>
                    <a:pt x="57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5" y="41"/>
                    <a:pt x="54" y="41"/>
                  </a:cubicBezTo>
                  <a:close/>
                  <a:moveTo>
                    <a:pt x="28" y="48"/>
                  </a:moveTo>
                  <a:cubicBezTo>
                    <a:pt x="28" y="46"/>
                    <a:pt x="28" y="46"/>
                    <a:pt x="28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30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8"/>
                    <a:pt x="32" y="37"/>
                    <a:pt x="33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  <a:moveTo>
                    <a:pt x="8" y="44"/>
                  </a:move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8" y="44"/>
                    <a:pt x="8" y="44"/>
                    <a:pt x="8" y="44"/>
                  </a:cubicBezTo>
                  <a:close/>
                  <a:moveTo>
                    <a:pt x="13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5"/>
                    <a:pt x="13" y="45"/>
                    <a:pt x="13" y="45"/>
                  </a:cubicBezTo>
                  <a:close/>
                  <a:moveTo>
                    <a:pt x="8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8" y="34"/>
                    <a:pt x="8" y="34"/>
                    <a:pt x="8" y="34"/>
                  </a:cubicBezTo>
                  <a:close/>
                  <a:moveTo>
                    <a:pt x="13" y="36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6" y="2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16" y="27"/>
                    <a:pt x="16" y="27"/>
                    <a:pt x="16" y="27"/>
                  </a:cubicBezTo>
                  <a:close/>
                  <a:moveTo>
                    <a:pt x="8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13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6" y="18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16" y="18"/>
                    <a:pt x="16" y="18"/>
                    <a:pt x="16" y="18"/>
                  </a:cubicBezTo>
                  <a:close/>
                  <a:moveTo>
                    <a:pt x="8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lose/>
                  <a:moveTo>
                    <a:pt x="13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17"/>
                    <a:pt x="13" y="17"/>
                    <a:pt x="13" y="17"/>
                  </a:cubicBezTo>
                  <a:close/>
                  <a:moveTo>
                    <a:pt x="34" y="5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4" y="64"/>
                    <a:pt x="45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6" y="45"/>
                    <a:pt x="55" y="43"/>
                    <a:pt x="54" y="43"/>
                  </a:cubicBezTo>
                  <a:cubicBezTo>
                    <a:pt x="53" y="42"/>
                    <a:pt x="51" y="43"/>
                    <a:pt x="50" y="44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8" y="49"/>
                    <a:pt x="36" y="49"/>
                    <a:pt x="35" y="50"/>
                  </a:cubicBezTo>
                  <a:cubicBezTo>
                    <a:pt x="34" y="51"/>
                    <a:pt x="34" y="52"/>
                    <a:pt x="34" y="53"/>
                  </a:cubicBez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图标3"/>
          <p:cNvGrpSpPr/>
          <p:nvPr/>
        </p:nvGrpSpPr>
        <p:grpSpPr>
          <a:xfrm>
            <a:off x="9881347" y="1977862"/>
            <a:ext cx="1452284" cy="1452284"/>
            <a:chOff x="9881347" y="1977862"/>
            <a:chExt cx="1452284" cy="1452284"/>
          </a:xfrm>
        </p:grpSpPr>
        <p:sp>
          <p:nvSpPr>
            <p:cNvPr id="41" name="椭圆 40"/>
            <p:cNvSpPr/>
            <p:nvPr/>
          </p:nvSpPr>
          <p:spPr>
            <a:xfrm>
              <a:off x="9881347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10255427" y="2274008"/>
              <a:ext cx="704124" cy="859992"/>
            </a:xfrm>
            <a:custGeom>
              <a:avLst/>
              <a:gdLst>
                <a:gd name="T0" fmla="*/ 8 w 52"/>
                <a:gd name="T1" fmla="*/ 0 h 65"/>
                <a:gd name="T2" fmla="*/ 37 w 52"/>
                <a:gd name="T3" fmla="*/ 0 h 65"/>
                <a:gd name="T4" fmla="*/ 38 w 52"/>
                <a:gd name="T5" fmla="*/ 0 h 65"/>
                <a:gd name="T6" fmla="*/ 39 w 52"/>
                <a:gd name="T7" fmla="*/ 1 h 65"/>
                <a:gd name="T8" fmla="*/ 51 w 52"/>
                <a:gd name="T9" fmla="*/ 13 h 65"/>
                <a:gd name="T10" fmla="*/ 52 w 52"/>
                <a:gd name="T11" fmla="*/ 14 h 65"/>
                <a:gd name="T12" fmla="*/ 52 w 52"/>
                <a:gd name="T13" fmla="*/ 15 h 65"/>
                <a:gd name="T14" fmla="*/ 52 w 52"/>
                <a:gd name="T15" fmla="*/ 54 h 65"/>
                <a:gd name="T16" fmla="*/ 50 w 52"/>
                <a:gd name="T17" fmla="*/ 59 h 65"/>
                <a:gd name="T18" fmla="*/ 50 w 52"/>
                <a:gd name="T19" fmla="*/ 59 h 65"/>
                <a:gd name="T20" fmla="*/ 44 w 52"/>
                <a:gd name="T21" fmla="*/ 62 h 65"/>
                <a:gd name="T22" fmla="*/ 28 w 52"/>
                <a:gd name="T23" fmla="*/ 62 h 65"/>
                <a:gd name="T24" fmla="*/ 28 w 52"/>
                <a:gd name="T25" fmla="*/ 56 h 65"/>
                <a:gd name="T26" fmla="*/ 44 w 52"/>
                <a:gd name="T27" fmla="*/ 56 h 65"/>
                <a:gd name="T28" fmla="*/ 46 w 52"/>
                <a:gd name="T29" fmla="*/ 55 h 65"/>
                <a:gd name="T30" fmla="*/ 46 w 52"/>
                <a:gd name="T31" fmla="*/ 55 h 65"/>
                <a:gd name="T32" fmla="*/ 46 w 52"/>
                <a:gd name="T33" fmla="*/ 54 h 65"/>
                <a:gd name="T34" fmla="*/ 46 w 52"/>
                <a:gd name="T35" fmla="*/ 18 h 65"/>
                <a:gd name="T36" fmla="*/ 35 w 52"/>
                <a:gd name="T37" fmla="*/ 17 h 65"/>
                <a:gd name="T38" fmla="*/ 34 w 52"/>
                <a:gd name="T39" fmla="*/ 17 h 65"/>
                <a:gd name="T40" fmla="*/ 34 w 52"/>
                <a:gd name="T41" fmla="*/ 15 h 65"/>
                <a:gd name="T42" fmla="*/ 35 w 52"/>
                <a:gd name="T43" fmla="*/ 6 h 65"/>
                <a:gd name="T44" fmla="*/ 8 w 52"/>
                <a:gd name="T45" fmla="*/ 6 h 65"/>
                <a:gd name="T46" fmla="*/ 7 w 52"/>
                <a:gd name="T47" fmla="*/ 7 h 65"/>
                <a:gd name="T48" fmla="*/ 7 w 52"/>
                <a:gd name="T49" fmla="*/ 7 h 65"/>
                <a:gd name="T50" fmla="*/ 7 w 52"/>
                <a:gd name="T51" fmla="*/ 8 h 65"/>
                <a:gd name="T52" fmla="*/ 7 w 52"/>
                <a:gd name="T53" fmla="*/ 39 h 65"/>
                <a:gd name="T54" fmla="*/ 0 w 52"/>
                <a:gd name="T55" fmla="*/ 47 h 65"/>
                <a:gd name="T56" fmla="*/ 0 w 52"/>
                <a:gd name="T57" fmla="*/ 8 h 65"/>
                <a:gd name="T58" fmla="*/ 3 w 52"/>
                <a:gd name="T59" fmla="*/ 2 h 65"/>
                <a:gd name="T60" fmla="*/ 3 w 52"/>
                <a:gd name="T61" fmla="*/ 2 h 65"/>
                <a:gd name="T62" fmla="*/ 8 w 52"/>
                <a:gd name="T63" fmla="*/ 0 h 65"/>
                <a:gd name="T64" fmla="*/ 12 w 52"/>
                <a:gd name="T65" fmla="*/ 27 h 65"/>
                <a:gd name="T66" fmla="*/ 12 w 52"/>
                <a:gd name="T67" fmla="*/ 30 h 65"/>
                <a:gd name="T68" fmla="*/ 40 w 52"/>
                <a:gd name="T69" fmla="*/ 30 h 65"/>
                <a:gd name="T70" fmla="*/ 40 w 52"/>
                <a:gd name="T71" fmla="*/ 27 h 65"/>
                <a:gd name="T72" fmla="*/ 12 w 52"/>
                <a:gd name="T73" fmla="*/ 27 h 65"/>
                <a:gd name="T74" fmla="*/ 12 w 52"/>
                <a:gd name="T75" fmla="*/ 20 h 65"/>
                <a:gd name="T76" fmla="*/ 12 w 52"/>
                <a:gd name="T77" fmla="*/ 23 h 65"/>
                <a:gd name="T78" fmla="*/ 40 w 52"/>
                <a:gd name="T79" fmla="*/ 23 h 65"/>
                <a:gd name="T80" fmla="*/ 40 w 52"/>
                <a:gd name="T81" fmla="*/ 20 h 65"/>
                <a:gd name="T82" fmla="*/ 12 w 52"/>
                <a:gd name="T83" fmla="*/ 20 h 65"/>
                <a:gd name="T84" fmla="*/ 12 w 52"/>
                <a:gd name="T85" fmla="*/ 13 h 65"/>
                <a:gd name="T86" fmla="*/ 12 w 52"/>
                <a:gd name="T87" fmla="*/ 15 h 65"/>
                <a:gd name="T88" fmla="*/ 30 w 52"/>
                <a:gd name="T89" fmla="*/ 15 h 65"/>
                <a:gd name="T90" fmla="*/ 30 w 52"/>
                <a:gd name="T91" fmla="*/ 13 h 65"/>
                <a:gd name="T92" fmla="*/ 12 w 52"/>
                <a:gd name="T93" fmla="*/ 13 h 65"/>
                <a:gd name="T94" fmla="*/ 23 w 52"/>
                <a:gd name="T95" fmla="*/ 65 h 65"/>
                <a:gd name="T96" fmla="*/ 23 w 52"/>
                <a:gd name="T97" fmla="*/ 50 h 65"/>
                <a:gd name="T98" fmla="*/ 29 w 52"/>
                <a:gd name="T99" fmla="*/ 50 h 65"/>
                <a:gd name="T100" fmla="*/ 17 w 52"/>
                <a:gd name="T101" fmla="*/ 35 h 65"/>
                <a:gd name="T102" fmla="*/ 4 w 52"/>
                <a:gd name="T103" fmla="*/ 50 h 65"/>
                <a:gd name="T104" fmla="*/ 11 w 52"/>
                <a:gd name="T105" fmla="*/ 50 h 65"/>
                <a:gd name="T106" fmla="*/ 11 w 52"/>
                <a:gd name="T107" fmla="*/ 65 h 65"/>
                <a:gd name="T108" fmla="*/ 23 w 52"/>
                <a:gd name="T109" fmla="*/ 65 h 65"/>
                <a:gd name="T110" fmla="*/ 44 w 52"/>
                <a:gd name="T111" fmla="*/ 15 h 65"/>
                <a:gd name="T112" fmla="*/ 37 w 52"/>
                <a:gd name="T113" fmla="*/ 8 h 65"/>
                <a:gd name="T114" fmla="*/ 37 w 52"/>
                <a:gd name="T115" fmla="*/ 14 h 65"/>
                <a:gd name="T116" fmla="*/ 44 w 52"/>
                <a:gd name="T117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65">
                  <a:moveTo>
                    <a:pt x="8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56"/>
                    <a:pt x="51" y="58"/>
                    <a:pt x="50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9" y="61"/>
                    <a:pt x="47" y="62"/>
                    <a:pt x="44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4"/>
                    <a:pt x="46" y="54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8" y="0"/>
                  </a:cubicBezTo>
                  <a:close/>
                  <a:moveTo>
                    <a:pt x="12" y="27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12" y="20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  <a:moveTo>
                    <a:pt x="12" y="13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12" y="13"/>
                    <a:pt x="12" y="13"/>
                    <a:pt x="12" y="13"/>
                  </a:cubicBezTo>
                  <a:close/>
                  <a:moveTo>
                    <a:pt x="23" y="65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23" y="65"/>
                    <a:pt x="23" y="65"/>
                    <a:pt x="23" y="65"/>
                  </a:cubicBezTo>
                  <a:close/>
                  <a:moveTo>
                    <a:pt x="44" y="15"/>
                  </a:moveTo>
                  <a:cubicBezTo>
                    <a:pt x="37" y="8"/>
                    <a:pt x="37" y="8"/>
                    <a:pt x="37" y="8"/>
                  </a:cubicBezTo>
                  <a:cubicBezTo>
                    <a:pt x="37" y="14"/>
                    <a:pt x="37" y="14"/>
                    <a:pt x="37" y="14"/>
                  </a:cubicBezTo>
                  <a:lnTo>
                    <a:pt x="44" y="15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标题"/>
          <p:cNvSpPr txBox="1"/>
          <p:nvPr/>
        </p:nvSpPr>
        <p:spPr>
          <a:xfrm>
            <a:off x="5808553" y="4131744"/>
            <a:ext cx="599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4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5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/>
      <p:bldP spid="1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53A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背景图片" descr="hero_sunset_large_2x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r="4493"/>
          <a:stretch/>
        </p:blipFill>
        <p:spPr>
          <a:xfrm>
            <a:off x="0" y="-1586"/>
            <a:ext cx="12267854" cy="6859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蒙版"/>
          <p:cNvSpPr/>
          <p:nvPr/>
        </p:nvSpPr>
        <p:spPr>
          <a:xfrm rot="697830">
            <a:off x="266619" y="-2163794"/>
            <a:ext cx="12659614" cy="5410200"/>
          </a:xfrm>
          <a:prstGeom prst="rect">
            <a:avLst/>
          </a:prstGeom>
          <a:solidFill>
            <a:srgbClr val="11153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0" name="图片1"/>
          <p:cNvSpPr/>
          <p:nvPr/>
        </p:nvSpPr>
        <p:spPr>
          <a:xfrm>
            <a:off x="933450" y="2937335"/>
            <a:ext cx="2762250" cy="3409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1" name="图片3"/>
          <p:cNvSpPr/>
          <p:nvPr/>
        </p:nvSpPr>
        <p:spPr>
          <a:xfrm>
            <a:off x="8512443" y="2937335"/>
            <a:ext cx="2762250" cy="3409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3" name="图片2"/>
          <p:cNvSpPr/>
          <p:nvPr/>
        </p:nvSpPr>
        <p:spPr>
          <a:xfrm>
            <a:off x="4713421" y="2937335"/>
            <a:ext cx="2762250" cy="3409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7620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正文"/>
          <p:cNvSpPr txBox="1"/>
          <p:nvPr/>
        </p:nvSpPr>
        <p:spPr>
          <a:xfrm>
            <a:off x="840789" y="812916"/>
            <a:ext cx="10476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text and  paste  it here. Add Your Text Here . Your text and paste it here. Text or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text and  paste  it here. Add Your Text Here . Your text and paste it here. Text or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</a:t>
            </a:r>
            <a:r>
              <a:rPr lang="en-US" altLang="zh-CN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sz="2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3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14" name="等腰三角形 13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009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 rot="1674316">
            <a:off x="6992251" y="-539521"/>
            <a:ext cx="6241729" cy="5380801"/>
          </a:xfrm>
          <a:prstGeom prst="triangle">
            <a:avLst>
              <a:gd name="adj" fmla="val 69266"/>
            </a:avLst>
          </a:prstGeom>
          <a:blipFill dpi="0" rotWithShape="0">
            <a:blip r:embed="rId4" cstate="print"/>
            <a:srcRect/>
            <a:tile tx="-6057900" ty="64579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 rot="2199890">
            <a:off x="7282961" y="-723008"/>
            <a:ext cx="6241729" cy="5380801"/>
          </a:xfrm>
          <a:prstGeom prst="triangle">
            <a:avLst>
              <a:gd name="adj" fmla="val 69266"/>
            </a:avLst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7" name="标题图标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19" name="等腰三角形 18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" name="小标题"/>
          <p:cNvSpPr txBox="1"/>
          <p:nvPr/>
        </p:nvSpPr>
        <p:spPr>
          <a:xfrm>
            <a:off x="857750" y="1792548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32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32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正文2"/>
          <p:cNvSpPr txBox="1"/>
          <p:nvPr/>
        </p:nvSpPr>
        <p:spPr>
          <a:xfrm>
            <a:off x="857750" y="4328160"/>
            <a:ext cx="6225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text and  paste  it here. 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text and  paste  it here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正文1"/>
          <p:cNvSpPr txBox="1"/>
          <p:nvPr/>
        </p:nvSpPr>
        <p:spPr>
          <a:xfrm>
            <a:off x="857750" y="2690336"/>
            <a:ext cx="4657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text and  paste  it here. Add Your Text Here .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15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背景图片" descr="图片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9" name="背景三角图形"/>
          <p:cNvGrpSpPr/>
          <p:nvPr/>
        </p:nvGrpSpPr>
        <p:grpSpPr>
          <a:xfrm>
            <a:off x="-2358" y="484934"/>
            <a:ext cx="12194358" cy="6383432"/>
            <a:chOff x="-2358" y="484934"/>
            <a:chExt cx="12194358" cy="6383432"/>
          </a:xfrm>
        </p:grpSpPr>
        <p:sp>
          <p:nvSpPr>
            <p:cNvPr id="2" name="矩形 9"/>
            <p:cNvSpPr/>
            <p:nvPr/>
          </p:nvSpPr>
          <p:spPr>
            <a:xfrm>
              <a:off x="10755285" y="5257800"/>
              <a:ext cx="1436715" cy="1600200"/>
            </a:xfrm>
            <a:custGeom>
              <a:avLst/>
              <a:gdLst>
                <a:gd name="connsiteX0" fmla="*/ 0 w 1436715"/>
                <a:gd name="connsiteY0" fmla="*/ 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0 w 1436715"/>
                <a:gd name="connsiteY4" fmla="*/ 0 h 1600200"/>
                <a:gd name="connsiteX0" fmla="*/ 285750 w 1436715"/>
                <a:gd name="connsiteY0" fmla="*/ 9525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285750 w 1436715"/>
                <a:gd name="connsiteY4" fmla="*/ 95250 h 1600200"/>
                <a:gd name="connsiteX0" fmla="*/ 19050 w 1436715"/>
                <a:gd name="connsiteY0" fmla="*/ 495300 h 1600200"/>
                <a:gd name="connsiteX1" fmla="*/ 1436715 w 1436715"/>
                <a:gd name="connsiteY1" fmla="*/ 0 h 1600200"/>
                <a:gd name="connsiteX2" fmla="*/ 1436715 w 1436715"/>
                <a:gd name="connsiteY2" fmla="*/ 1600200 h 1600200"/>
                <a:gd name="connsiteX3" fmla="*/ 0 w 1436715"/>
                <a:gd name="connsiteY3" fmla="*/ 1600200 h 1600200"/>
                <a:gd name="connsiteX4" fmla="*/ 19050 w 1436715"/>
                <a:gd name="connsiteY4" fmla="*/ 4953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715" h="1600200">
                  <a:moveTo>
                    <a:pt x="19050" y="495300"/>
                  </a:moveTo>
                  <a:lnTo>
                    <a:pt x="1436715" y="0"/>
                  </a:lnTo>
                  <a:lnTo>
                    <a:pt x="1436715" y="1600200"/>
                  </a:lnTo>
                  <a:lnTo>
                    <a:pt x="0" y="1600200"/>
                  </a:lnTo>
                  <a:lnTo>
                    <a:pt x="19050" y="495300"/>
                  </a:lnTo>
                  <a:close/>
                </a:path>
              </a:pathLst>
            </a:custGeom>
            <a:solidFill>
              <a:srgbClr val="FDD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8" name="背景三角形"/>
            <p:cNvGrpSpPr/>
            <p:nvPr/>
          </p:nvGrpSpPr>
          <p:grpSpPr>
            <a:xfrm>
              <a:off x="-2358" y="484934"/>
              <a:ext cx="12194358" cy="6383432"/>
              <a:chOff x="-2358" y="484934"/>
              <a:chExt cx="12194358" cy="6383432"/>
            </a:xfrm>
          </p:grpSpPr>
          <p:sp>
            <p:nvSpPr>
              <p:cNvPr id="3" name="等腰三角形 4"/>
              <p:cNvSpPr/>
              <p:nvPr/>
            </p:nvSpPr>
            <p:spPr>
              <a:xfrm>
                <a:off x="-1" y="986971"/>
                <a:ext cx="1335315" cy="5871029"/>
              </a:xfrm>
              <a:custGeom>
                <a:avLst/>
                <a:gdLst>
                  <a:gd name="connsiteX0" fmla="*/ 0 w 1814286"/>
                  <a:gd name="connsiteY0" fmla="*/ 5871029 h 5871029"/>
                  <a:gd name="connsiteX1" fmla="*/ 0 w 1814286"/>
                  <a:gd name="connsiteY1" fmla="*/ 0 h 5871029"/>
                  <a:gd name="connsiteX2" fmla="*/ 1814286 w 1814286"/>
                  <a:gd name="connsiteY2" fmla="*/ 5871029 h 5871029"/>
                  <a:gd name="connsiteX3" fmla="*/ 0 w 1814286"/>
                  <a:gd name="connsiteY3" fmla="*/ 5871029 h 5871029"/>
                  <a:gd name="connsiteX0" fmla="*/ 0 w 1335315"/>
                  <a:gd name="connsiteY0" fmla="*/ 5871029 h 5871029"/>
                  <a:gd name="connsiteX1" fmla="*/ 0 w 1335315"/>
                  <a:gd name="connsiteY1" fmla="*/ 0 h 5871029"/>
                  <a:gd name="connsiteX2" fmla="*/ 1335315 w 1335315"/>
                  <a:gd name="connsiteY2" fmla="*/ 4100286 h 5871029"/>
                  <a:gd name="connsiteX3" fmla="*/ 0 w 1335315"/>
                  <a:gd name="connsiteY3" fmla="*/ 5871029 h 587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5315" h="5871029">
                    <a:moveTo>
                      <a:pt x="0" y="5871029"/>
                    </a:moveTo>
                    <a:lnTo>
                      <a:pt x="0" y="0"/>
                    </a:lnTo>
                    <a:lnTo>
                      <a:pt x="1335315" y="4100286"/>
                    </a:lnTo>
                    <a:lnTo>
                      <a:pt x="0" y="5871029"/>
                    </a:lnTo>
                    <a:close/>
                  </a:path>
                </a:pathLst>
              </a:custGeom>
              <a:solidFill>
                <a:srgbClr val="FDDC01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等腰三角形 5"/>
              <p:cNvSpPr/>
              <p:nvPr/>
            </p:nvSpPr>
            <p:spPr>
              <a:xfrm>
                <a:off x="3604986" y="5769429"/>
                <a:ext cx="7910285" cy="1088571"/>
              </a:xfrm>
              <a:custGeom>
                <a:avLst/>
                <a:gdLst>
                  <a:gd name="connsiteX0" fmla="*/ 0 w 7910285"/>
                  <a:gd name="connsiteY0" fmla="*/ 885371 h 885371"/>
                  <a:gd name="connsiteX1" fmla="*/ 3955143 w 7910285"/>
                  <a:gd name="connsiteY1" fmla="*/ 0 h 885371"/>
                  <a:gd name="connsiteX2" fmla="*/ 7910285 w 7910285"/>
                  <a:gd name="connsiteY2" fmla="*/ 885371 h 885371"/>
                  <a:gd name="connsiteX3" fmla="*/ 0 w 7910285"/>
                  <a:gd name="connsiteY3" fmla="*/ 885371 h 885371"/>
                  <a:gd name="connsiteX0" fmla="*/ 0 w 7910285"/>
                  <a:gd name="connsiteY0" fmla="*/ 1088571 h 1088571"/>
                  <a:gd name="connsiteX1" fmla="*/ 7177315 w 7910285"/>
                  <a:gd name="connsiteY1" fmla="*/ 0 h 1088571"/>
                  <a:gd name="connsiteX2" fmla="*/ 7910285 w 7910285"/>
                  <a:gd name="connsiteY2" fmla="*/ 1088571 h 1088571"/>
                  <a:gd name="connsiteX3" fmla="*/ 0 w 7910285"/>
                  <a:gd name="connsiteY3" fmla="*/ 1088571 h 108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10285" h="1088571">
                    <a:moveTo>
                      <a:pt x="0" y="1088571"/>
                    </a:moveTo>
                    <a:lnTo>
                      <a:pt x="7177315" y="0"/>
                    </a:lnTo>
                    <a:lnTo>
                      <a:pt x="7910285" y="1088571"/>
                    </a:lnTo>
                    <a:lnTo>
                      <a:pt x="0" y="1088571"/>
                    </a:lnTo>
                    <a:close/>
                  </a:path>
                </a:pathLst>
              </a:custGeom>
              <a:solidFill>
                <a:srgbClr val="FDDC01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等腰三角形 6"/>
              <p:cNvSpPr/>
              <p:nvPr/>
            </p:nvSpPr>
            <p:spPr>
              <a:xfrm>
                <a:off x="9467850" y="5750379"/>
                <a:ext cx="1287435" cy="1117987"/>
              </a:xfrm>
              <a:custGeom>
                <a:avLst/>
                <a:gdLst>
                  <a:gd name="connsiteX0" fmla="*/ 0 w 1045029"/>
                  <a:gd name="connsiteY0" fmla="*/ 544286 h 544286"/>
                  <a:gd name="connsiteX1" fmla="*/ 754741 w 1045029"/>
                  <a:gd name="connsiteY1" fmla="*/ 0 h 544286"/>
                  <a:gd name="connsiteX2" fmla="*/ 1045029 w 1045029"/>
                  <a:gd name="connsiteY2" fmla="*/ 544286 h 544286"/>
                  <a:gd name="connsiteX3" fmla="*/ 0 w 1045029"/>
                  <a:gd name="connsiteY3" fmla="*/ 544286 h 544286"/>
                  <a:gd name="connsiteX0" fmla="*/ 0 w 1045029"/>
                  <a:gd name="connsiteY0" fmla="*/ 1110343 h 1110343"/>
                  <a:gd name="connsiteX1" fmla="*/ 1015998 w 1045029"/>
                  <a:gd name="connsiteY1" fmla="*/ 0 h 1110343"/>
                  <a:gd name="connsiteX2" fmla="*/ 1045029 w 1045029"/>
                  <a:gd name="connsiteY2" fmla="*/ 1110343 h 1110343"/>
                  <a:gd name="connsiteX3" fmla="*/ 0 w 1045029"/>
                  <a:gd name="connsiteY3" fmla="*/ 1110343 h 1110343"/>
                  <a:gd name="connsiteX0" fmla="*/ 0 w 1015998"/>
                  <a:gd name="connsiteY0" fmla="*/ 1110343 h 1139371"/>
                  <a:gd name="connsiteX1" fmla="*/ 1015998 w 1015998"/>
                  <a:gd name="connsiteY1" fmla="*/ 0 h 1139371"/>
                  <a:gd name="connsiteX2" fmla="*/ 703796 w 1015998"/>
                  <a:gd name="connsiteY2" fmla="*/ 1139371 h 1139371"/>
                  <a:gd name="connsiteX3" fmla="*/ 0 w 1015998"/>
                  <a:gd name="connsiteY3" fmla="*/ 1110343 h 1139371"/>
                  <a:gd name="connsiteX0" fmla="*/ 0 w 1015998"/>
                  <a:gd name="connsiteY0" fmla="*/ 1110343 h 1110343"/>
                  <a:gd name="connsiteX1" fmla="*/ 1015998 w 1015998"/>
                  <a:gd name="connsiteY1" fmla="*/ 0 h 1110343"/>
                  <a:gd name="connsiteX2" fmla="*/ 741118 w 1015998"/>
                  <a:gd name="connsiteY2" fmla="*/ 1101271 h 1110343"/>
                  <a:gd name="connsiteX3" fmla="*/ 0 w 1015998"/>
                  <a:gd name="connsiteY3" fmla="*/ 1110343 h 1110343"/>
                  <a:gd name="connsiteX0" fmla="*/ 0 w 1015998"/>
                  <a:gd name="connsiteY0" fmla="*/ 1110343 h 1139371"/>
                  <a:gd name="connsiteX1" fmla="*/ 1015998 w 1015998"/>
                  <a:gd name="connsiteY1" fmla="*/ 0 h 1139371"/>
                  <a:gd name="connsiteX2" fmla="*/ 485547 w 1015998"/>
                  <a:gd name="connsiteY2" fmla="*/ 1139371 h 1139371"/>
                  <a:gd name="connsiteX3" fmla="*/ 0 w 1015998"/>
                  <a:gd name="connsiteY3" fmla="*/ 1110343 h 1139371"/>
                  <a:gd name="connsiteX0" fmla="*/ 0 w 1015998"/>
                  <a:gd name="connsiteY0" fmla="*/ 1150221 h 1150221"/>
                  <a:gd name="connsiteX1" fmla="*/ 1015998 w 1015998"/>
                  <a:gd name="connsiteY1" fmla="*/ 0 h 1150221"/>
                  <a:gd name="connsiteX2" fmla="*/ 485547 w 1015998"/>
                  <a:gd name="connsiteY2" fmla="*/ 1139371 h 1150221"/>
                  <a:gd name="connsiteX3" fmla="*/ 0 w 1015998"/>
                  <a:gd name="connsiteY3" fmla="*/ 1150221 h 1150221"/>
                  <a:gd name="connsiteX0" fmla="*/ 0 w 1015998"/>
                  <a:gd name="connsiteY0" fmla="*/ 1170160 h 1170160"/>
                  <a:gd name="connsiteX1" fmla="*/ 1015998 w 1015998"/>
                  <a:gd name="connsiteY1" fmla="*/ 0 h 1170160"/>
                  <a:gd name="connsiteX2" fmla="*/ 485547 w 1015998"/>
                  <a:gd name="connsiteY2" fmla="*/ 1159310 h 1170160"/>
                  <a:gd name="connsiteX3" fmla="*/ 0 w 1015998"/>
                  <a:gd name="connsiteY3" fmla="*/ 1170160 h 117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5998" h="1170160">
                    <a:moveTo>
                      <a:pt x="0" y="1170160"/>
                    </a:moveTo>
                    <a:lnTo>
                      <a:pt x="1015998" y="0"/>
                    </a:lnTo>
                    <a:lnTo>
                      <a:pt x="485547" y="1159310"/>
                    </a:lnTo>
                    <a:lnTo>
                      <a:pt x="0" y="1170160"/>
                    </a:lnTo>
                    <a:close/>
                  </a:path>
                </a:pathLst>
              </a:custGeom>
              <a:solidFill>
                <a:srgbClr val="FDD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等腰三角形 8"/>
              <p:cNvSpPr/>
              <p:nvPr/>
            </p:nvSpPr>
            <p:spPr>
              <a:xfrm>
                <a:off x="10782300" y="484934"/>
                <a:ext cx="1409700" cy="5255079"/>
              </a:xfrm>
              <a:custGeom>
                <a:avLst/>
                <a:gdLst>
                  <a:gd name="connsiteX0" fmla="*/ 0 w 1257300"/>
                  <a:gd name="connsiteY0" fmla="*/ 4988379 h 4988379"/>
                  <a:gd name="connsiteX1" fmla="*/ 1257300 w 1257300"/>
                  <a:gd name="connsiteY1" fmla="*/ 0 h 4988379"/>
                  <a:gd name="connsiteX2" fmla="*/ 1257300 w 1257300"/>
                  <a:gd name="connsiteY2" fmla="*/ 4988379 h 4988379"/>
                  <a:gd name="connsiteX3" fmla="*/ 0 w 1257300"/>
                  <a:gd name="connsiteY3" fmla="*/ 4988379 h 4988379"/>
                  <a:gd name="connsiteX0" fmla="*/ 0 w 1409700"/>
                  <a:gd name="connsiteY0" fmla="*/ 5255079 h 5255079"/>
                  <a:gd name="connsiteX1" fmla="*/ 1409700 w 1409700"/>
                  <a:gd name="connsiteY1" fmla="*/ 0 h 5255079"/>
                  <a:gd name="connsiteX2" fmla="*/ 1409700 w 1409700"/>
                  <a:gd name="connsiteY2" fmla="*/ 4988379 h 5255079"/>
                  <a:gd name="connsiteX3" fmla="*/ 0 w 1409700"/>
                  <a:gd name="connsiteY3" fmla="*/ 5255079 h 5255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00" h="5255079">
                    <a:moveTo>
                      <a:pt x="0" y="5255079"/>
                    </a:moveTo>
                    <a:lnTo>
                      <a:pt x="1409700" y="0"/>
                    </a:lnTo>
                    <a:lnTo>
                      <a:pt x="1409700" y="4988379"/>
                    </a:lnTo>
                    <a:lnTo>
                      <a:pt x="0" y="5255079"/>
                    </a:lnTo>
                    <a:close/>
                  </a:path>
                </a:pathLst>
              </a:custGeom>
              <a:solidFill>
                <a:srgbClr val="FDDC01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等腰三角形 10"/>
              <p:cNvSpPr/>
              <p:nvPr/>
            </p:nvSpPr>
            <p:spPr>
              <a:xfrm>
                <a:off x="-2358" y="5069929"/>
                <a:ext cx="1337672" cy="1790817"/>
              </a:xfrm>
              <a:custGeom>
                <a:avLst/>
                <a:gdLst>
                  <a:gd name="connsiteX0" fmla="*/ 0 w 3604985"/>
                  <a:gd name="connsiteY0" fmla="*/ 1600200 h 1600200"/>
                  <a:gd name="connsiteX1" fmla="*/ 1802493 w 3604985"/>
                  <a:gd name="connsiteY1" fmla="*/ 0 h 1600200"/>
                  <a:gd name="connsiteX2" fmla="*/ 3604985 w 3604985"/>
                  <a:gd name="connsiteY2" fmla="*/ 1600200 h 1600200"/>
                  <a:gd name="connsiteX3" fmla="*/ 0 w 3604985"/>
                  <a:gd name="connsiteY3" fmla="*/ 1600200 h 1600200"/>
                  <a:gd name="connsiteX0" fmla="*/ 0 w 3604985"/>
                  <a:gd name="connsiteY0" fmla="*/ 1752600 h 1752600"/>
                  <a:gd name="connsiteX1" fmla="*/ 1307193 w 3604985"/>
                  <a:gd name="connsiteY1" fmla="*/ 0 h 1752600"/>
                  <a:gd name="connsiteX2" fmla="*/ 3604985 w 3604985"/>
                  <a:gd name="connsiteY2" fmla="*/ 1752600 h 1752600"/>
                  <a:gd name="connsiteX3" fmla="*/ 0 w 3604985"/>
                  <a:gd name="connsiteY3" fmla="*/ 1752600 h 1752600"/>
                  <a:gd name="connsiteX0" fmla="*/ 0 w 2721065"/>
                  <a:gd name="connsiteY0" fmla="*/ 1752600 h 1752600"/>
                  <a:gd name="connsiteX1" fmla="*/ 1307193 w 2721065"/>
                  <a:gd name="connsiteY1" fmla="*/ 0 h 1752600"/>
                  <a:gd name="connsiteX2" fmla="*/ 2721065 w 2721065"/>
                  <a:gd name="connsiteY2" fmla="*/ 1706880 h 1752600"/>
                  <a:gd name="connsiteX3" fmla="*/ 0 w 2721065"/>
                  <a:gd name="connsiteY3" fmla="*/ 1752600 h 1752600"/>
                  <a:gd name="connsiteX0" fmla="*/ 0 w 2751545"/>
                  <a:gd name="connsiteY0" fmla="*/ 1752600 h 1767840"/>
                  <a:gd name="connsiteX1" fmla="*/ 1307193 w 2751545"/>
                  <a:gd name="connsiteY1" fmla="*/ 0 h 1767840"/>
                  <a:gd name="connsiteX2" fmla="*/ 2751545 w 2751545"/>
                  <a:gd name="connsiteY2" fmla="*/ 1767840 h 1767840"/>
                  <a:gd name="connsiteX3" fmla="*/ 0 w 2751545"/>
                  <a:gd name="connsiteY3" fmla="*/ 1752600 h 1767840"/>
                  <a:gd name="connsiteX0" fmla="*/ 0 w 2751545"/>
                  <a:gd name="connsiteY0" fmla="*/ 1767840 h 1783080"/>
                  <a:gd name="connsiteX1" fmla="*/ 1337673 w 2751545"/>
                  <a:gd name="connsiteY1" fmla="*/ 0 h 1783080"/>
                  <a:gd name="connsiteX2" fmla="*/ 2751545 w 2751545"/>
                  <a:gd name="connsiteY2" fmla="*/ 1783080 h 1783080"/>
                  <a:gd name="connsiteX3" fmla="*/ 0 w 2751545"/>
                  <a:gd name="connsiteY3" fmla="*/ 1767840 h 1783080"/>
                  <a:gd name="connsiteX0" fmla="*/ 0 w 1885272"/>
                  <a:gd name="connsiteY0" fmla="*/ 1767840 h 1783080"/>
                  <a:gd name="connsiteX1" fmla="*/ 1337673 w 1885272"/>
                  <a:gd name="connsiteY1" fmla="*/ 0 h 1783080"/>
                  <a:gd name="connsiteX2" fmla="*/ 1885272 w 1885272"/>
                  <a:gd name="connsiteY2" fmla="*/ 1783080 h 1783080"/>
                  <a:gd name="connsiteX3" fmla="*/ 0 w 1885272"/>
                  <a:gd name="connsiteY3" fmla="*/ 1767840 h 1783080"/>
                  <a:gd name="connsiteX0" fmla="*/ 0 w 1337673"/>
                  <a:gd name="connsiteY0" fmla="*/ 1767840 h 1767840"/>
                  <a:gd name="connsiteX1" fmla="*/ 1337673 w 1337673"/>
                  <a:gd name="connsiteY1" fmla="*/ 0 h 1767840"/>
                  <a:gd name="connsiteX2" fmla="*/ 1173003 w 1337673"/>
                  <a:gd name="connsiteY2" fmla="*/ 1754205 h 1767840"/>
                  <a:gd name="connsiteX3" fmla="*/ 0 w 1337673"/>
                  <a:gd name="connsiteY3" fmla="*/ 1767840 h 1767840"/>
                  <a:gd name="connsiteX0" fmla="*/ 0 w 1337673"/>
                  <a:gd name="connsiteY0" fmla="*/ 1760350 h 1760350"/>
                  <a:gd name="connsiteX1" fmla="*/ 1337673 w 1337673"/>
                  <a:gd name="connsiteY1" fmla="*/ 0 h 1760350"/>
                  <a:gd name="connsiteX2" fmla="*/ 1173003 w 1337673"/>
                  <a:gd name="connsiteY2" fmla="*/ 1754205 h 1760350"/>
                  <a:gd name="connsiteX3" fmla="*/ 0 w 1337673"/>
                  <a:gd name="connsiteY3" fmla="*/ 1760350 h 176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73" h="1760350">
                    <a:moveTo>
                      <a:pt x="0" y="1760350"/>
                    </a:moveTo>
                    <a:lnTo>
                      <a:pt x="1337673" y="0"/>
                    </a:lnTo>
                    <a:lnTo>
                      <a:pt x="1173003" y="1754205"/>
                    </a:lnTo>
                    <a:lnTo>
                      <a:pt x="0" y="1760350"/>
                    </a:lnTo>
                    <a:close/>
                  </a:path>
                </a:pathLst>
              </a:custGeom>
              <a:solidFill>
                <a:srgbClr val="FDD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" name="三角形1"/>
          <p:cNvSpPr/>
          <p:nvPr/>
        </p:nvSpPr>
        <p:spPr>
          <a:xfrm rot="1856249">
            <a:off x="1912463" y="976367"/>
            <a:ext cx="476433" cy="346497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三角形2"/>
          <p:cNvSpPr/>
          <p:nvPr/>
        </p:nvSpPr>
        <p:spPr>
          <a:xfrm rot="1856249">
            <a:off x="2288511" y="1761242"/>
            <a:ext cx="476433" cy="346497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" name="三角形3"/>
          <p:cNvSpPr/>
          <p:nvPr/>
        </p:nvSpPr>
        <p:spPr>
          <a:xfrm rot="3749902">
            <a:off x="9793462" y="518537"/>
            <a:ext cx="476433" cy="346497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" name="三角形4"/>
          <p:cNvSpPr/>
          <p:nvPr/>
        </p:nvSpPr>
        <p:spPr>
          <a:xfrm rot="3749902">
            <a:off x="9617008" y="1218223"/>
            <a:ext cx="393637" cy="286282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2" name="图片"/>
          <p:cNvGrpSpPr/>
          <p:nvPr/>
        </p:nvGrpSpPr>
        <p:grpSpPr>
          <a:xfrm>
            <a:off x="2696910" y="1269562"/>
            <a:ext cx="6779491" cy="3887611"/>
            <a:chOff x="3505199" y="1635478"/>
            <a:chExt cx="6779491" cy="3887611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5"/>
            <a:stretch/>
          </p:blipFill>
          <p:spPr>
            <a:xfrm>
              <a:off x="3505199" y="1635478"/>
              <a:ext cx="6779491" cy="38876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8"/>
            <a:stretch/>
          </p:blipFill>
          <p:spPr>
            <a:xfrm>
              <a:off x="4541520" y="2078590"/>
              <a:ext cx="4830197" cy="2989955"/>
            </a:xfrm>
            <a:prstGeom prst="rect">
              <a:avLst/>
            </a:prstGeom>
            <a:effectLst>
              <a:innerShdw blurRad="165100">
                <a:prstClr val="black"/>
              </a:innerShdw>
            </a:effectLst>
          </p:spPr>
        </p:pic>
      </p:grpSp>
      <p:sp>
        <p:nvSpPr>
          <p:cNvPr id="22" name="文本框 21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pSp>
        <p:nvGrpSpPr>
          <p:cNvPr id="29" name="标题图形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30" name="等腰三角形 29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小标题1"/>
          <p:cNvSpPr txBox="1"/>
          <p:nvPr/>
        </p:nvSpPr>
        <p:spPr>
          <a:xfrm>
            <a:off x="650653" y="2480703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正文1"/>
          <p:cNvSpPr txBox="1"/>
          <p:nvPr/>
        </p:nvSpPr>
        <p:spPr>
          <a:xfrm>
            <a:off x="543197" y="3067272"/>
            <a:ext cx="289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小标题2"/>
          <p:cNvSpPr txBox="1"/>
          <p:nvPr/>
        </p:nvSpPr>
        <p:spPr>
          <a:xfrm>
            <a:off x="8957741" y="2480703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正文2"/>
          <p:cNvSpPr txBox="1"/>
          <p:nvPr/>
        </p:nvSpPr>
        <p:spPr>
          <a:xfrm>
            <a:off x="8850285" y="3067272"/>
            <a:ext cx="289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87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3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片" descr="图片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63" b="689"/>
          <a:stretch/>
        </p:blipFill>
        <p:spPr>
          <a:xfrm>
            <a:off x="0" y="-14514"/>
            <a:ext cx="12192000" cy="40562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4069735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8" name="三角标1"/>
          <p:cNvSpPr/>
          <p:nvPr/>
        </p:nvSpPr>
        <p:spPr>
          <a:xfrm rot="16200000">
            <a:off x="1665719" y="3868525"/>
            <a:ext cx="476433" cy="346497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三角标2"/>
          <p:cNvSpPr/>
          <p:nvPr/>
        </p:nvSpPr>
        <p:spPr>
          <a:xfrm rot="5400000">
            <a:off x="10054976" y="3868525"/>
            <a:ext cx="476433" cy="346497"/>
          </a:xfrm>
          <a:prstGeom prst="triangle">
            <a:avLst/>
          </a:pr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0" name="图片1"/>
          <p:cNvSpPr/>
          <p:nvPr/>
        </p:nvSpPr>
        <p:spPr>
          <a:xfrm>
            <a:off x="2510971" y="3135086"/>
            <a:ext cx="2394858" cy="1654628"/>
          </a:xfrm>
          <a:prstGeom prst="rect">
            <a:avLst/>
          </a:prstGeom>
          <a:blipFill dpi="0" rotWithShape="1">
            <a:blip r:embed="rId5" cstate="print"/>
            <a:srcRect/>
            <a:tile tx="-6057900" ty="6457950" sx="100000" sy="100000" flip="none" algn="tl"/>
          </a:blipFill>
          <a:ln w="28575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图片2"/>
          <p:cNvSpPr/>
          <p:nvPr/>
        </p:nvSpPr>
        <p:spPr>
          <a:xfrm>
            <a:off x="4905829" y="3135086"/>
            <a:ext cx="2394858" cy="1654628"/>
          </a:xfrm>
          <a:prstGeom prst="rect">
            <a:avLst/>
          </a:prstGeom>
          <a:blipFill dpi="0" rotWithShape="1">
            <a:blip r:embed="rId6" cstate="print"/>
            <a:srcRect/>
            <a:tile tx="171450" ty="0" sx="40000" sy="40000" flip="none" algn="tl"/>
          </a:blipFill>
          <a:ln w="28575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5" name="图片3"/>
          <p:cNvSpPr/>
          <p:nvPr/>
        </p:nvSpPr>
        <p:spPr>
          <a:xfrm>
            <a:off x="7300687" y="3135086"/>
            <a:ext cx="2394858" cy="1654628"/>
          </a:xfrm>
          <a:prstGeom prst="rect">
            <a:avLst/>
          </a:prstGeom>
          <a:blipFill dpi="0" rotWithShape="1">
            <a:blip r:embed="rId7" cstate="print"/>
            <a:srcRect/>
            <a:tile tx="-527050" ty="-19050" sx="40000" sy="40000" flip="none" algn="tl"/>
          </a:blipFill>
          <a:ln w="28575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6" name="数据"/>
          <p:cNvSpPr txBox="1"/>
          <p:nvPr/>
        </p:nvSpPr>
        <p:spPr>
          <a:xfrm>
            <a:off x="2077185" y="804860"/>
            <a:ext cx="1594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迷你简菱心" panose="02010609000101010101" pitchFamily="49" charset="-122"/>
              </a:rPr>
              <a:t>70%</a:t>
            </a:r>
            <a:endParaRPr lang="zh-CN" altLang="en-US" sz="6000" b="1" dirty="0">
              <a:solidFill>
                <a:schemeClr val="bg1"/>
              </a:solidFill>
              <a:latin typeface="Franklin Gothic Medium Cond" panose="020B0606030402020204" pitchFamily="34" charset="0"/>
              <a:ea typeface="迷你简菱心" panose="02010609000101010101" pitchFamily="49" charset="-122"/>
            </a:endParaRPr>
          </a:p>
        </p:txBody>
      </p:sp>
      <p:sp>
        <p:nvSpPr>
          <p:cNvPr id="27" name="数据文字1"/>
          <p:cNvSpPr txBox="1"/>
          <p:nvPr/>
        </p:nvSpPr>
        <p:spPr>
          <a:xfrm>
            <a:off x="1315639" y="1779272"/>
            <a:ext cx="22623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Add your text here</a:t>
            </a:r>
            <a:endParaRPr lang="zh-CN" altLang="en-US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数据文字2"/>
          <p:cNvSpPr txBox="1"/>
          <p:nvPr/>
        </p:nvSpPr>
        <p:spPr>
          <a:xfrm>
            <a:off x="1251241" y="2292019"/>
            <a:ext cx="524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latin typeface="+mj-ea"/>
              </a:rPr>
              <a:t>Text </a:t>
            </a:r>
            <a:r>
              <a:rPr lang="en-US" altLang="zh-CN" sz="1600" dirty="0">
                <a:solidFill>
                  <a:schemeClr val="bg1"/>
                </a:solidFill>
                <a:latin typeface="+mj-ea"/>
              </a:rPr>
              <a:t>or Copy Your text and  </a:t>
            </a:r>
            <a:r>
              <a:rPr lang="en-US" altLang="zh-CN" sz="1600" dirty="0" smtClean="0">
                <a:solidFill>
                  <a:schemeClr val="bg1"/>
                </a:solidFill>
                <a:latin typeface="+mj-ea"/>
              </a:rPr>
              <a:t>paste it </a:t>
            </a:r>
            <a:r>
              <a:rPr lang="en-US" altLang="zh-CN" sz="1600" dirty="0">
                <a:solidFill>
                  <a:schemeClr val="bg1"/>
                </a:solidFill>
                <a:latin typeface="+mj-ea"/>
              </a:rPr>
              <a:t>here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小标题"/>
          <p:cNvSpPr txBox="1"/>
          <p:nvPr/>
        </p:nvSpPr>
        <p:spPr>
          <a:xfrm>
            <a:off x="4673605" y="5124676"/>
            <a:ext cx="2859312" cy="400110"/>
          </a:xfrm>
          <a:prstGeom prst="rect">
            <a:avLst/>
          </a:prstGeom>
          <a:solidFill>
            <a:srgbClr val="FDDC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+mj-ea"/>
                <a:ea typeface="+mj-ea"/>
              </a:rPr>
              <a:t>Please Text </a:t>
            </a:r>
            <a:r>
              <a:rPr lang="en-US" altLang="zh-CN" sz="2000" dirty="0">
                <a:latin typeface="+mj-ea"/>
                <a:ea typeface="+mj-ea"/>
              </a:rPr>
              <a:t>H</a:t>
            </a:r>
            <a:r>
              <a:rPr lang="en-US" altLang="zh-CN" sz="2000" dirty="0" smtClean="0">
                <a:latin typeface="+mj-ea"/>
                <a:ea typeface="+mj-ea"/>
              </a:rPr>
              <a:t>ere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21" name="标题标志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22" name="等腰三角形 21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标题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正文"/>
          <p:cNvSpPr txBox="1"/>
          <p:nvPr/>
        </p:nvSpPr>
        <p:spPr>
          <a:xfrm>
            <a:off x="1343025" y="5668201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Add Your Text Here . Your text and paste it here. Text or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Copy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text and 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paste it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here. Text or Copy Your text and  paste  it here. Add Your Text Here . Your text and paste it here. Text or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Copy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Your text and 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pasteit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here. Text or Copy Your text and  paste 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it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77765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25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25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25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5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5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4" grpId="0" animBg="1"/>
      <p:bldP spid="25" grpId="0" animBg="1"/>
      <p:bldP spid="26" grpId="0"/>
      <p:bldP spid="27" grpId="0" animBg="1"/>
      <p:bldP spid="28" grpId="0" build="allAtOnce"/>
      <p:bldP spid="29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背景图片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实心三角"/>
          <p:cNvSpPr/>
          <p:nvPr/>
        </p:nvSpPr>
        <p:spPr>
          <a:xfrm rot="5400000" flipH="1">
            <a:off x="-1344335" y="1331415"/>
            <a:ext cx="6897814" cy="4209144"/>
          </a:xfrm>
          <a:prstGeom prst="triangle">
            <a:avLst/>
          </a:prstGeom>
          <a:solidFill>
            <a:srgbClr val="FDDC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空心三角"/>
          <p:cNvSpPr/>
          <p:nvPr/>
        </p:nvSpPr>
        <p:spPr>
          <a:xfrm rot="5400000" flipH="1">
            <a:off x="-1683125" y="957641"/>
            <a:ext cx="8122872" cy="4956692"/>
          </a:xfrm>
          <a:prstGeom prst="triangle">
            <a:avLst/>
          </a:prstGeom>
          <a:noFill/>
          <a:ln w="57150">
            <a:solidFill>
              <a:srgbClr val="FDD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标号"/>
          <p:cNvSpPr txBox="1"/>
          <p:nvPr/>
        </p:nvSpPr>
        <p:spPr>
          <a:xfrm>
            <a:off x="738913" y="2301097"/>
            <a:ext cx="3294743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 b="1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b="0" dirty="0"/>
              <a:t>02</a:t>
            </a:r>
            <a:endParaRPr lang="zh-CN" altLang="en-US" b="0" dirty="0"/>
          </a:p>
        </p:txBody>
      </p:sp>
      <p:cxnSp>
        <p:nvCxnSpPr>
          <p:cNvPr id="11" name="下划线"/>
          <p:cNvCxnSpPr/>
          <p:nvPr/>
        </p:nvCxnSpPr>
        <p:spPr>
          <a:xfrm>
            <a:off x="5544054" y="3816318"/>
            <a:ext cx="593098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图标1"/>
          <p:cNvGrpSpPr/>
          <p:nvPr/>
        </p:nvGrpSpPr>
        <p:grpSpPr>
          <a:xfrm>
            <a:off x="5876363" y="1977862"/>
            <a:ext cx="1452284" cy="1452284"/>
            <a:chOff x="5876363" y="1977862"/>
            <a:chExt cx="1452284" cy="1452284"/>
          </a:xfrm>
        </p:grpSpPr>
        <p:sp>
          <p:nvSpPr>
            <p:cNvPr id="12" name="椭圆 11"/>
            <p:cNvSpPr/>
            <p:nvPr/>
          </p:nvSpPr>
          <p:spPr>
            <a:xfrm>
              <a:off x="5876363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6089636" y="2283203"/>
              <a:ext cx="930850" cy="743550"/>
            </a:xfrm>
            <a:custGeom>
              <a:avLst/>
              <a:gdLst>
                <a:gd name="T0" fmla="*/ 22 w 67"/>
                <a:gd name="T1" fmla="*/ 52 h 52"/>
                <a:gd name="T2" fmla="*/ 30 w 67"/>
                <a:gd name="T3" fmla="*/ 52 h 52"/>
                <a:gd name="T4" fmla="*/ 32 w 67"/>
                <a:gd name="T5" fmla="*/ 51 h 52"/>
                <a:gd name="T6" fmla="*/ 32 w 67"/>
                <a:gd name="T7" fmla="*/ 34 h 52"/>
                <a:gd name="T8" fmla="*/ 27 w 67"/>
                <a:gd name="T9" fmla="*/ 31 h 52"/>
                <a:gd name="T10" fmla="*/ 20 w 67"/>
                <a:gd name="T11" fmla="*/ 35 h 52"/>
                <a:gd name="T12" fmla="*/ 20 w 67"/>
                <a:gd name="T13" fmla="*/ 51 h 52"/>
                <a:gd name="T14" fmla="*/ 22 w 67"/>
                <a:gd name="T15" fmla="*/ 52 h 52"/>
                <a:gd name="T16" fmla="*/ 0 w 67"/>
                <a:gd name="T17" fmla="*/ 34 h 52"/>
                <a:gd name="T18" fmla="*/ 25 w 67"/>
                <a:gd name="T19" fmla="*/ 19 h 52"/>
                <a:gd name="T20" fmla="*/ 27 w 67"/>
                <a:gd name="T21" fmla="*/ 18 h 52"/>
                <a:gd name="T22" fmla="*/ 28 w 67"/>
                <a:gd name="T23" fmla="*/ 19 h 52"/>
                <a:gd name="T24" fmla="*/ 36 w 67"/>
                <a:gd name="T25" fmla="*/ 23 h 52"/>
                <a:gd name="T26" fmla="*/ 56 w 67"/>
                <a:gd name="T27" fmla="*/ 6 h 52"/>
                <a:gd name="T28" fmla="*/ 53 w 67"/>
                <a:gd name="T29" fmla="*/ 3 h 52"/>
                <a:gd name="T30" fmla="*/ 60 w 67"/>
                <a:gd name="T31" fmla="*/ 1 h 52"/>
                <a:gd name="T32" fmla="*/ 67 w 67"/>
                <a:gd name="T33" fmla="*/ 0 h 52"/>
                <a:gd name="T34" fmla="*/ 65 w 67"/>
                <a:gd name="T35" fmla="*/ 7 h 52"/>
                <a:gd name="T36" fmla="*/ 63 w 67"/>
                <a:gd name="T37" fmla="*/ 14 h 52"/>
                <a:gd name="T38" fmla="*/ 60 w 67"/>
                <a:gd name="T39" fmla="*/ 10 h 52"/>
                <a:gd name="T40" fmla="*/ 38 w 67"/>
                <a:gd name="T41" fmla="*/ 29 h 52"/>
                <a:gd name="T42" fmla="*/ 36 w 67"/>
                <a:gd name="T43" fmla="*/ 31 h 52"/>
                <a:gd name="T44" fmla="*/ 35 w 67"/>
                <a:gd name="T45" fmla="*/ 30 h 52"/>
                <a:gd name="T46" fmla="*/ 27 w 67"/>
                <a:gd name="T47" fmla="*/ 25 h 52"/>
                <a:gd name="T48" fmla="*/ 3 w 67"/>
                <a:gd name="T49" fmla="*/ 39 h 52"/>
                <a:gd name="T50" fmla="*/ 0 w 67"/>
                <a:gd name="T51" fmla="*/ 34 h 52"/>
                <a:gd name="T52" fmla="*/ 6 w 67"/>
                <a:gd name="T53" fmla="*/ 52 h 52"/>
                <a:gd name="T54" fmla="*/ 14 w 67"/>
                <a:gd name="T55" fmla="*/ 52 h 52"/>
                <a:gd name="T56" fmla="*/ 16 w 67"/>
                <a:gd name="T57" fmla="*/ 51 h 52"/>
                <a:gd name="T58" fmla="*/ 16 w 67"/>
                <a:gd name="T59" fmla="*/ 38 h 52"/>
                <a:gd name="T60" fmla="*/ 4 w 67"/>
                <a:gd name="T61" fmla="*/ 44 h 52"/>
                <a:gd name="T62" fmla="*/ 4 w 67"/>
                <a:gd name="T63" fmla="*/ 51 h 52"/>
                <a:gd name="T64" fmla="*/ 6 w 67"/>
                <a:gd name="T65" fmla="*/ 52 h 52"/>
                <a:gd name="T66" fmla="*/ 38 w 67"/>
                <a:gd name="T67" fmla="*/ 52 h 52"/>
                <a:gd name="T68" fmla="*/ 46 w 67"/>
                <a:gd name="T69" fmla="*/ 52 h 52"/>
                <a:gd name="T70" fmla="*/ 48 w 67"/>
                <a:gd name="T71" fmla="*/ 51 h 52"/>
                <a:gd name="T72" fmla="*/ 48 w 67"/>
                <a:gd name="T73" fmla="*/ 27 h 52"/>
                <a:gd name="T74" fmla="*/ 48 w 67"/>
                <a:gd name="T75" fmla="*/ 27 h 52"/>
                <a:gd name="T76" fmla="*/ 37 w 67"/>
                <a:gd name="T77" fmla="*/ 37 h 52"/>
                <a:gd name="T78" fmla="*/ 37 w 67"/>
                <a:gd name="T79" fmla="*/ 36 h 52"/>
                <a:gd name="T80" fmla="*/ 37 w 67"/>
                <a:gd name="T81" fmla="*/ 51 h 52"/>
                <a:gd name="T82" fmla="*/ 38 w 67"/>
                <a:gd name="T83" fmla="*/ 52 h 52"/>
                <a:gd name="T84" fmla="*/ 55 w 67"/>
                <a:gd name="T85" fmla="*/ 52 h 52"/>
                <a:gd name="T86" fmla="*/ 62 w 67"/>
                <a:gd name="T87" fmla="*/ 52 h 52"/>
                <a:gd name="T88" fmla="*/ 64 w 67"/>
                <a:gd name="T89" fmla="*/ 51 h 52"/>
                <a:gd name="T90" fmla="*/ 64 w 67"/>
                <a:gd name="T91" fmla="*/ 22 h 52"/>
                <a:gd name="T92" fmla="*/ 60 w 67"/>
                <a:gd name="T93" fmla="*/ 17 h 52"/>
                <a:gd name="T94" fmla="*/ 53 w 67"/>
                <a:gd name="T95" fmla="*/ 23 h 52"/>
                <a:gd name="T96" fmla="*/ 53 w 67"/>
                <a:gd name="T97" fmla="*/ 51 h 52"/>
                <a:gd name="T98" fmla="*/ 55 w 67"/>
                <a:gd name="T9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52">
                  <a:moveTo>
                    <a:pt x="22" y="52"/>
                  </a:moveTo>
                  <a:cubicBezTo>
                    <a:pt x="25" y="52"/>
                    <a:pt x="28" y="52"/>
                    <a:pt x="30" y="52"/>
                  </a:cubicBezTo>
                  <a:cubicBezTo>
                    <a:pt x="31" y="52"/>
                    <a:pt x="32" y="52"/>
                    <a:pt x="32" y="51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21" y="52"/>
                    <a:pt x="22" y="52"/>
                  </a:cubicBezTo>
                  <a:close/>
                  <a:moveTo>
                    <a:pt x="0" y="34"/>
                  </a:moveTo>
                  <a:cubicBezTo>
                    <a:pt x="25" y="19"/>
                    <a:pt x="25" y="19"/>
                    <a:pt x="25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0" y="34"/>
                    <a:pt x="0" y="34"/>
                    <a:pt x="0" y="34"/>
                  </a:cubicBezTo>
                  <a:close/>
                  <a:moveTo>
                    <a:pt x="6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5" y="52"/>
                    <a:pt x="16" y="52"/>
                    <a:pt x="16" y="51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5" y="52"/>
                    <a:pt x="6" y="52"/>
                  </a:cubicBezTo>
                  <a:close/>
                  <a:moveTo>
                    <a:pt x="38" y="52"/>
                  </a:moveTo>
                  <a:cubicBezTo>
                    <a:pt x="41" y="52"/>
                    <a:pt x="44" y="52"/>
                    <a:pt x="46" y="52"/>
                  </a:cubicBezTo>
                  <a:cubicBezTo>
                    <a:pt x="47" y="52"/>
                    <a:pt x="48" y="52"/>
                    <a:pt x="48" y="51"/>
                  </a:cubicBezTo>
                  <a:cubicBezTo>
                    <a:pt x="48" y="43"/>
                    <a:pt x="48" y="35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2"/>
                    <a:pt x="37" y="52"/>
                    <a:pt x="38" y="52"/>
                  </a:cubicBezTo>
                  <a:close/>
                  <a:moveTo>
                    <a:pt x="55" y="52"/>
                  </a:moveTo>
                  <a:cubicBezTo>
                    <a:pt x="62" y="52"/>
                    <a:pt x="62" y="52"/>
                    <a:pt x="62" y="52"/>
                  </a:cubicBezTo>
                  <a:cubicBezTo>
                    <a:pt x="63" y="52"/>
                    <a:pt x="64" y="52"/>
                    <a:pt x="64" y="5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2"/>
                    <a:pt x="54" y="52"/>
                    <a:pt x="55" y="52"/>
                  </a:cubicBezTo>
                  <a:close/>
                </a:path>
              </a:pathLst>
            </a:custGeom>
            <a:solidFill>
              <a:srgbClr val="FDDC01"/>
            </a:solidFill>
            <a:ln>
              <a:solidFill>
                <a:srgbClr val="FDDC0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图标2"/>
          <p:cNvGrpSpPr/>
          <p:nvPr/>
        </p:nvGrpSpPr>
        <p:grpSpPr>
          <a:xfrm>
            <a:off x="7878855" y="1977862"/>
            <a:ext cx="1452284" cy="1452284"/>
            <a:chOff x="7878855" y="1977862"/>
            <a:chExt cx="1452284" cy="1452284"/>
          </a:xfrm>
        </p:grpSpPr>
        <p:sp>
          <p:nvSpPr>
            <p:cNvPr id="13" name="椭圆 12"/>
            <p:cNvSpPr/>
            <p:nvPr/>
          </p:nvSpPr>
          <p:spPr>
            <a:xfrm>
              <a:off x="7878855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8154045" y="2358070"/>
              <a:ext cx="901904" cy="691868"/>
            </a:xfrm>
            <a:custGeom>
              <a:avLst/>
              <a:gdLst>
                <a:gd name="T0" fmla="*/ 57 w 59"/>
                <a:gd name="T1" fmla="*/ 41 h 44"/>
                <a:gd name="T2" fmla="*/ 3 w 59"/>
                <a:gd name="T3" fmla="*/ 44 h 44"/>
                <a:gd name="T4" fmla="*/ 0 w 59"/>
                <a:gd name="T5" fmla="*/ 41 h 44"/>
                <a:gd name="T6" fmla="*/ 3 w 59"/>
                <a:gd name="T7" fmla="*/ 0 h 44"/>
                <a:gd name="T8" fmla="*/ 7 w 59"/>
                <a:gd name="T9" fmla="*/ 8 h 44"/>
                <a:gd name="T10" fmla="*/ 9 w 59"/>
                <a:gd name="T11" fmla="*/ 9 h 44"/>
                <a:gd name="T12" fmla="*/ 25 w 59"/>
                <a:gd name="T13" fmla="*/ 9 h 44"/>
                <a:gd name="T14" fmla="*/ 28 w 59"/>
                <a:gd name="T15" fmla="*/ 10 h 44"/>
                <a:gd name="T16" fmla="*/ 35 w 59"/>
                <a:gd name="T17" fmla="*/ 11 h 44"/>
                <a:gd name="T18" fmla="*/ 37 w 59"/>
                <a:gd name="T19" fmla="*/ 11 h 44"/>
                <a:gd name="T20" fmla="*/ 54 w 59"/>
                <a:gd name="T21" fmla="*/ 18 h 44"/>
                <a:gd name="T22" fmla="*/ 56 w 59"/>
                <a:gd name="T23" fmla="*/ 15 h 44"/>
                <a:gd name="T24" fmla="*/ 56 w 59"/>
                <a:gd name="T25" fmla="*/ 20 h 44"/>
                <a:gd name="T26" fmla="*/ 50 w 59"/>
                <a:gd name="T27" fmla="*/ 24 h 44"/>
                <a:gd name="T28" fmla="*/ 53 w 59"/>
                <a:gd name="T29" fmla="*/ 32 h 44"/>
                <a:gd name="T30" fmla="*/ 41 w 59"/>
                <a:gd name="T31" fmla="*/ 32 h 44"/>
                <a:gd name="T32" fmla="*/ 38 w 59"/>
                <a:gd name="T33" fmla="*/ 35 h 44"/>
                <a:gd name="T34" fmla="*/ 36 w 59"/>
                <a:gd name="T35" fmla="*/ 32 h 44"/>
                <a:gd name="T36" fmla="*/ 28 w 59"/>
                <a:gd name="T37" fmla="*/ 25 h 44"/>
                <a:gd name="T38" fmla="*/ 20 w 59"/>
                <a:gd name="T39" fmla="*/ 31 h 44"/>
                <a:gd name="T40" fmla="*/ 17 w 59"/>
                <a:gd name="T41" fmla="*/ 33 h 44"/>
                <a:gd name="T42" fmla="*/ 14 w 59"/>
                <a:gd name="T43" fmla="*/ 30 h 44"/>
                <a:gd name="T44" fmla="*/ 11 w 59"/>
                <a:gd name="T45" fmla="*/ 28 h 44"/>
                <a:gd name="T46" fmla="*/ 3 w 59"/>
                <a:gd name="T47" fmla="*/ 35 h 44"/>
                <a:gd name="T48" fmla="*/ 38 w 59"/>
                <a:gd name="T49" fmla="*/ 29 h 44"/>
                <a:gd name="T50" fmla="*/ 46 w 59"/>
                <a:gd name="T51" fmla="*/ 25 h 44"/>
                <a:gd name="T52" fmla="*/ 27 w 59"/>
                <a:gd name="T53" fmla="*/ 17 h 44"/>
                <a:gd name="T54" fmla="*/ 25 w 59"/>
                <a:gd name="T55" fmla="*/ 16 h 44"/>
                <a:gd name="T56" fmla="*/ 12 w 59"/>
                <a:gd name="T57" fmla="*/ 19 h 44"/>
                <a:gd name="T58" fmla="*/ 10 w 59"/>
                <a:gd name="T59" fmla="*/ 18 h 44"/>
                <a:gd name="T60" fmla="*/ 3 w 59"/>
                <a:gd name="T61" fmla="*/ 13 h 44"/>
                <a:gd name="T62" fmla="*/ 8 w 59"/>
                <a:gd name="T63" fmla="*/ 26 h 44"/>
                <a:gd name="T64" fmla="*/ 11 w 59"/>
                <a:gd name="T65" fmla="*/ 23 h 44"/>
                <a:gd name="T66" fmla="*/ 13 w 59"/>
                <a:gd name="T67" fmla="*/ 26 h 44"/>
                <a:gd name="T68" fmla="*/ 17 w 59"/>
                <a:gd name="T69" fmla="*/ 28 h 44"/>
                <a:gd name="T70" fmla="*/ 26 w 59"/>
                <a:gd name="T71" fmla="*/ 23 h 44"/>
                <a:gd name="T72" fmla="*/ 28 w 59"/>
                <a:gd name="T73" fmla="*/ 20 h 44"/>
                <a:gd name="T74" fmla="*/ 31 w 59"/>
                <a:gd name="T75" fmla="*/ 23 h 44"/>
                <a:gd name="T76" fmla="*/ 38 w 59"/>
                <a:gd name="T77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" h="44">
                  <a:moveTo>
                    <a:pt x="3" y="41"/>
                  </a:moveTo>
                  <a:cubicBezTo>
                    <a:pt x="57" y="41"/>
                    <a:pt x="57" y="41"/>
                    <a:pt x="57" y="41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6"/>
                    <a:pt x="55" y="15"/>
                    <a:pt x="56" y="15"/>
                  </a:cubicBezTo>
                  <a:cubicBezTo>
                    <a:pt x="58" y="15"/>
                    <a:pt x="59" y="16"/>
                    <a:pt x="59" y="18"/>
                  </a:cubicBezTo>
                  <a:cubicBezTo>
                    <a:pt x="59" y="19"/>
                    <a:pt x="58" y="20"/>
                    <a:pt x="56" y="20"/>
                  </a:cubicBezTo>
                  <a:cubicBezTo>
                    <a:pt x="56" y="20"/>
                    <a:pt x="56" y="20"/>
                    <a:pt x="55" y="20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0" y="35"/>
                    <a:pt x="38" y="35"/>
                  </a:cubicBezTo>
                  <a:cubicBezTo>
                    <a:pt x="37" y="35"/>
                    <a:pt x="36" y="33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8" y="25"/>
                    <a:pt x="28" y="25"/>
                  </a:cubicBezTo>
                  <a:cubicBezTo>
                    <a:pt x="28" y="25"/>
                    <a:pt x="27" y="25"/>
                    <a:pt x="27" y="25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2"/>
                    <a:pt x="18" y="33"/>
                    <a:pt x="17" y="33"/>
                  </a:cubicBezTo>
                  <a:cubicBezTo>
                    <a:pt x="15" y="33"/>
                    <a:pt x="14" y="32"/>
                    <a:pt x="14" y="31"/>
                  </a:cubicBezTo>
                  <a:cubicBezTo>
                    <a:pt x="14" y="31"/>
                    <a:pt x="14" y="31"/>
                    <a:pt x="14" y="3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41"/>
                    <a:pt x="3" y="41"/>
                    <a:pt x="3" y="41"/>
                  </a:cubicBezTo>
                  <a:close/>
                  <a:moveTo>
                    <a:pt x="38" y="29"/>
                  </a:moveTo>
                  <a:cubicBezTo>
                    <a:pt x="39" y="29"/>
                    <a:pt x="39" y="29"/>
                    <a:pt x="39" y="30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5"/>
                    <a:pt x="8" y="25"/>
                  </a:cubicBezTo>
                  <a:cubicBezTo>
                    <a:pt x="8" y="24"/>
                    <a:pt x="9" y="23"/>
                    <a:pt x="11" y="23"/>
                  </a:cubicBezTo>
                  <a:cubicBezTo>
                    <a:pt x="12" y="23"/>
                    <a:pt x="13" y="24"/>
                    <a:pt x="13" y="25"/>
                  </a:cubicBezTo>
                  <a:cubicBezTo>
                    <a:pt x="13" y="25"/>
                    <a:pt x="13" y="26"/>
                    <a:pt x="13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7" y="28"/>
                    <a:pt x="18" y="28"/>
                    <a:pt x="18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1"/>
                    <a:pt x="27" y="20"/>
                    <a:pt x="28" y="20"/>
                  </a:cubicBezTo>
                  <a:cubicBezTo>
                    <a:pt x="30" y="20"/>
                    <a:pt x="31" y="21"/>
                    <a:pt x="31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9"/>
                    <a:pt x="38" y="29"/>
                    <a:pt x="38" y="29"/>
                  </a:cubicBezTo>
                  <a:close/>
                </a:path>
              </a:pathLst>
            </a:custGeom>
            <a:solidFill>
              <a:srgbClr val="FDDC01"/>
            </a:solidFill>
            <a:ln>
              <a:solidFill>
                <a:srgbClr val="FDDC0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图标3"/>
          <p:cNvGrpSpPr/>
          <p:nvPr/>
        </p:nvGrpSpPr>
        <p:grpSpPr>
          <a:xfrm>
            <a:off x="9881347" y="1977862"/>
            <a:ext cx="1452284" cy="1452284"/>
            <a:chOff x="9881347" y="1977862"/>
            <a:chExt cx="1452284" cy="1452284"/>
          </a:xfrm>
        </p:grpSpPr>
        <p:sp>
          <p:nvSpPr>
            <p:cNvPr id="14" name="椭圆 13"/>
            <p:cNvSpPr/>
            <p:nvPr/>
          </p:nvSpPr>
          <p:spPr>
            <a:xfrm>
              <a:off x="9881347" y="1977862"/>
              <a:ext cx="1452284" cy="1452284"/>
            </a:xfrm>
            <a:prstGeom prst="ellipse">
              <a:avLst/>
            </a:prstGeom>
            <a:noFill/>
            <a:ln w="57150">
              <a:solidFill>
                <a:srgbClr val="FDDC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0206814" y="2311292"/>
              <a:ext cx="801350" cy="785424"/>
            </a:xfrm>
            <a:custGeom>
              <a:avLst/>
              <a:gdLst>
                <a:gd name="T0" fmla="*/ 0 w 151"/>
                <a:gd name="T1" fmla="*/ 0 h 148"/>
                <a:gd name="T2" fmla="*/ 20 w 151"/>
                <a:gd name="T3" fmla="*/ 0 h 148"/>
                <a:gd name="T4" fmla="*/ 20 w 151"/>
                <a:gd name="T5" fmla="*/ 139 h 148"/>
                <a:gd name="T6" fmla="*/ 151 w 151"/>
                <a:gd name="T7" fmla="*/ 139 h 148"/>
                <a:gd name="T8" fmla="*/ 151 w 151"/>
                <a:gd name="T9" fmla="*/ 148 h 148"/>
                <a:gd name="T10" fmla="*/ 20 w 151"/>
                <a:gd name="T11" fmla="*/ 148 h 148"/>
                <a:gd name="T12" fmla="*/ 0 w 151"/>
                <a:gd name="T13" fmla="*/ 148 h 148"/>
                <a:gd name="T14" fmla="*/ 0 w 151"/>
                <a:gd name="T15" fmla="*/ 139 h 148"/>
                <a:gd name="T16" fmla="*/ 0 w 151"/>
                <a:gd name="T17" fmla="*/ 0 h 148"/>
                <a:gd name="T18" fmla="*/ 0 w 151"/>
                <a:gd name="T19" fmla="*/ 0 h 148"/>
                <a:gd name="T20" fmla="*/ 27 w 151"/>
                <a:gd name="T21" fmla="*/ 42 h 148"/>
                <a:gd name="T22" fmla="*/ 116 w 151"/>
                <a:gd name="T23" fmla="*/ 42 h 148"/>
                <a:gd name="T24" fmla="*/ 116 w 151"/>
                <a:gd name="T25" fmla="*/ 28 h 148"/>
                <a:gd name="T26" fmla="*/ 27 w 151"/>
                <a:gd name="T27" fmla="*/ 28 h 148"/>
                <a:gd name="T28" fmla="*/ 27 w 151"/>
                <a:gd name="T29" fmla="*/ 42 h 148"/>
                <a:gd name="T30" fmla="*/ 27 w 151"/>
                <a:gd name="T31" fmla="*/ 42 h 148"/>
                <a:gd name="T32" fmla="*/ 27 w 151"/>
                <a:gd name="T33" fmla="*/ 52 h 148"/>
                <a:gd name="T34" fmla="*/ 143 w 151"/>
                <a:gd name="T35" fmla="*/ 52 h 148"/>
                <a:gd name="T36" fmla="*/ 143 w 151"/>
                <a:gd name="T37" fmla="*/ 47 h 148"/>
                <a:gd name="T38" fmla="*/ 27 w 151"/>
                <a:gd name="T39" fmla="*/ 47 h 148"/>
                <a:gd name="T40" fmla="*/ 27 w 151"/>
                <a:gd name="T41" fmla="*/ 52 h 148"/>
                <a:gd name="T42" fmla="*/ 27 w 151"/>
                <a:gd name="T43" fmla="*/ 52 h 148"/>
                <a:gd name="T44" fmla="*/ 27 w 151"/>
                <a:gd name="T45" fmla="*/ 77 h 148"/>
                <a:gd name="T46" fmla="*/ 69 w 151"/>
                <a:gd name="T47" fmla="*/ 77 h 148"/>
                <a:gd name="T48" fmla="*/ 69 w 151"/>
                <a:gd name="T49" fmla="*/ 62 h 148"/>
                <a:gd name="T50" fmla="*/ 27 w 151"/>
                <a:gd name="T51" fmla="*/ 62 h 148"/>
                <a:gd name="T52" fmla="*/ 27 w 151"/>
                <a:gd name="T53" fmla="*/ 77 h 148"/>
                <a:gd name="T54" fmla="*/ 27 w 151"/>
                <a:gd name="T55" fmla="*/ 77 h 148"/>
                <a:gd name="T56" fmla="*/ 27 w 151"/>
                <a:gd name="T57" fmla="*/ 89 h 148"/>
                <a:gd name="T58" fmla="*/ 81 w 151"/>
                <a:gd name="T59" fmla="*/ 89 h 148"/>
                <a:gd name="T60" fmla="*/ 81 w 151"/>
                <a:gd name="T61" fmla="*/ 82 h 148"/>
                <a:gd name="T62" fmla="*/ 27 w 151"/>
                <a:gd name="T63" fmla="*/ 82 h 148"/>
                <a:gd name="T64" fmla="*/ 27 w 151"/>
                <a:gd name="T65" fmla="*/ 89 h 148"/>
                <a:gd name="T66" fmla="*/ 27 w 151"/>
                <a:gd name="T67" fmla="*/ 89 h 148"/>
                <a:gd name="T68" fmla="*/ 27 w 151"/>
                <a:gd name="T69" fmla="*/ 111 h 148"/>
                <a:gd name="T70" fmla="*/ 94 w 151"/>
                <a:gd name="T71" fmla="*/ 111 h 148"/>
                <a:gd name="T72" fmla="*/ 94 w 151"/>
                <a:gd name="T73" fmla="*/ 99 h 148"/>
                <a:gd name="T74" fmla="*/ 27 w 151"/>
                <a:gd name="T75" fmla="*/ 99 h 148"/>
                <a:gd name="T76" fmla="*/ 27 w 151"/>
                <a:gd name="T77" fmla="*/ 111 h 148"/>
                <a:gd name="T78" fmla="*/ 27 w 151"/>
                <a:gd name="T79" fmla="*/ 111 h 148"/>
                <a:gd name="T80" fmla="*/ 27 w 151"/>
                <a:gd name="T81" fmla="*/ 124 h 148"/>
                <a:gd name="T82" fmla="*/ 116 w 151"/>
                <a:gd name="T83" fmla="*/ 124 h 148"/>
                <a:gd name="T84" fmla="*/ 116 w 151"/>
                <a:gd name="T85" fmla="*/ 116 h 148"/>
                <a:gd name="T86" fmla="*/ 27 w 151"/>
                <a:gd name="T87" fmla="*/ 116 h 148"/>
                <a:gd name="T88" fmla="*/ 27 w 151"/>
                <a:gd name="T89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1" h="148">
                  <a:moveTo>
                    <a:pt x="0" y="0"/>
                  </a:moveTo>
                  <a:lnTo>
                    <a:pt x="20" y="0"/>
                  </a:lnTo>
                  <a:lnTo>
                    <a:pt x="20" y="139"/>
                  </a:lnTo>
                  <a:lnTo>
                    <a:pt x="151" y="139"/>
                  </a:lnTo>
                  <a:lnTo>
                    <a:pt x="151" y="148"/>
                  </a:lnTo>
                  <a:lnTo>
                    <a:pt x="20" y="148"/>
                  </a:lnTo>
                  <a:lnTo>
                    <a:pt x="0" y="148"/>
                  </a:lnTo>
                  <a:lnTo>
                    <a:pt x="0" y="139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" y="42"/>
                  </a:moveTo>
                  <a:lnTo>
                    <a:pt x="116" y="42"/>
                  </a:lnTo>
                  <a:lnTo>
                    <a:pt x="116" y="28"/>
                  </a:lnTo>
                  <a:lnTo>
                    <a:pt x="27" y="28"/>
                  </a:lnTo>
                  <a:lnTo>
                    <a:pt x="27" y="42"/>
                  </a:lnTo>
                  <a:lnTo>
                    <a:pt x="27" y="42"/>
                  </a:lnTo>
                  <a:close/>
                  <a:moveTo>
                    <a:pt x="27" y="52"/>
                  </a:moveTo>
                  <a:lnTo>
                    <a:pt x="143" y="52"/>
                  </a:lnTo>
                  <a:lnTo>
                    <a:pt x="143" y="47"/>
                  </a:lnTo>
                  <a:lnTo>
                    <a:pt x="27" y="47"/>
                  </a:lnTo>
                  <a:lnTo>
                    <a:pt x="27" y="52"/>
                  </a:lnTo>
                  <a:lnTo>
                    <a:pt x="27" y="52"/>
                  </a:lnTo>
                  <a:close/>
                  <a:moveTo>
                    <a:pt x="27" y="77"/>
                  </a:moveTo>
                  <a:lnTo>
                    <a:pt x="69" y="77"/>
                  </a:lnTo>
                  <a:lnTo>
                    <a:pt x="69" y="62"/>
                  </a:lnTo>
                  <a:lnTo>
                    <a:pt x="27" y="62"/>
                  </a:lnTo>
                  <a:lnTo>
                    <a:pt x="27" y="77"/>
                  </a:lnTo>
                  <a:lnTo>
                    <a:pt x="27" y="77"/>
                  </a:lnTo>
                  <a:close/>
                  <a:moveTo>
                    <a:pt x="27" y="89"/>
                  </a:moveTo>
                  <a:lnTo>
                    <a:pt x="81" y="89"/>
                  </a:lnTo>
                  <a:lnTo>
                    <a:pt x="81" y="82"/>
                  </a:lnTo>
                  <a:lnTo>
                    <a:pt x="27" y="82"/>
                  </a:lnTo>
                  <a:lnTo>
                    <a:pt x="27" y="89"/>
                  </a:lnTo>
                  <a:lnTo>
                    <a:pt x="27" y="89"/>
                  </a:lnTo>
                  <a:close/>
                  <a:moveTo>
                    <a:pt x="27" y="111"/>
                  </a:moveTo>
                  <a:lnTo>
                    <a:pt x="94" y="111"/>
                  </a:lnTo>
                  <a:lnTo>
                    <a:pt x="94" y="99"/>
                  </a:lnTo>
                  <a:lnTo>
                    <a:pt x="27" y="99"/>
                  </a:lnTo>
                  <a:lnTo>
                    <a:pt x="27" y="111"/>
                  </a:lnTo>
                  <a:lnTo>
                    <a:pt x="27" y="111"/>
                  </a:lnTo>
                  <a:close/>
                  <a:moveTo>
                    <a:pt x="27" y="124"/>
                  </a:moveTo>
                  <a:lnTo>
                    <a:pt x="116" y="124"/>
                  </a:lnTo>
                  <a:lnTo>
                    <a:pt x="116" y="116"/>
                  </a:lnTo>
                  <a:lnTo>
                    <a:pt x="27" y="116"/>
                  </a:lnTo>
                  <a:lnTo>
                    <a:pt x="27" y="124"/>
                  </a:lnTo>
                  <a:close/>
                </a:path>
              </a:pathLst>
            </a:custGeom>
            <a:solidFill>
              <a:srgbClr val="FDDC01"/>
            </a:solidFill>
            <a:ln>
              <a:solidFill>
                <a:srgbClr val="FDDC0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标题"/>
          <p:cNvSpPr txBox="1"/>
          <p:nvPr/>
        </p:nvSpPr>
        <p:spPr>
          <a:xfrm>
            <a:off x="5794039" y="4131744"/>
            <a:ext cx="599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4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8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" grpId="0"/>
      <p:bldP spid="1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图形" descr="图片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背景"/>
          <p:cNvSpPr/>
          <p:nvPr/>
        </p:nvSpPr>
        <p:spPr>
          <a:xfrm>
            <a:off x="0" y="-27961"/>
            <a:ext cx="12192000" cy="6885961"/>
          </a:xfrm>
          <a:prstGeom prst="rect">
            <a:avLst/>
          </a:prstGeom>
          <a:solidFill>
            <a:srgbClr val="11153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logo"/>
          <p:cNvSpPr txBox="1"/>
          <p:nvPr/>
        </p:nvSpPr>
        <p:spPr>
          <a:xfrm>
            <a:off x="10941331" y="159574"/>
            <a:ext cx="13265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380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+mj-ea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LOGO</a:t>
            </a:r>
            <a:endParaRPr lang="zh-CN" altLang="en-US" sz="2400" dirty="0">
              <a:solidFill>
                <a:schemeClr val="bg1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9" name="三角形"/>
          <p:cNvSpPr/>
          <p:nvPr/>
        </p:nvSpPr>
        <p:spPr>
          <a:xfrm flipH="1">
            <a:off x="0" y="876640"/>
            <a:ext cx="4790196" cy="5981360"/>
          </a:xfrm>
          <a:custGeom>
            <a:avLst/>
            <a:gdLst>
              <a:gd name="connsiteX0" fmla="*/ 0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6858001 h 6858001"/>
              <a:gd name="connsiteX3" fmla="*/ 0 w 6096000"/>
              <a:gd name="connsiteY3" fmla="*/ 6858001 h 6858001"/>
              <a:gd name="connsiteX4" fmla="*/ 0 w 6096000"/>
              <a:gd name="connsiteY4" fmla="*/ 0 h 6858001"/>
              <a:gd name="connsiteX0" fmla="*/ 1285875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6858001 h 6858001"/>
              <a:gd name="connsiteX3" fmla="*/ 0 w 6096000"/>
              <a:gd name="connsiteY3" fmla="*/ 6858001 h 6858001"/>
              <a:gd name="connsiteX4" fmla="*/ 1285875 w 6096000"/>
              <a:gd name="connsiteY4" fmla="*/ 0 h 6858001"/>
              <a:gd name="connsiteX0" fmla="*/ 0 w 6096000"/>
              <a:gd name="connsiteY0" fmla="*/ 6858001 h 6858001"/>
              <a:gd name="connsiteX1" fmla="*/ 6096000 w 6096000"/>
              <a:gd name="connsiteY1" fmla="*/ 0 h 6858001"/>
              <a:gd name="connsiteX2" fmla="*/ 6096000 w 6096000"/>
              <a:gd name="connsiteY2" fmla="*/ 6858001 h 6858001"/>
              <a:gd name="connsiteX3" fmla="*/ 0 w 6096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1">
                <a:moveTo>
                  <a:pt x="0" y="6858001"/>
                </a:moveTo>
                <a:lnTo>
                  <a:pt x="6096000" y="0"/>
                </a:lnTo>
                <a:lnTo>
                  <a:pt x="6096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FDD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0" name="地图"/>
          <p:cNvGrpSpPr>
            <a:grpSpLocks/>
          </p:cNvGrpSpPr>
          <p:nvPr/>
        </p:nvGrpSpPr>
        <p:grpSpPr bwMode="auto">
          <a:xfrm>
            <a:off x="1369445" y="909485"/>
            <a:ext cx="9482137" cy="5732801"/>
            <a:chOff x="617" y="1370"/>
            <a:chExt cx="4531" cy="2740"/>
          </a:xfrm>
          <a:solidFill>
            <a:schemeClr val="tx2">
              <a:lumMod val="75000"/>
            </a:schemeClr>
          </a:solidFill>
        </p:grpSpPr>
        <p:sp>
          <p:nvSpPr>
            <p:cNvPr id="11" name="Freeform 191"/>
            <p:cNvSpPr>
              <a:spLocks/>
            </p:cNvSpPr>
            <p:nvPr/>
          </p:nvSpPr>
          <p:spPr bwMode="gray">
            <a:xfrm>
              <a:off x="1599" y="1634"/>
              <a:ext cx="84" cy="186"/>
            </a:xfrm>
            <a:custGeom>
              <a:avLst/>
              <a:gdLst>
                <a:gd name="T0" fmla="*/ 76 w 84"/>
                <a:gd name="T1" fmla="*/ 8 h 186"/>
                <a:gd name="T2" fmla="*/ 74 w 84"/>
                <a:gd name="T3" fmla="*/ 4 h 186"/>
                <a:gd name="T4" fmla="*/ 74 w 84"/>
                <a:gd name="T5" fmla="*/ 0 h 186"/>
                <a:gd name="T6" fmla="*/ 70 w 84"/>
                <a:gd name="T7" fmla="*/ 0 h 186"/>
                <a:gd name="T8" fmla="*/ 64 w 84"/>
                <a:gd name="T9" fmla="*/ 8 h 186"/>
                <a:gd name="T10" fmla="*/ 50 w 84"/>
                <a:gd name="T11" fmla="*/ 22 h 186"/>
                <a:gd name="T12" fmla="*/ 38 w 84"/>
                <a:gd name="T13" fmla="*/ 30 h 186"/>
                <a:gd name="T14" fmla="*/ 34 w 84"/>
                <a:gd name="T15" fmla="*/ 32 h 186"/>
                <a:gd name="T16" fmla="*/ 2 w 84"/>
                <a:gd name="T17" fmla="*/ 116 h 186"/>
                <a:gd name="T18" fmla="*/ 0 w 84"/>
                <a:gd name="T19" fmla="*/ 148 h 186"/>
                <a:gd name="T20" fmla="*/ 2 w 84"/>
                <a:gd name="T21" fmla="*/ 148 h 186"/>
                <a:gd name="T22" fmla="*/ 6 w 84"/>
                <a:gd name="T23" fmla="*/ 150 h 186"/>
                <a:gd name="T24" fmla="*/ 4 w 84"/>
                <a:gd name="T25" fmla="*/ 158 h 186"/>
                <a:gd name="T26" fmla="*/ 4 w 84"/>
                <a:gd name="T27" fmla="*/ 168 h 186"/>
                <a:gd name="T28" fmla="*/ 6 w 84"/>
                <a:gd name="T29" fmla="*/ 176 h 186"/>
                <a:gd name="T30" fmla="*/ 14 w 84"/>
                <a:gd name="T31" fmla="*/ 178 h 186"/>
                <a:gd name="T32" fmla="*/ 24 w 84"/>
                <a:gd name="T33" fmla="*/ 180 h 186"/>
                <a:gd name="T34" fmla="*/ 28 w 84"/>
                <a:gd name="T35" fmla="*/ 184 h 186"/>
                <a:gd name="T36" fmla="*/ 40 w 84"/>
                <a:gd name="T37" fmla="*/ 186 h 186"/>
                <a:gd name="T38" fmla="*/ 44 w 84"/>
                <a:gd name="T39" fmla="*/ 184 h 186"/>
                <a:gd name="T40" fmla="*/ 48 w 84"/>
                <a:gd name="T41" fmla="*/ 180 h 186"/>
                <a:gd name="T42" fmla="*/ 48 w 84"/>
                <a:gd name="T43" fmla="*/ 174 h 186"/>
                <a:gd name="T44" fmla="*/ 44 w 84"/>
                <a:gd name="T45" fmla="*/ 170 h 186"/>
                <a:gd name="T46" fmla="*/ 40 w 84"/>
                <a:gd name="T47" fmla="*/ 170 h 186"/>
                <a:gd name="T48" fmla="*/ 30 w 84"/>
                <a:gd name="T49" fmla="*/ 154 h 186"/>
                <a:gd name="T50" fmla="*/ 26 w 84"/>
                <a:gd name="T51" fmla="*/ 128 h 186"/>
                <a:gd name="T52" fmla="*/ 34 w 84"/>
                <a:gd name="T53" fmla="*/ 100 h 186"/>
                <a:gd name="T54" fmla="*/ 32 w 84"/>
                <a:gd name="T55" fmla="*/ 96 h 186"/>
                <a:gd name="T56" fmla="*/ 34 w 84"/>
                <a:gd name="T57" fmla="*/ 86 h 186"/>
                <a:gd name="T58" fmla="*/ 40 w 84"/>
                <a:gd name="T59" fmla="*/ 76 h 186"/>
                <a:gd name="T60" fmla="*/ 56 w 84"/>
                <a:gd name="T61" fmla="*/ 50 h 186"/>
                <a:gd name="T62" fmla="*/ 84 w 84"/>
                <a:gd name="T63" fmla="*/ 2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186">
                  <a:moveTo>
                    <a:pt x="76" y="8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4" y="8"/>
                  </a:lnTo>
                  <a:lnTo>
                    <a:pt x="56" y="16"/>
                  </a:lnTo>
                  <a:lnTo>
                    <a:pt x="50" y="22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8" y="88"/>
                  </a:lnTo>
                  <a:lnTo>
                    <a:pt x="2" y="116"/>
                  </a:lnTo>
                  <a:lnTo>
                    <a:pt x="2" y="124"/>
                  </a:lnTo>
                  <a:lnTo>
                    <a:pt x="0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4" y="148"/>
                  </a:lnTo>
                  <a:lnTo>
                    <a:pt x="6" y="150"/>
                  </a:lnTo>
                  <a:lnTo>
                    <a:pt x="6" y="154"/>
                  </a:lnTo>
                  <a:lnTo>
                    <a:pt x="4" y="158"/>
                  </a:lnTo>
                  <a:lnTo>
                    <a:pt x="4" y="162"/>
                  </a:lnTo>
                  <a:lnTo>
                    <a:pt x="4" y="168"/>
                  </a:lnTo>
                  <a:lnTo>
                    <a:pt x="4" y="172"/>
                  </a:lnTo>
                  <a:lnTo>
                    <a:pt x="6" y="176"/>
                  </a:lnTo>
                  <a:lnTo>
                    <a:pt x="8" y="178"/>
                  </a:lnTo>
                  <a:lnTo>
                    <a:pt x="14" y="178"/>
                  </a:lnTo>
                  <a:lnTo>
                    <a:pt x="20" y="178"/>
                  </a:lnTo>
                  <a:lnTo>
                    <a:pt x="24" y="180"/>
                  </a:lnTo>
                  <a:lnTo>
                    <a:pt x="26" y="182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40" y="186"/>
                  </a:lnTo>
                  <a:lnTo>
                    <a:pt x="42" y="186"/>
                  </a:lnTo>
                  <a:lnTo>
                    <a:pt x="44" y="184"/>
                  </a:lnTo>
                  <a:lnTo>
                    <a:pt x="46" y="184"/>
                  </a:lnTo>
                  <a:lnTo>
                    <a:pt x="48" y="180"/>
                  </a:lnTo>
                  <a:lnTo>
                    <a:pt x="50" y="178"/>
                  </a:lnTo>
                  <a:lnTo>
                    <a:pt x="48" y="174"/>
                  </a:lnTo>
                  <a:lnTo>
                    <a:pt x="46" y="172"/>
                  </a:lnTo>
                  <a:lnTo>
                    <a:pt x="44" y="170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30" y="158"/>
                  </a:lnTo>
                  <a:lnTo>
                    <a:pt x="30" y="154"/>
                  </a:lnTo>
                  <a:lnTo>
                    <a:pt x="26" y="142"/>
                  </a:lnTo>
                  <a:lnTo>
                    <a:pt x="26" y="128"/>
                  </a:lnTo>
                  <a:lnTo>
                    <a:pt x="26" y="112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4" y="86"/>
                  </a:lnTo>
                  <a:lnTo>
                    <a:pt x="36" y="82"/>
                  </a:lnTo>
                  <a:lnTo>
                    <a:pt x="40" y="76"/>
                  </a:lnTo>
                  <a:lnTo>
                    <a:pt x="48" y="66"/>
                  </a:lnTo>
                  <a:lnTo>
                    <a:pt x="56" y="50"/>
                  </a:lnTo>
                  <a:lnTo>
                    <a:pt x="66" y="36"/>
                  </a:lnTo>
                  <a:lnTo>
                    <a:pt x="84" y="22"/>
                  </a:lnTo>
                  <a:lnTo>
                    <a:pt x="76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92"/>
            <p:cNvSpPr>
              <a:spLocks/>
            </p:cNvSpPr>
            <p:nvPr/>
          </p:nvSpPr>
          <p:spPr bwMode="gray">
            <a:xfrm>
              <a:off x="1421" y="1478"/>
              <a:ext cx="110" cy="70"/>
            </a:xfrm>
            <a:custGeom>
              <a:avLst/>
              <a:gdLst>
                <a:gd name="T0" fmla="*/ 26 w 110"/>
                <a:gd name="T1" fmla="*/ 10 h 70"/>
                <a:gd name="T2" fmla="*/ 26 w 110"/>
                <a:gd name="T3" fmla="*/ 10 h 70"/>
                <a:gd name="T4" fmla="*/ 26 w 110"/>
                <a:gd name="T5" fmla="*/ 12 h 70"/>
                <a:gd name="T6" fmla="*/ 24 w 110"/>
                <a:gd name="T7" fmla="*/ 16 h 70"/>
                <a:gd name="T8" fmla="*/ 22 w 110"/>
                <a:gd name="T9" fmla="*/ 18 h 70"/>
                <a:gd name="T10" fmla="*/ 20 w 110"/>
                <a:gd name="T11" fmla="*/ 20 h 70"/>
                <a:gd name="T12" fmla="*/ 14 w 110"/>
                <a:gd name="T13" fmla="*/ 22 h 70"/>
                <a:gd name="T14" fmla="*/ 10 w 110"/>
                <a:gd name="T15" fmla="*/ 24 h 70"/>
                <a:gd name="T16" fmla="*/ 4 w 110"/>
                <a:gd name="T17" fmla="*/ 24 h 70"/>
                <a:gd name="T18" fmla="*/ 2 w 110"/>
                <a:gd name="T19" fmla="*/ 28 h 70"/>
                <a:gd name="T20" fmla="*/ 0 w 110"/>
                <a:gd name="T21" fmla="*/ 30 h 70"/>
                <a:gd name="T22" fmla="*/ 0 w 110"/>
                <a:gd name="T23" fmla="*/ 32 h 70"/>
                <a:gd name="T24" fmla="*/ 2 w 110"/>
                <a:gd name="T25" fmla="*/ 34 h 70"/>
                <a:gd name="T26" fmla="*/ 8 w 110"/>
                <a:gd name="T27" fmla="*/ 38 h 70"/>
                <a:gd name="T28" fmla="*/ 22 w 110"/>
                <a:gd name="T29" fmla="*/ 42 h 70"/>
                <a:gd name="T30" fmla="*/ 34 w 110"/>
                <a:gd name="T31" fmla="*/ 44 h 70"/>
                <a:gd name="T32" fmla="*/ 46 w 110"/>
                <a:gd name="T33" fmla="*/ 44 h 70"/>
                <a:gd name="T34" fmla="*/ 50 w 110"/>
                <a:gd name="T35" fmla="*/ 44 h 70"/>
                <a:gd name="T36" fmla="*/ 68 w 110"/>
                <a:gd name="T37" fmla="*/ 70 h 70"/>
                <a:gd name="T38" fmla="*/ 86 w 110"/>
                <a:gd name="T39" fmla="*/ 56 h 70"/>
                <a:gd name="T40" fmla="*/ 88 w 110"/>
                <a:gd name="T41" fmla="*/ 44 h 70"/>
                <a:gd name="T42" fmla="*/ 88 w 110"/>
                <a:gd name="T43" fmla="*/ 44 h 70"/>
                <a:gd name="T44" fmla="*/ 92 w 110"/>
                <a:gd name="T45" fmla="*/ 42 h 70"/>
                <a:gd name="T46" fmla="*/ 96 w 110"/>
                <a:gd name="T47" fmla="*/ 40 h 70"/>
                <a:gd name="T48" fmla="*/ 100 w 110"/>
                <a:gd name="T49" fmla="*/ 36 h 70"/>
                <a:gd name="T50" fmla="*/ 104 w 110"/>
                <a:gd name="T51" fmla="*/ 32 h 70"/>
                <a:gd name="T52" fmla="*/ 108 w 110"/>
                <a:gd name="T53" fmla="*/ 28 h 70"/>
                <a:gd name="T54" fmla="*/ 110 w 110"/>
                <a:gd name="T55" fmla="*/ 22 h 70"/>
                <a:gd name="T56" fmla="*/ 110 w 110"/>
                <a:gd name="T57" fmla="*/ 18 h 70"/>
                <a:gd name="T58" fmla="*/ 110 w 110"/>
                <a:gd name="T59" fmla="*/ 16 h 70"/>
                <a:gd name="T60" fmla="*/ 108 w 110"/>
                <a:gd name="T61" fmla="*/ 16 h 70"/>
                <a:gd name="T62" fmla="*/ 106 w 110"/>
                <a:gd name="T63" fmla="*/ 16 h 70"/>
                <a:gd name="T64" fmla="*/ 104 w 110"/>
                <a:gd name="T65" fmla="*/ 18 h 70"/>
                <a:gd name="T66" fmla="*/ 102 w 110"/>
                <a:gd name="T67" fmla="*/ 18 h 70"/>
                <a:gd name="T68" fmla="*/ 100 w 110"/>
                <a:gd name="T69" fmla="*/ 20 h 70"/>
                <a:gd name="T70" fmla="*/ 98 w 110"/>
                <a:gd name="T71" fmla="*/ 22 h 70"/>
                <a:gd name="T72" fmla="*/ 98 w 110"/>
                <a:gd name="T73" fmla="*/ 22 h 70"/>
                <a:gd name="T74" fmla="*/ 80 w 110"/>
                <a:gd name="T75" fmla="*/ 32 h 70"/>
                <a:gd name="T76" fmla="*/ 62 w 110"/>
                <a:gd name="T77" fmla="*/ 30 h 70"/>
                <a:gd name="T78" fmla="*/ 60 w 110"/>
                <a:gd name="T79" fmla="*/ 28 h 70"/>
                <a:gd name="T80" fmla="*/ 58 w 110"/>
                <a:gd name="T81" fmla="*/ 28 h 70"/>
                <a:gd name="T82" fmla="*/ 56 w 110"/>
                <a:gd name="T83" fmla="*/ 24 h 70"/>
                <a:gd name="T84" fmla="*/ 56 w 110"/>
                <a:gd name="T85" fmla="*/ 22 h 70"/>
                <a:gd name="T86" fmla="*/ 56 w 110"/>
                <a:gd name="T87" fmla="*/ 18 h 70"/>
                <a:gd name="T88" fmla="*/ 58 w 110"/>
                <a:gd name="T89" fmla="*/ 14 h 70"/>
                <a:gd name="T90" fmla="*/ 62 w 110"/>
                <a:gd name="T91" fmla="*/ 10 h 70"/>
                <a:gd name="T92" fmla="*/ 64 w 110"/>
                <a:gd name="T93" fmla="*/ 6 h 70"/>
                <a:gd name="T94" fmla="*/ 66 w 110"/>
                <a:gd name="T95" fmla="*/ 4 h 70"/>
                <a:gd name="T96" fmla="*/ 66 w 110"/>
                <a:gd name="T97" fmla="*/ 4 h 70"/>
                <a:gd name="T98" fmla="*/ 62 w 110"/>
                <a:gd name="T99" fmla="*/ 2 h 70"/>
                <a:gd name="T100" fmla="*/ 54 w 110"/>
                <a:gd name="T101" fmla="*/ 2 h 70"/>
                <a:gd name="T102" fmla="*/ 44 w 110"/>
                <a:gd name="T103" fmla="*/ 0 h 70"/>
                <a:gd name="T104" fmla="*/ 34 w 110"/>
                <a:gd name="T105" fmla="*/ 4 h 70"/>
                <a:gd name="T106" fmla="*/ 26 w 110"/>
                <a:gd name="T107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70">
                  <a:moveTo>
                    <a:pt x="26" y="10"/>
                  </a:moveTo>
                  <a:lnTo>
                    <a:pt x="26" y="10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4" y="22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8" y="38"/>
                  </a:lnTo>
                  <a:lnTo>
                    <a:pt x="22" y="42"/>
                  </a:lnTo>
                  <a:lnTo>
                    <a:pt x="34" y="44"/>
                  </a:lnTo>
                  <a:lnTo>
                    <a:pt x="46" y="44"/>
                  </a:lnTo>
                  <a:lnTo>
                    <a:pt x="50" y="44"/>
                  </a:lnTo>
                  <a:lnTo>
                    <a:pt x="68" y="70"/>
                  </a:lnTo>
                  <a:lnTo>
                    <a:pt x="86" y="56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2" y="42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4" y="32"/>
                  </a:lnTo>
                  <a:lnTo>
                    <a:pt x="108" y="28"/>
                  </a:lnTo>
                  <a:lnTo>
                    <a:pt x="110" y="22"/>
                  </a:lnTo>
                  <a:lnTo>
                    <a:pt x="110" y="18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0" y="20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80" y="32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8" y="14"/>
                  </a:lnTo>
                  <a:lnTo>
                    <a:pt x="62" y="10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2" y="2"/>
                  </a:lnTo>
                  <a:lnTo>
                    <a:pt x="54" y="2"/>
                  </a:lnTo>
                  <a:lnTo>
                    <a:pt x="44" y="0"/>
                  </a:lnTo>
                  <a:lnTo>
                    <a:pt x="34" y="4"/>
                  </a:lnTo>
                  <a:lnTo>
                    <a:pt x="26" y="1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93"/>
            <p:cNvSpPr>
              <a:spLocks/>
            </p:cNvSpPr>
            <p:nvPr/>
          </p:nvSpPr>
          <p:spPr bwMode="gray">
            <a:xfrm>
              <a:off x="1051" y="1494"/>
              <a:ext cx="110" cy="220"/>
            </a:xfrm>
            <a:custGeom>
              <a:avLst/>
              <a:gdLst>
                <a:gd name="T0" fmla="*/ 44 w 110"/>
                <a:gd name="T1" fmla="*/ 20 h 220"/>
                <a:gd name="T2" fmla="*/ 40 w 110"/>
                <a:gd name="T3" fmla="*/ 20 h 220"/>
                <a:gd name="T4" fmla="*/ 36 w 110"/>
                <a:gd name="T5" fmla="*/ 20 h 220"/>
                <a:gd name="T6" fmla="*/ 34 w 110"/>
                <a:gd name="T7" fmla="*/ 26 h 220"/>
                <a:gd name="T8" fmla="*/ 32 w 110"/>
                <a:gd name="T9" fmla="*/ 32 h 220"/>
                <a:gd name="T10" fmla="*/ 28 w 110"/>
                <a:gd name="T11" fmla="*/ 34 h 220"/>
                <a:gd name="T12" fmla="*/ 24 w 110"/>
                <a:gd name="T13" fmla="*/ 34 h 220"/>
                <a:gd name="T14" fmla="*/ 24 w 110"/>
                <a:gd name="T15" fmla="*/ 34 h 220"/>
                <a:gd name="T16" fmla="*/ 20 w 110"/>
                <a:gd name="T17" fmla="*/ 26 h 220"/>
                <a:gd name="T18" fmla="*/ 12 w 110"/>
                <a:gd name="T19" fmla="*/ 18 h 220"/>
                <a:gd name="T20" fmla="*/ 2 w 110"/>
                <a:gd name="T21" fmla="*/ 16 h 220"/>
                <a:gd name="T22" fmla="*/ 0 w 110"/>
                <a:gd name="T23" fmla="*/ 60 h 220"/>
                <a:gd name="T24" fmla="*/ 4 w 110"/>
                <a:gd name="T25" fmla="*/ 72 h 220"/>
                <a:gd name="T26" fmla="*/ 14 w 110"/>
                <a:gd name="T27" fmla="*/ 94 h 220"/>
                <a:gd name="T28" fmla="*/ 42 w 110"/>
                <a:gd name="T29" fmla="*/ 106 h 220"/>
                <a:gd name="T30" fmla="*/ 58 w 110"/>
                <a:gd name="T31" fmla="*/ 94 h 220"/>
                <a:gd name="T32" fmla="*/ 60 w 110"/>
                <a:gd name="T33" fmla="*/ 96 h 220"/>
                <a:gd name="T34" fmla="*/ 66 w 110"/>
                <a:gd name="T35" fmla="*/ 100 h 220"/>
                <a:gd name="T36" fmla="*/ 68 w 110"/>
                <a:gd name="T37" fmla="*/ 106 h 220"/>
                <a:gd name="T38" fmla="*/ 62 w 110"/>
                <a:gd name="T39" fmla="*/ 114 h 220"/>
                <a:gd name="T40" fmla="*/ 46 w 110"/>
                <a:gd name="T41" fmla="*/ 126 h 220"/>
                <a:gd name="T42" fmla="*/ 38 w 110"/>
                <a:gd name="T43" fmla="*/ 130 h 220"/>
                <a:gd name="T44" fmla="*/ 36 w 110"/>
                <a:gd name="T45" fmla="*/ 144 h 220"/>
                <a:gd name="T46" fmla="*/ 36 w 110"/>
                <a:gd name="T47" fmla="*/ 166 h 220"/>
                <a:gd name="T48" fmla="*/ 38 w 110"/>
                <a:gd name="T49" fmla="*/ 170 h 220"/>
                <a:gd name="T50" fmla="*/ 42 w 110"/>
                <a:gd name="T51" fmla="*/ 182 h 220"/>
                <a:gd name="T52" fmla="*/ 48 w 110"/>
                <a:gd name="T53" fmla="*/ 192 h 220"/>
                <a:gd name="T54" fmla="*/ 56 w 110"/>
                <a:gd name="T55" fmla="*/ 202 h 220"/>
                <a:gd name="T56" fmla="*/ 62 w 110"/>
                <a:gd name="T57" fmla="*/ 212 h 220"/>
                <a:gd name="T58" fmla="*/ 66 w 110"/>
                <a:gd name="T59" fmla="*/ 220 h 220"/>
                <a:gd name="T60" fmla="*/ 74 w 110"/>
                <a:gd name="T61" fmla="*/ 212 h 220"/>
                <a:gd name="T62" fmla="*/ 90 w 110"/>
                <a:gd name="T63" fmla="*/ 154 h 220"/>
                <a:gd name="T64" fmla="*/ 104 w 110"/>
                <a:gd name="T65" fmla="*/ 98 h 220"/>
                <a:gd name="T66" fmla="*/ 108 w 110"/>
                <a:gd name="T67" fmla="*/ 88 h 220"/>
                <a:gd name="T68" fmla="*/ 108 w 110"/>
                <a:gd name="T69" fmla="*/ 66 h 220"/>
                <a:gd name="T70" fmla="*/ 102 w 110"/>
                <a:gd name="T71" fmla="*/ 22 h 220"/>
                <a:gd name="T72" fmla="*/ 70 w 110"/>
                <a:gd name="T73" fmla="*/ 2 h 220"/>
                <a:gd name="T74" fmla="*/ 64 w 110"/>
                <a:gd name="T75" fmla="*/ 4 h 220"/>
                <a:gd name="T76" fmla="*/ 58 w 110"/>
                <a:gd name="T77" fmla="*/ 8 h 220"/>
                <a:gd name="T78" fmla="*/ 58 w 110"/>
                <a:gd name="T79" fmla="*/ 14 h 220"/>
                <a:gd name="T80" fmla="*/ 56 w 110"/>
                <a:gd name="T81" fmla="*/ 24 h 220"/>
                <a:gd name="T82" fmla="*/ 54 w 110"/>
                <a:gd name="T83" fmla="*/ 30 h 220"/>
                <a:gd name="T84" fmla="*/ 44 w 110"/>
                <a:gd name="T85" fmla="*/ 2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220">
                  <a:moveTo>
                    <a:pt x="44" y="22"/>
                  </a:moveTo>
                  <a:lnTo>
                    <a:pt x="44" y="20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2" y="30"/>
                  </a:lnTo>
                  <a:lnTo>
                    <a:pt x="20" y="26"/>
                  </a:lnTo>
                  <a:lnTo>
                    <a:pt x="16" y="22"/>
                  </a:lnTo>
                  <a:lnTo>
                    <a:pt x="12" y="18"/>
                  </a:lnTo>
                  <a:lnTo>
                    <a:pt x="8" y="16"/>
                  </a:lnTo>
                  <a:lnTo>
                    <a:pt x="2" y="16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8" y="84"/>
                  </a:lnTo>
                  <a:lnTo>
                    <a:pt x="14" y="94"/>
                  </a:lnTo>
                  <a:lnTo>
                    <a:pt x="28" y="114"/>
                  </a:lnTo>
                  <a:lnTo>
                    <a:pt x="42" y="106"/>
                  </a:lnTo>
                  <a:lnTo>
                    <a:pt x="44" y="94"/>
                  </a:lnTo>
                  <a:lnTo>
                    <a:pt x="58" y="94"/>
                  </a:lnTo>
                  <a:lnTo>
                    <a:pt x="58" y="96"/>
                  </a:lnTo>
                  <a:lnTo>
                    <a:pt x="60" y="96"/>
                  </a:lnTo>
                  <a:lnTo>
                    <a:pt x="64" y="98"/>
                  </a:lnTo>
                  <a:lnTo>
                    <a:pt x="66" y="100"/>
                  </a:lnTo>
                  <a:lnTo>
                    <a:pt x="68" y="104"/>
                  </a:lnTo>
                  <a:lnTo>
                    <a:pt x="68" y="106"/>
                  </a:lnTo>
                  <a:lnTo>
                    <a:pt x="66" y="110"/>
                  </a:lnTo>
                  <a:lnTo>
                    <a:pt x="62" y="114"/>
                  </a:lnTo>
                  <a:lnTo>
                    <a:pt x="54" y="122"/>
                  </a:lnTo>
                  <a:lnTo>
                    <a:pt x="46" y="126"/>
                  </a:lnTo>
                  <a:lnTo>
                    <a:pt x="40" y="128"/>
                  </a:lnTo>
                  <a:lnTo>
                    <a:pt x="38" y="130"/>
                  </a:lnTo>
                  <a:lnTo>
                    <a:pt x="36" y="132"/>
                  </a:lnTo>
                  <a:lnTo>
                    <a:pt x="36" y="144"/>
                  </a:lnTo>
                  <a:lnTo>
                    <a:pt x="46" y="152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8" y="170"/>
                  </a:lnTo>
                  <a:lnTo>
                    <a:pt x="40" y="176"/>
                  </a:lnTo>
                  <a:lnTo>
                    <a:pt x="42" y="182"/>
                  </a:lnTo>
                  <a:lnTo>
                    <a:pt x="44" y="188"/>
                  </a:lnTo>
                  <a:lnTo>
                    <a:pt x="48" y="192"/>
                  </a:lnTo>
                  <a:lnTo>
                    <a:pt x="52" y="196"/>
                  </a:lnTo>
                  <a:lnTo>
                    <a:pt x="56" y="202"/>
                  </a:lnTo>
                  <a:lnTo>
                    <a:pt x="58" y="208"/>
                  </a:lnTo>
                  <a:lnTo>
                    <a:pt x="62" y="212"/>
                  </a:lnTo>
                  <a:lnTo>
                    <a:pt x="64" y="216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74" y="212"/>
                  </a:lnTo>
                  <a:lnTo>
                    <a:pt x="84" y="172"/>
                  </a:lnTo>
                  <a:lnTo>
                    <a:pt x="90" y="154"/>
                  </a:lnTo>
                  <a:lnTo>
                    <a:pt x="94" y="132"/>
                  </a:lnTo>
                  <a:lnTo>
                    <a:pt x="104" y="98"/>
                  </a:lnTo>
                  <a:lnTo>
                    <a:pt x="106" y="96"/>
                  </a:lnTo>
                  <a:lnTo>
                    <a:pt x="108" y="88"/>
                  </a:lnTo>
                  <a:lnTo>
                    <a:pt x="110" y="76"/>
                  </a:lnTo>
                  <a:lnTo>
                    <a:pt x="108" y="66"/>
                  </a:lnTo>
                  <a:lnTo>
                    <a:pt x="98" y="46"/>
                  </a:lnTo>
                  <a:lnTo>
                    <a:pt x="102" y="22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4" y="2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94"/>
            <p:cNvSpPr>
              <a:spLocks/>
            </p:cNvSpPr>
            <p:nvPr/>
          </p:nvSpPr>
          <p:spPr bwMode="gray">
            <a:xfrm>
              <a:off x="1139" y="1454"/>
              <a:ext cx="122" cy="94"/>
            </a:xfrm>
            <a:custGeom>
              <a:avLst/>
              <a:gdLst>
                <a:gd name="T0" fmla="*/ 22 w 122"/>
                <a:gd name="T1" fmla="*/ 0 h 94"/>
                <a:gd name="T2" fmla="*/ 14 w 122"/>
                <a:gd name="T3" fmla="*/ 20 h 94"/>
                <a:gd name="T4" fmla="*/ 0 w 122"/>
                <a:gd name="T5" fmla="*/ 32 h 94"/>
                <a:gd name="T6" fmla="*/ 0 w 122"/>
                <a:gd name="T7" fmla="*/ 32 h 94"/>
                <a:gd name="T8" fmla="*/ 2 w 122"/>
                <a:gd name="T9" fmla="*/ 36 h 94"/>
                <a:gd name="T10" fmla="*/ 4 w 122"/>
                <a:gd name="T11" fmla="*/ 40 h 94"/>
                <a:gd name="T12" fmla="*/ 6 w 122"/>
                <a:gd name="T13" fmla="*/ 46 h 94"/>
                <a:gd name="T14" fmla="*/ 10 w 122"/>
                <a:gd name="T15" fmla="*/ 50 h 94"/>
                <a:gd name="T16" fmla="*/ 12 w 122"/>
                <a:gd name="T17" fmla="*/ 52 h 94"/>
                <a:gd name="T18" fmla="*/ 14 w 122"/>
                <a:gd name="T19" fmla="*/ 54 h 94"/>
                <a:gd name="T20" fmla="*/ 18 w 122"/>
                <a:gd name="T21" fmla="*/ 54 h 94"/>
                <a:gd name="T22" fmla="*/ 22 w 122"/>
                <a:gd name="T23" fmla="*/ 56 h 94"/>
                <a:gd name="T24" fmla="*/ 26 w 122"/>
                <a:gd name="T25" fmla="*/ 56 h 94"/>
                <a:gd name="T26" fmla="*/ 28 w 122"/>
                <a:gd name="T27" fmla="*/ 56 h 94"/>
                <a:gd name="T28" fmla="*/ 30 w 122"/>
                <a:gd name="T29" fmla="*/ 58 h 94"/>
                <a:gd name="T30" fmla="*/ 32 w 122"/>
                <a:gd name="T31" fmla="*/ 60 h 94"/>
                <a:gd name="T32" fmla="*/ 30 w 122"/>
                <a:gd name="T33" fmla="*/ 62 h 94"/>
                <a:gd name="T34" fmla="*/ 28 w 122"/>
                <a:gd name="T35" fmla="*/ 66 h 94"/>
                <a:gd name="T36" fmla="*/ 24 w 122"/>
                <a:gd name="T37" fmla="*/ 70 h 94"/>
                <a:gd name="T38" fmla="*/ 24 w 122"/>
                <a:gd name="T39" fmla="*/ 74 h 94"/>
                <a:gd name="T40" fmla="*/ 26 w 122"/>
                <a:gd name="T41" fmla="*/ 80 h 94"/>
                <a:gd name="T42" fmla="*/ 28 w 122"/>
                <a:gd name="T43" fmla="*/ 82 h 94"/>
                <a:gd name="T44" fmla="*/ 32 w 122"/>
                <a:gd name="T45" fmla="*/ 86 h 94"/>
                <a:gd name="T46" fmla="*/ 36 w 122"/>
                <a:gd name="T47" fmla="*/ 88 h 94"/>
                <a:gd name="T48" fmla="*/ 40 w 122"/>
                <a:gd name="T49" fmla="*/ 88 h 94"/>
                <a:gd name="T50" fmla="*/ 50 w 122"/>
                <a:gd name="T51" fmla="*/ 88 h 94"/>
                <a:gd name="T52" fmla="*/ 64 w 122"/>
                <a:gd name="T53" fmla="*/ 88 h 94"/>
                <a:gd name="T54" fmla="*/ 80 w 122"/>
                <a:gd name="T55" fmla="*/ 94 h 94"/>
                <a:gd name="T56" fmla="*/ 122 w 122"/>
                <a:gd name="T57" fmla="*/ 42 h 94"/>
                <a:gd name="T58" fmla="*/ 114 w 122"/>
                <a:gd name="T59" fmla="*/ 24 h 94"/>
                <a:gd name="T60" fmla="*/ 92 w 122"/>
                <a:gd name="T61" fmla="*/ 20 h 94"/>
                <a:gd name="T62" fmla="*/ 56 w 122"/>
                <a:gd name="T63" fmla="*/ 0 h 94"/>
                <a:gd name="T64" fmla="*/ 54 w 122"/>
                <a:gd name="T65" fmla="*/ 12 h 94"/>
                <a:gd name="T66" fmla="*/ 40 w 122"/>
                <a:gd name="T67" fmla="*/ 10 h 94"/>
                <a:gd name="T68" fmla="*/ 22 w 122"/>
                <a:gd name="T6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94">
                  <a:moveTo>
                    <a:pt x="22" y="0"/>
                  </a:moveTo>
                  <a:lnTo>
                    <a:pt x="14" y="2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4" y="54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2" y="60"/>
                  </a:lnTo>
                  <a:lnTo>
                    <a:pt x="30" y="62"/>
                  </a:lnTo>
                  <a:lnTo>
                    <a:pt x="28" y="66"/>
                  </a:lnTo>
                  <a:lnTo>
                    <a:pt x="24" y="70"/>
                  </a:lnTo>
                  <a:lnTo>
                    <a:pt x="24" y="74"/>
                  </a:lnTo>
                  <a:lnTo>
                    <a:pt x="26" y="80"/>
                  </a:lnTo>
                  <a:lnTo>
                    <a:pt x="28" y="82"/>
                  </a:lnTo>
                  <a:lnTo>
                    <a:pt x="32" y="86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50" y="88"/>
                  </a:lnTo>
                  <a:lnTo>
                    <a:pt x="64" y="88"/>
                  </a:lnTo>
                  <a:lnTo>
                    <a:pt x="80" y="94"/>
                  </a:lnTo>
                  <a:lnTo>
                    <a:pt x="122" y="42"/>
                  </a:lnTo>
                  <a:lnTo>
                    <a:pt x="114" y="24"/>
                  </a:lnTo>
                  <a:lnTo>
                    <a:pt x="92" y="20"/>
                  </a:lnTo>
                  <a:lnTo>
                    <a:pt x="56" y="0"/>
                  </a:lnTo>
                  <a:lnTo>
                    <a:pt x="54" y="12"/>
                  </a:lnTo>
                  <a:lnTo>
                    <a:pt x="40" y="10"/>
                  </a:lnTo>
                  <a:lnTo>
                    <a:pt x="2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95"/>
            <p:cNvSpPr>
              <a:spLocks/>
            </p:cNvSpPr>
            <p:nvPr/>
          </p:nvSpPr>
          <p:spPr bwMode="gray">
            <a:xfrm>
              <a:off x="1167" y="1618"/>
              <a:ext cx="46" cy="46"/>
            </a:xfrm>
            <a:custGeom>
              <a:avLst/>
              <a:gdLst>
                <a:gd name="T0" fmla="*/ 28 w 46"/>
                <a:gd name="T1" fmla="*/ 8 h 46"/>
                <a:gd name="T2" fmla="*/ 28 w 46"/>
                <a:gd name="T3" fmla="*/ 6 h 46"/>
                <a:gd name="T4" fmla="*/ 26 w 46"/>
                <a:gd name="T5" fmla="*/ 4 h 46"/>
                <a:gd name="T6" fmla="*/ 22 w 46"/>
                <a:gd name="T7" fmla="*/ 2 h 46"/>
                <a:gd name="T8" fmla="*/ 20 w 46"/>
                <a:gd name="T9" fmla="*/ 0 h 46"/>
                <a:gd name="T10" fmla="*/ 16 w 46"/>
                <a:gd name="T11" fmla="*/ 0 h 46"/>
                <a:gd name="T12" fmla="*/ 12 w 46"/>
                <a:gd name="T13" fmla="*/ 0 h 46"/>
                <a:gd name="T14" fmla="*/ 10 w 46"/>
                <a:gd name="T15" fmla="*/ 0 h 46"/>
                <a:gd name="T16" fmla="*/ 8 w 46"/>
                <a:gd name="T17" fmla="*/ 4 h 46"/>
                <a:gd name="T18" fmla="*/ 4 w 46"/>
                <a:gd name="T19" fmla="*/ 8 h 46"/>
                <a:gd name="T20" fmla="*/ 2 w 46"/>
                <a:gd name="T21" fmla="*/ 12 h 46"/>
                <a:gd name="T22" fmla="*/ 2 w 46"/>
                <a:gd name="T23" fmla="*/ 16 h 46"/>
                <a:gd name="T24" fmla="*/ 0 w 46"/>
                <a:gd name="T25" fmla="*/ 20 h 46"/>
                <a:gd name="T26" fmla="*/ 2 w 46"/>
                <a:gd name="T27" fmla="*/ 24 h 46"/>
                <a:gd name="T28" fmla="*/ 4 w 46"/>
                <a:gd name="T29" fmla="*/ 26 h 46"/>
                <a:gd name="T30" fmla="*/ 8 w 46"/>
                <a:gd name="T31" fmla="*/ 30 h 46"/>
                <a:gd name="T32" fmla="*/ 12 w 46"/>
                <a:gd name="T33" fmla="*/ 34 h 46"/>
                <a:gd name="T34" fmla="*/ 16 w 46"/>
                <a:gd name="T35" fmla="*/ 36 h 46"/>
                <a:gd name="T36" fmla="*/ 20 w 46"/>
                <a:gd name="T37" fmla="*/ 40 h 46"/>
                <a:gd name="T38" fmla="*/ 24 w 46"/>
                <a:gd name="T39" fmla="*/ 42 h 46"/>
                <a:gd name="T40" fmla="*/ 28 w 46"/>
                <a:gd name="T41" fmla="*/ 44 h 46"/>
                <a:gd name="T42" fmla="*/ 28 w 46"/>
                <a:gd name="T43" fmla="*/ 46 h 46"/>
                <a:gd name="T44" fmla="*/ 28 w 46"/>
                <a:gd name="T45" fmla="*/ 44 h 46"/>
                <a:gd name="T46" fmla="*/ 32 w 46"/>
                <a:gd name="T47" fmla="*/ 44 h 46"/>
                <a:gd name="T48" fmla="*/ 36 w 46"/>
                <a:gd name="T49" fmla="*/ 40 h 46"/>
                <a:gd name="T50" fmla="*/ 40 w 46"/>
                <a:gd name="T51" fmla="*/ 38 h 46"/>
                <a:gd name="T52" fmla="*/ 42 w 46"/>
                <a:gd name="T53" fmla="*/ 34 h 46"/>
                <a:gd name="T54" fmla="*/ 46 w 46"/>
                <a:gd name="T55" fmla="*/ 32 h 46"/>
                <a:gd name="T56" fmla="*/ 46 w 46"/>
                <a:gd name="T57" fmla="*/ 28 h 46"/>
                <a:gd name="T58" fmla="*/ 46 w 46"/>
                <a:gd name="T59" fmla="*/ 24 h 46"/>
                <a:gd name="T60" fmla="*/ 42 w 46"/>
                <a:gd name="T61" fmla="*/ 20 h 46"/>
                <a:gd name="T62" fmla="*/ 38 w 46"/>
                <a:gd name="T63" fmla="*/ 16 h 46"/>
                <a:gd name="T64" fmla="*/ 34 w 46"/>
                <a:gd name="T65" fmla="*/ 12 h 46"/>
                <a:gd name="T66" fmla="*/ 32 w 46"/>
                <a:gd name="T67" fmla="*/ 10 h 46"/>
                <a:gd name="T68" fmla="*/ 28 w 46"/>
                <a:gd name="T69" fmla="*/ 8 h 46"/>
                <a:gd name="T70" fmla="*/ 28 w 46"/>
                <a:gd name="T71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" h="46">
                  <a:moveTo>
                    <a:pt x="28" y="8"/>
                  </a:moveTo>
                  <a:lnTo>
                    <a:pt x="28" y="6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8" y="30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40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32" y="44"/>
                  </a:lnTo>
                  <a:lnTo>
                    <a:pt x="36" y="40"/>
                  </a:lnTo>
                  <a:lnTo>
                    <a:pt x="40" y="38"/>
                  </a:lnTo>
                  <a:lnTo>
                    <a:pt x="42" y="34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6" y="24"/>
                  </a:lnTo>
                  <a:lnTo>
                    <a:pt x="42" y="20"/>
                  </a:lnTo>
                  <a:lnTo>
                    <a:pt x="38" y="16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8" y="8"/>
                  </a:lnTo>
                  <a:lnTo>
                    <a:pt x="28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96"/>
            <p:cNvSpPr>
              <a:spLocks/>
            </p:cNvSpPr>
            <p:nvPr/>
          </p:nvSpPr>
          <p:spPr bwMode="gray">
            <a:xfrm>
              <a:off x="2641" y="2278"/>
              <a:ext cx="32" cy="164"/>
            </a:xfrm>
            <a:custGeom>
              <a:avLst/>
              <a:gdLst>
                <a:gd name="T0" fmla="*/ 26 w 32"/>
                <a:gd name="T1" fmla="*/ 8 h 164"/>
                <a:gd name="T2" fmla="*/ 26 w 32"/>
                <a:gd name="T3" fmla="*/ 6 h 164"/>
                <a:gd name="T4" fmla="*/ 24 w 32"/>
                <a:gd name="T5" fmla="*/ 6 h 164"/>
                <a:gd name="T6" fmla="*/ 22 w 32"/>
                <a:gd name="T7" fmla="*/ 2 h 164"/>
                <a:gd name="T8" fmla="*/ 20 w 32"/>
                <a:gd name="T9" fmla="*/ 2 h 164"/>
                <a:gd name="T10" fmla="*/ 18 w 32"/>
                <a:gd name="T11" fmla="*/ 0 h 164"/>
                <a:gd name="T12" fmla="*/ 16 w 32"/>
                <a:gd name="T13" fmla="*/ 2 h 164"/>
                <a:gd name="T14" fmla="*/ 14 w 32"/>
                <a:gd name="T15" fmla="*/ 6 h 164"/>
                <a:gd name="T16" fmla="*/ 12 w 32"/>
                <a:gd name="T17" fmla="*/ 10 h 164"/>
                <a:gd name="T18" fmla="*/ 10 w 32"/>
                <a:gd name="T19" fmla="*/ 14 h 164"/>
                <a:gd name="T20" fmla="*/ 8 w 32"/>
                <a:gd name="T21" fmla="*/ 18 h 164"/>
                <a:gd name="T22" fmla="*/ 8 w 32"/>
                <a:gd name="T23" fmla="*/ 22 h 164"/>
                <a:gd name="T24" fmla="*/ 8 w 32"/>
                <a:gd name="T25" fmla="*/ 22 h 164"/>
                <a:gd name="T26" fmla="*/ 2 w 32"/>
                <a:gd name="T27" fmla="*/ 42 h 164"/>
                <a:gd name="T28" fmla="*/ 2 w 32"/>
                <a:gd name="T29" fmla="*/ 44 h 164"/>
                <a:gd name="T30" fmla="*/ 2 w 32"/>
                <a:gd name="T31" fmla="*/ 46 h 164"/>
                <a:gd name="T32" fmla="*/ 4 w 32"/>
                <a:gd name="T33" fmla="*/ 52 h 164"/>
                <a:gd name="T34" fmla="*/ 4 w 32"/>
                <a:gd name="T35" fmla="*/ 56 h 164"/>
                <a:gd name="T36" fmla="*/ 6 w 32"/>
                <a:gd name="T37" fmla="*/ 60 h 164"/>
                <a:gd name="T38" fmla="*/ 6 w 32"/>
                <a:gd name="T39" fmla="*/ 66 h 164"/>
                <a:gd name="T40" fmla="*/ 8 w 32"/>
                <a:gd name="T41" fmla="*/ 82 h 164"/>
                <a:gd name="T42" fmla="*/ 6 w 32"/>
                <a:gd name="T43" fmla="*/ 100 h 164"/>
                <a:gd name="T44" fmla="*/ 6 w 32"/>
                <a:gd name="T45" fmla="*/ 118 h 164"/>
                <a:gd name="T46" fmla="*/ 6 w 32"/>
                <a:gd name="T47" fmla="*/ 132 h 164"/>
                <a:gd name="T48" fmla="*/ 6 w 32"/>
                <a:gd name="T49" fmla="*/ 140 h 164"/>
                <a:gd name="T50" fmla="*/ 6 w 32"/>
                <a:gd name="T51" fmla="*/ 142 h 164"/>
                <a:gd name="T52" fmla="*/ 4 w 32"/>
                <a:gd name="T53" fmla="*/ 146 h 164"/>
                <a:gd name="T54" fmla="*/ 2 w 32"/>
                <a:gd name="T55" fmla="*/ 150 h 164"/>
                <a:gd name="T56" fmla="*/ 0 w 32"/>
                <a:gd name="T57" fmla="*/ 156 h 164"/>
                <a:gd name="T58" fmla="*/ 0 w 32"/>
                <a:gd name="T59" fmla="*/ 158 h 164"/>
                <a:gd name="T60" fmla="*/ 0 w 32"/>
                <a:gd name="T61" fmla="*/ 160 h 164"/>
                <a:gd name="T62" fmla="*/ 8 w 32"/>
                <a:gd name="T63" fmla="*/ 164 h 164"/>
                <a:gd name="T64" fmla="*/ 12 w 32"/>
                <a:gd name="T65" fmla="*/ 152 h 164"/>
                <a:gd name="T66" fmla="*/ 22 w 32"/>
                <a:gd name="T67" fmla="*/ 162 h 164"/>
                <a:gd name="T68" fmla="*/ 22 w 32"/>
                <a:gd name="T69" fmla="*/ 160 h 164"/>
                <a:gd name="T70" fmla="*/ 22 w 32"/>
                <a:gd name="T71" fmla="*/ 158 h 164"/>
                <a:gd name="T72" fmla="*/ 22 w 32"/>
                <a:gd name="T73" fmla="*/ 152 h 164"/>
                <a:gd name="T74" fmla="*/ 22 w 32"/>
                <a:gd name="T75" fmla="*/ 146 h 164"/>
                <a:gd name="T76" fmla="*/ 20 w 32"/>
                <a:gd name="T77" fmla="*/ 140 h 164"/>
                <a:gd name="T78" fmla="*/ 16 w 32"/>
                <a:gd name="T79" fmla="*/ 130 h 164"/>
                <a:gd name="T80" fmla="*/ 16 w 32"/>
                <a:gd name="T81" fmla="*/ 118 h 164"/>
                <a:gd name="T82" fmla="*/ 24 w 32"/>
                <a:gd name="T83" fmla="*/ 106 h 164"/>
                <a:gd name="T84" fmla="*/ 28 w 32"/>
                <a:gd name="T85" fmla="*/ 102 h 164"/>
                <a:gd name="T86" fmla="*/ 32 w 32"/>
                <a:gd name="T87" fmla="*/ 96 h 164"/>
                <a:gd name="T88" fmla="*/ 32 w 32"/>
                <a:gd name="T89" fmla="*/ 92 h 164"/>
                <a:gd name="T90" fmla="*/ 32 w 32"/>
                <a:gd name="T91" fmla="*/ 88 h 164"/>
                <a:gd name="T92" fmla="*/ 30 w 32"/>
                <a:gd name="T93" fmla="*/ 84 h 164"/>
                <a:gd name="T94" fmla="*/ 30 w 32"/>
                <a:gd name="T95" fmla="*/ 80 h 164"/>
                <a:gd name="T96" fmla="*/ 30 w 32"/>
                <a:gd name="T97" fmla="*/ 74 h 164"/>
                <a:gd name="T98" fmla="*/ 28 w 32"/>
                <a:gd name="T99" fmla="*/ 62 h 164"/>
                <a:gd name="T100" fmla="*/ 26 w 32"/>
                <a:gd name="T101" fmla="*/ 50 h 164"/>
                <a:gd name="T102" fmla="*/ 24 w 32"/>
                <a:gd name="T103" fmla="*/ 40 h 164"/>
                <a:gd name="T104" fmla="*/ 24 w 32"/>
                <a:gd name="T105" fmla="*/ 36 h 164"/>
                <a:gd name="T106" fmla="*/ 24 w 32"/>
                <a:gd name="T107" fmla="*/ 36 h 164"/>
                <a:gd name="T108" fmla="*/ 22 w 32"/>
                <a:gd name="T109" fmla="*/ 32 h 164"/>
                <a:gd name="T110" fmla="*/ 22 w 32"/>
                <a:gd name="T111" fmla="*/ 28 h 164"/>
                <a:gd name="T112" fmla="*/ 22 w 32"/>
                <a:gd name="T113" fmla="*/ 22 h 164"/>
                <a:gd name="T114" fmla="*/ 22 w 32"/>
                <a:gd name="T115" fmla="*/ 16 h 164"/>
                <a:gd name="T116" fmla="*/ 24 w 32"/>
                <a:gd name="T117" fmla="*/ 12 h 164"/>
                <a:gd name="T118" fmla="*/ 26 w 32"/>
                <a:gd name="T119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" h="164">
                  <a:moveTo>
                    <a:pt x="26" y="8"/>
                  </a:moveTo>
                  <a:lnTo>
                    <a:pt x="26" y="6"/>
                  </a:lnTo>
                  <a:lnTo>
                    <a:pt x="24" y="6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8" y="82"/>
                  </a:lnTo>
                  <a:lnTo>
                    <a:pt x="6" y="100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0"/>
                  </a:lnTo>
                  <a:lnTo>
                    <a:pt x="6" y="142"/>
                  </a:lnTo>
                  <a:lnTo>
                    <a:pt x="4" y="146"/>
                  </a:lnTo>
                  <a:lnTo>
                    <a:pt x="2" y="150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0" y="160"/>
                  </a:lnTo>
                  <a:lnTo>
                    <a:pt x="8" y="164"/>
                  </a:lnTo>
                  <a:lnTo>
                    <a:pt x="12" y="152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58"/>
                  </a:lnTo>
                  <a:lnTo>
                    <a:pt x="22" y="152"/>
                  </a:lnTo>
                  <a:lnTo>
                    <a:pt x="22" y="146"/>
                  </a:lnTo>
                  <a:lnTo>
                    <a:pt x="20" y="140"/>
                  </a:lnTo>
                  <a:lnTo>
                    <a:pt x="16" y="130"/>
                  </a:lnTo>
                  <a:lnTo>
                    <a:pt x="16" y="118"/>
                  </a:lnTo>
                  <a:lnTo>
                    <a:pt x="24" y="106"/>
                  </a:lnTo>
                  <a:lnTo>
                    <a:pt x="28" y="102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0" y="84"/>
                  </a:lnTo>
                  <a:lnTo>
                    <a:pt x="30" y="80"/>
                  </a:lnTo>
                  <a:lnTo>
                    <a:pt x="30" y="74"/>
                  </a:lnTo>
                  <a:lnTo>
                    <a:pt x="28" y="62"/>
                  </a:lnTo>
                  <a:lnTo>
                    <a:pt x="26" y="5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6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97"/>
            <p:cNvSpPr>
              <a:spLocks/>
            </p:cNvSpPr>
            <p:nvPr/>
          </p:nvSpPr>
          <p:spPr bwMode="gray">
            <a:xfrm>
              <a:off x="1121" y="1472"/>
              <a:ext cx="2132" cy="1160"/>
            </a:xfrm>
            <a:custGeom>
              <a:avLst/>
              <a:gdLst>
                <a:gd name="T0" fmla="*/ 1494 w 2132"/>
                <a:gd name="T1" fmla="*/ 916 h 1160"/>
                <a:gd name="T2" fmla="*/ 1558 w 2132"/>
                <a:gd name="T3" fmla="*/ 688 h 1160"/>
                <a:gd name="T4" fmla="*/ 1762 w 2132"/>
                <a:gd name="T5" fmla="*/ 626 h 1160"/>
                <a:gd name="T6" fmla="*/ 1698 w 2132"/>
                <a:gd name="T7" fmla="*/ 776 h 1160"/>
                <a:gd name="T8" fmla="*/ 1790 w 2132"/>
                <a:gd name="T9" fmla="*/ 726 h 1160"/>
                <a:gd name="T10" fmla="*/ 1876 w 2132"/>
                <a:gd name="T11" fmla="*/ 654 h 1160"/>
                <a:gd name="T12" fmla="*/ 1998 w 2132"/>
                <a:gd name="T13" fmla="*/ 586 h 1160"/>
                <a:gd name="T14" fmla="*/ 2084 w 2132"/>
                <a:gd name="T15" fmla="*/ 548 h 1160"/>
                <a:gd name="T16" fmla="*/ 2074 w 2132"/>
                <a:gd name="T17" fmla="*/ 480 h 1160"/>
                <a:gd name="T18" fmla="*/ 1880 w 2132"/>
                <a:gd name="T19" fmla="*/ 370 h 1160"/>
                <a:gd name="T20" fmla="*/ 1640 w 2132"/>
                <a:gd name="T21" fmla="*/ 308 h 1160"/>
                <a:gd name="T22" fmla="*/ 1578 w 2132"/>
                <a:gd name="T23" fmla="*/ 268 h 1160"/>
                <a:gd name="T24" fmla="*/ 1412 w 2132"/>
                <a:gd name="T25" fmla="*/ 308 h 1160"/>
                <a:gd name="T26" fmla="*/ 1338 w 2132"/>
                <a:gd name="T27" fmla="*/ 230 h 1160"/>
                <a:gd name="T28" fmla="*/ 1160 w 2132"/>
                <a:gd name="T29" fmla="*/ 170 h 1160"/>
                <a:gd name="T30" fmla="*/ 1134 w 2132"/>
                <a:gd name="T31" fmla="*/ 160 h 1160"/>
                <a:gd name="T32" fmla="*/ 1086 w 2132"/>
                <a:gd name="T33" fmla="*/ 8 h 1160"/>
                <a:gd name="T34" fmla="*/ 1020 w 2132"/>
                <a:gd name="T35" fmla="*/ 108 h 1160"/>
                <a:gd name="T36" fmla="*/ 906 w 2132"/>
                <a:gd name="T37" fmla="*/ 98 h 1160"/>
                <a:gd name="T38" fmla="*/ 764 w 2132"/>
                <a:gd name="T39" fmla="*/ 244 h 1160"/>
                <a:gd name="T40" fmla="*/ 812 w 2132"/>
                <a:gd name="T41" fmla="*/ 382 h 1160"/>
                <a:gd name="T42" fmla="*/ 778 w 2132"/>
                <a:gd name="T43" fmla="*/ 298 h 1160"/>
                <a:gd name="T44" fmla="*/ 706 w 2132"/>
                <a:gd name="T45" fmla="*/ 244 h 1160"/>
                <a:gd name="T46" fmla="*/ 670 w 2132"/>
                <a:gd name="T47" fmla="*/ 318 h 1160"/>
                <a:gd name="T48" fmla="*/ 726 w 2132"/>
                <a:gd name="T49" fmla="*/ 416 h 1160"/>
                <a:gd name="T50" fmla="*/ 756 w 2132"/>
                <a:gd name="T51" fmla="*/ 470 h 1160"/>
                <a:gd name="T52" fmla="*/ 712 w 2132"/>
                <a:gd name="T53" fmla="*/ 492 h 1160"/>
                <a:gd name="T54" fmla="*/ 676 w 2132"/>
                <a:gd name="T55" fmla="*/ 424 h 1160"/>
                <a:gd name="T56" fmla="*/ 648 w 2132"/>
                <a:gd name="T57" fmla="*/ 466 h 1160"/>
                <a:gd name="T58" fmla="*/ 656 w 2132"/>
                <a:gd name="T59" fmla="*/ 368 h 1160"/>
                <a:gd name="T60" fmla="*/ 610 w 2132"/>
                <a:gd name="T61" fmla="*/ 280 h 1160"/>
                <a:gd name="T62" fmla="*/ 552 w 2132"/>
                <a:gd name="T63" fmla="*/ 374 h 1160"/>
                <a:gd name="T64" fmla="*/ 390 w 2132"/>
                <a:gd name="T65" fmla="*/ 422 h 1160"/>
                <a:gd name="T66" fmla="*/ 328 w 2132"/>
                <a:gd name="T67" fmla="*/ 410 h 1160"/>
                <a:gd name="T68" fmla="*/ 302 w 2132"/>
                <a:gd name="T69" fmla="*/ 490 h 1160"/>
                <a:gd name="T70" fmla="*/ 208 w 2132"/>
                <a:gd name="T71" fmla="*/ 560 h 1160"/>
                <a:gd name="T72" fmla="*/ 258 w 2132"/>
                <a:gd name="T73" fmla="*/ 480 h 1160"/>
                <a:gd name="T74" fmla="*/ 162 w 2132"/>
                <a:gd name="T75" fmla="*/ 368 h 1160"/>
                <a:gd name="T76" fmla="*/ 134 w 2132"/>
                <a:gd name="T77" fmla="*/ 606 h 1160"/>
                <a:gd name="T78" fmla="*/ 54 w 2132"/>
                <a:gd name="T79" fmla="*/ 674 h 1160"/>
                <a:gd name="T80" fmla="*/ 28 w 2132"/>
                <a:gd name="T81" fmla="*/ 730 h 1160"/>
                <a:gd name="T82" fmla="*/ 42 w 2132"/>
                <a:gd name="T83" fmla="*/ 810 h 1160"/>
                <a:gd name="T84" fmla="*/ 38 w 2132"/>
                <a:gd name="T85" fmla="*/ 892 h 1160"/>
                <a:gd name="T86" fmla="*/ 60 w 2132"/>
                <a:gd name="T87" fmla="*/ 918 h 1160"/>
                <a:gd name="T88" fmla="*/ 114 w 2132"/>
                <a:gd name="T89" fmla="*/ 970 h 1160"/>
                <a:gd name="T90" fmla="*/ 174 w 2132"/>
                <a:gd name="T91" fmla="*/ 998 h 1160"/>
                <a:gd name="T92" fmla="*/ 212 w 2132"/>
                <a:gd name="T93" fmla="*/ 974 h 1160"/>
                <a:gd name="T94" fmla="*/ 236 w 2132"/>
                <a:gd name="T95" fmla="*/ 1020 h 1160"/>
                <a:gd name="T96" fmla="*/ 316 w 2132"/>
                <a:gd name="T97" fmla="*/ 1092 h 1160"/>
                <a:gd name="T98" fmla="*/ 348 w 2132"/>
                <a:gd name="T99" fmla="*/ 1034 h 1160"/>
                <a:gd name="T100" fmla="*/ 390 w 2132"/>
                <a:gd name="T101" fmla="*/ 992 h 1160"/>
                <a:gd name="T102" fmla="*/ 410 w 2132"/>
                <a:gd name="T103" fmla="*/ 1058 h 1160"/>
                <a:gd name="T104" fmla="*/ 452 w 2132"/>
                <a:gd name="T105" fmla="*/ 1122 h 1160"/>
                <a:gd name="T106" fmla="*/ 560 w 2132"/>
                <a:gd name="T107" fmla="*/ 1128 h 1160"/>
                <a:gd name="T108" fmla="*/ 660 w 2132"/>
                <a:gd name="T109" fmla="*/ 1104 h 1160"/>
                <a:gd name="T110" fmla="*/ 732 w 2132"/>
                <a:gd name="T111" fmla="*/ 1050 h 1160"/>
                <a:gd name="T112" fmla="*/ 752 w 2132"/>
                <a:gd name="T113" fmla="*/ 994 h 1160"/>
                <a:gd name="T114" fmla="*/ 834 w 2132"/>
                <a:gd name="T115" fmla="*/ 912 h 1160"/>
                <a:gd name="T116" fmla="*/ 964 w 2132"/>
                <a:gd name="T117" fmla="*/ 912 h 1160"/>
                <a:gd name="T118" fmla="*/ 1168 w 2132"/>
                <a:gd name="T119" fmla="*/ 880 h 1160"/>
                <a:gd name="T120" fmla="*/ 1354 w 2132"/>
                <a:gd name="T121" fmla="*/ 904 h 1160"/>
                <a:gd name="T122" fmla="*/ 1432 w 2132"/>
                <a:gd name="T123" fmla="*/ 908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2" h="1160">
                  <a:moveTo>
                    <a:pt x="1396" y="998"/>
                  </a:moveTo>
                  <a:lnTo>
                    <a:pt x="1398" y="994"/>
                  </a:lnTo>
                  <a:lnTo>
                    <a:pt x="1398" y="994"/>
                  </a:lnTo>
                  <a:lnTo>
                    <a:pt x="1398" y="994"/>
                  </a:lnTo>
                  <a:lnTo>
                    <a:pt x="1398" y="996"/>
                  </a:lnTo>
                  <a:lnTo>
                    <a:pt x="1396" y="1000"/>
                  </a:lnTo>
                  <a:lnTo>
                    <a:pt x="1396" y="1002"/>
                  </a:lnTo>
                  <a:lnTo>
                    <a:pt x="1394" y="1006"/>
                  </a:lnTo>
                  <a:lnTo>
                    <a:pt x="1394" y="1010"/>
                  </a:lnTo>
                  <a:lnTo>
                    <a:pt x="1394" y="1012"/>
                  </a:lnTo>
                  <a:lnTo>
                    <a:pt x="1392" y="1012"/>
                  </a:lnTo>
                  <a:lnTo>
                    <a:pt x="1394" y="1018"/>
                  </a:lnTo>
                  <a:lnTo>
                    <a:pt x="1398" y="1024"/>
                  </a:lnTo>
                  <a:lnTo>
                    <a:pt x="1402" y="1028"/>
                  </a:lnTo>
                  <a:lnTo>
                    <a:pt x="1406" y="1030"/>
                  </a:lnTo>
                  <a:lnTo>
                    <a:pt x="1410" y="1032"/>
                  </a:lnTo>
                  <a:lnTo>
                    <a:pt x="1412" y="1034"/>
                  </a:lnTo>
                  <a:lnTo>
                    <a:pt x="1414" y="1034"/>
                  </a:lnTo>
                  <a:lnTo>
                    <a:pt x="1424" y="1026"/>
                  </a:lnTo>
                  <a:lnTo>
                    <a:pt x="1436" y="1010"/>
                  </a:lnTo>
                  <a:lnTo>
                    <a:pt x="1450" y="992"/>
                  </a:lnTo>
                  <a:lnTo>
                    <a:pt x="1464" y="970"/>
                  </a:lnTo>
                  <a:lnTo>
                    <a:pt x="1476" y="950"/>
                  </a:lnTo>
                  <a:lnTo>
                    <a:pt x="1486" y="932"/>
                  </a:lnTo>
                  <a:lnTo>
                    <a:pt x="1492" y="920"/>
                  </a:lnTo>
                  <a:lnTo>
                    <a:pt x="1494" y="916"/>
                  </a:lnTo>
                  <a:lnTo>
                    <a:pt x="1496" y="898"/>
                  </a:lnTo>
                  <a:lnTo>
                    <a:pt x="1502" y="884"/>
                  </a:lnTo>
                  <a:lnTo>
                    <a:pt x="1506" y="876"/>
                  </a:lnTo>
                  <a:lnTo>
                    <a:pt x="1510" y="872"/>
                  </a:lnTo>
                  <a:lnTo>
                    <a:pt x="1512" y="846"/>
                  </a:lnTo>
                  <a:lnTo>
                    <a:pt x="1514" y="842"/>
                  </a:lnTo>
                  <a:lnTo>
                    <a:pt x="1516" y="830"/>
                  </a:lnTo>
                  <a:lnTo>
                    <a:pt x="1514" y="818"/>
                  </a:lnTo>
                  <a:lnTo>
                    <a:pt x="1510" y="808"/>
                  </a:lnTo>
                  <a:lnTo>
                    <a:pt x="1500" y="804"/>
                  </a:lnTo>
                  <a:lnTo>
                    <a:pt x="1494" y="804"/>
                  </a:lnTo>
                  <a:lnTo>
                    <a:pt x="1486" y="806"/>
                  </a:lnTo>
                  <a:lnTo>
                    <a:pt x="1478" y="808"/>
                  </a:lnTo>
                  <a:lnTo>
                    <a:pt x="1472" y="808"/>
                  </a:lnTo>
                  <a:lnTo>
                    <a:pt x="1466" y="806"/>
                  </a:lnTo>
                  <a:lnTo>
                    <a:pt x="1462" y="802"/>
                  </a:lnTo>
                  <a:lnTo>
                    <a:pt x="1460" y="800"/>
                  </a:lnTo>
                  <a:lnTo>
                    <a:pt x="1458" y="798"/>
                  </a:lnTo>
                  <a:lnTo>
                    <a:pt x="1456" y="798"/>
                  </a:lnTo>
                  <a:lnTo>
                    <a:pt x="1444" y="794"/>
                  </a:lnTo>
                  <a:lnTo>
                    <a:pt x="1470" y="770"/>
                  </a:lnTo>
                  <a:lnTo>
                    <a:pt x="1472" y="762"/>
                  </a:lnTo>
                  <a:lnTo>
                    <a:pt x="1494" y="738"/>
                  </a:lnTo>
                  <a:lnTo>
                    <a:pt x="1542" y="686"/>
                  </a:lnTo>
                  <a:lnTo>
                    <a:pt x="1546" y="686"/>
                  </a:lnTo>
                  <a:lnTo>
                    <a:pt x="1558" y="688"/>
                  </a:lnTo>
                  <a:lnTo>
                    <a:pt x="1572" y="692"/>
                  </a:lnTo>
                  <a:lnTo>
                    <a:pt x="1588" y="694"/>
                  </a:lnTo>
                  <a:lnTo>
                    <a:pt x="1602" y="698"/>
                  </a:lnTo>
                  <a:lnTo>
                    <a:pt x="1608" y="698"/>
                  </a:lnTo>
                  <a:lnTo>
                    <a:pt x="1612" y="698"/>
                  </a:lnTo>
                  <a:lnTo>
                    <a:pt x="1612" y="694"/>
                  </a:lnTo>
                  <a:lnTo>
                    <a:pt x="1612" y="692"/>
                  </a:lnTo>
                  <a:lnTo>
                    <a:pt x="1612" y="688"/>
                  </a:lnTo>
                  <a:lnTo>
                    <a:pt x="1612" y="686"/>
                  </a:lnTo>
                  <a:lnTo>
                    <a:pt x="1612" y="686"/>
                  </a:lnTo>
                  <a:lnTo>
                    <a:pt x="1622" y="680"/>
                  </a:lnTo>
                  <a:lnTo>
                    <a:pt x="1634" y="682"/>
                  </a:lnTo>
                  <a:lnTo>
                    <a:pt x="1642" y="682"/>
                  </a:lnTo>
                  <a:lnTo>
                    <a:pt x="1650" y="700"/>
                  </a:lnTo>
                  <a:lnTo>
                    <a:pt x="1694" y="686"/>
                  </a:lnTo>
                  <a:lnTo>
                    <a:pt x="1694" y="676"/>
                  </a:lnTo>
                  <a:lnTo>
                    <a:pt x="1732" y="642"/>
                  </a:lnTo>
                  <a:lnTo>
                    <a:pt x="1734" y="642"/>
                  </a:lnTo>
                  <a:lnTo>
                    <a:pt x="1736" y="640"/>
                  </a:lnTo>
                  <a:lnTo>
                    <a:pt x="1738" y="636"/>
                  </a:lnTo>
                  <a:lnTo>
                    <a:pt x="1742" y="634"/>
                  </a:lnTo>
                  <a:lnTo>
                    <a:pt x="1746" y="630"/>
                  </a:lnTo>
                  <a:lnTo>
                    <a:pt x="1750" y="628"/>
                  </a:lnTo>
                  <a:lnTo>
                    <a:pt x="1756" y="626"/>
                  </a:lnTo>
                  <a:lnTo>
                    <a:pt x="1760" y="624"/>
                  </a:lnTo>
                  <a:lnTo>
                    <a:pt x="1762" y="626"/>
                  </a:lnTo>
                  <a:lnTo>
                    <a:pt x="1764" y="628"/>
                  </a:lnTo>
                  <a:lnTo>
                    <a:pt x="1764" y="632"/>
                  </a:lnTo>
                  <a:lnTo>
                    <a:pt x="1760" y="638"/>
                  </a:lnTo>
                  <a:lnTo>
                    <a:pt x="1758" y="644"/>
                  </a:lnTo>
                  <a:lnTo>
                    <a:pt x="1754" y="648"/>
                  </a:lnTo>
                  <a:lnTo>
                    <a:pt x="1754" y="652"/>
                  </a:lnTo>
                  <a:lnTo>
                    <a:pt x="1754" y="654"/>
                  </a:lnTo>
                  <a:lnTo>
                    <a:pt x="1758" y="654"/>
                  </a:lnTo>
                  <a:lnTo>
                    <a:pt x="1760" y="654"/>
                  </a:lnTo>
                  <a:lnTo>
                    <a:pt x="1764" y="654"/>
                  </a:lnTo>
                  <a:lnTo>
                    <a:pt x="1768" y="652"/>
                  </a:lnTo>
                  <a:lnTo>
                    <a:pt x="1770" y="650"/>
                  </a:lnTo>
                  <a:lnTo>
                    <a:pt x="1776" y="644"/>
                  </a:lnTo>
                  <a:lnTo>
                    <a:pt x="1784" y="634"/>
                  </a:lnTo>
                  <a:lnTo>
                    <a:pt x="1790" y="624"/>
                  </a:lnTo>
                  <a:lnTo>
                    <a:pt x="1796" y="616"/>
                  </a:lnTo>
                  <a:lnTo>
                    <a:pt x="1798" y="614"/>
                  </a:lnTo>
                  <a:lnTo>
                    <a:pt x="1792" y="626"/>
                  </a:lnTo>
                  <a:lnTo>
                    <a:pt x="1792" y="638"/>
                  </a:lnTo>
                  <a:lnTo>
                    <a:pt x="1794" y="648"/>
                  </a:lnTo>
                  <a:lnTo>
                    <a:pt x="1796" y="652"/>
                  </a:lnTo>
                  <a:lnTo>
                    <a:pt x="1762" y="676"/>
                  </a:lnTo>
                  <a:lnTo>
                    <a:pt x="1752" y="706"/>
                  </a:lnTo>
                  <a:lnTo>
                    <a:pt x="1714" y="736"/>
                  </a:lnTo>
                  <a:lnTo>
                    <a:pt x="1698" y="776"/>
                  </a:lnTo>
                  <a:lnTo>
                    <a:pt x="1698" y="776"/>
                  </a:lnTo>
                  <a:lnTo>
                    <a:pt x="1696" y="780"/>
                  </a:lnTo>
                  <a:lnTo>
                    <a:pt x="1696" y="784"/>
                  </a:lnTo>
                  <a:lnTo>
                    <a:pt x="1694" y="790"/>
                  </a:lnTo>
                  <a:lnTo>
                    <a:pt x="1696" y="798"/>
                  </a:lnTo>
                  <a:lnTo>
                    <a:pt x="1698" y="806"/>
                  </a:lnTo>
                  <a:lnTo>
                    <a:pt x="1702" y="820"/>
                  </a:lnTo>
                  <a:lnTo>
                    <a:pt x="1708" y="838"/>
                  </a:lnTo>
                  <a:lnTo>
                    <a:pt x="1712" y="854"/>
                  </a:lnTo>
                  <a:lnTo>
                    <a:pt x="1718" y="868"/>
                  </a:lnTo>
                  <a:lnTo>
                    <a:pt x="1718" y="874"/>
                  </a:lnTo>
                  <a:lnTo>
                    <a:pt x="1736" y="848"/>
                  </a:lnTo>
                  <a:lnTo>
                    <a:pt x="1766" y="802"/>
                  </a:lnTo>
                  <a:lnTo>
                    <a:pt x="1782" y="798"/>
                  </a:lnTo>
                  <a:lnTo>
                    <a:pt x="1780" y="794"/>
                  </a:lnTo>
                  <a:lnTo>
                    <a:pt x="1780" y="784"/>
                  </a:lnTo>
                  <a:lnTo>
                    <a:pt x="1782" y="772"/>
                  </a:lnTo>
                  <a:lnTo>
                    <a:pt x="1786" y="758"/>
                  </a:lnTo>
                  <a:lnTo>
                    <a:pt x="1790" y="750"/>
                  </a:lnTo>
                  <a:lnTo>
                    <a:pt x="1792" y="744"/>
                  </a:lnTo>
                  <a:lnTo>
                    <a:pt x="1792" y="740"/>
                  </a:lnTo>
                  <a:lnTo>
                    <a:pt x="1792" y="736"/>
                  </a:lnTo>
                  <a:lnTo>
                    <a:pt x="1792" y="732"/>
                  </a:lnTo>
                  <a:lnTo>
                    <a:pt x="1792" y="730"/>
                  </a:lnTo>
                  <a:lnTo>
                    <a:pt x="1790" y="730"/>
                  </a:lnTo>
                  <a:lnTo>
                    <a:pt x="1790" y="728"/>
                  </a:lnTo>
                  <a:lnTo>
                    <a:pt x="1790" y="726"/>
                  </a:lnTo>
                  <a:lnTo>
                    <a:pt x="1788" y="724"/>
                  </a:lnTo>
                  <a:lnTo>
                    <a:pt x="1786" y="720"/>
                  </a:lnTo>
                  <a:lnTo>
                    <a:pt x="1786" y="716"/>
                  </a:lnTo>
                  <a:lnTo>
                    <a:pt x="1786" y="712"/>
                  </a:lnTo>
                  <a:lnTo>
                    <a:pt x="1790" y="708"/>
                  </a:lnTo>
                  <a:lnTo>
                    <a:pt x="1792" y="704"/>
                  </a:lnTo>
                  <a:lnTo>
                    <a:pt x="1796" y="702"/>
                  </a:lnTo>
                  <a:lnTo>
                    <a:pt x="1802" y="702"/>
                  </a:lnTo>
                  <a:lnTo>
                    <a:pt x="1812" y="700"/>
                  </a:lnTo>
                  <a:lnTo>
                    <a:pt x="1816" y="698"/>
                  </a:lnTo>
                  <a:lnTo>
                    <a:pt x="1818" y="696"/>
                  </a:lnTo>
                  <a:lnTo>
                    <a:pt x="1820" y="692"/>
                  </a:lnTo>
                  <a:lnTo>
                    <a:pt x="1820" y="688"/>
                  </a:lnTo>
                  <a:lnTo>
                    <a:pt x="1820" y="684"/>
                  </a:lnTo>
                  <a:lnTo>
                    <a:pt x="1820" y="680"/>
                  </a:lnTo>
                  <a:lnTo>
                    <a:pt x="1820" y="678"/>
                  </a:lnTo>
                  <a:lnTo>
                    <a:pt x="1822" y="676"/>
                  </a:lnTo>
                  <a:lnTo>
                    <a:pt x="1824" y="676"/>
                  </a:lnTo>
                  <a:lnTo>
                    <a:pt x="1832" y="676"/>
                  </a:lnTo>
                  <a:lnTo>
                    <a:pt x="1838" y="674"/>
                  </a:lnTo>
                  <a:lnTo>
                    <a:pt x="1846" y="670"/>
                  </a:lnTo>
                  <a:lnTo>
                    <a:pt x="1858" y="660"/>
                  </a:lnTo>
                  <a:lnTo>
                    <a:pt x="1862" y="656"/>
                  </a:lnTo>
                  <a:lnTo>
                    <a:pt x="1868" y="654"/>
                  </a:lnTo>
                  <a:lnTo>
                    <a:pt x="1872" y="654"/>
                  </a:lnTo>
                  <a:lnTo>
                    <a:pt x="1876" y="654"/>
                  </a:lnTo>
                  <a:lnTo>
                    <a:pt x="1880" y="656"/>
                  </a:lnTo>
                  <a:lnTo>
                    <a:pt x="1882" y="660"/>
                  </a:lnTo>
                  <a:lnTo>
                    <a:pt x="1884" y="662"/>
                  </a:lnTo>
                  <a:lnTo>
                    <a:pt x="1884" y="664"/>
                  </a:lnTo>
                  <a:lnTo>
                    <a:pt x="1884" y="664"/>
                  </a:lnTo>
                  <a:lnTo>
                    <a:pt x="1906" y="656"/>
                  </a:lnTo>
                  <a:lnTo>
                    <a:pt x="1914" y="642"/>
                  </a:lnTo>
                  <a:lnTo>
                    <a:pt x="1926" y="630"/>
                  </a:lnTo>
                  <a:lnTo>
                    <a:pt x="1944" y="622"/>
                  </a:lnTo>
                  <a:lnTo>
                    <a:pt x="1948" y="610"/>
                  </a:lnTo>
                  <a:lnTo>
                    <a:pt x="1964" y="610"/>
                  </a:lnTo>
                  <a:lnTo>
                    <a:pt x="1966" y="610"/>
                  </a:lnTo>
                  <a:lnTo>
                    <a:pt x="1970" y="610"/>
                  </a:lnTo>
                  <a:lnTo>
                    <a:pt x="1974" y="610"/>
                  </a:lnTo>
                  <a:lnTo>
                    <a:pt x="1978" y="610"/>
                  </a:lnTo>
                  <a:lnTo>
                    <a:pt x="1982" y="612"/>
                  </a:lnTo>
                  <a:lnTo>
                    <a:pt x="1986" y="612"/>
                  </a:lnTo>
                  <a:lnTo>
                    <a:pt x="1988" y="610"/>
                  </a:lnTo>
                  <a:lnTo>
                    <a:pt x="1992" y="608"/>
                  </a:lnTo>
                  <a:lnTo>
                    <a:pt x="1996" y="604"/>
                  </a:lnTo>
                  <a:lnTo>
                    <a:pt x="2000" y="602"/>
                  </a:lnTo>
                  <a:lnTo>
                    <a:pt x="2002" y="598"/>
                  </a:lnTo>
                  <a:lnTo>
                    <a:pt x="2004" y="596"/>
                  </a:lnTo>
                  <a:lnTo>
                    <a:pt x="2006" y="596"/>
                  </a:lnTo>
                  <a:lnTo>
                    <a:pt x="2004" y="592"/>
                  </a:lnTo>
                  <a:lnTo>
                    <a:pt x="1998" y="586"/>
                  </a:lnTo>
                  <a:lnTo>
                    <a:pt x="1990" y="576"/>
                  </a:lnTo>
                  <a:lnTo>
                    <a:pt x="1984" y="568"/>
                  </a:lnTo>
                  <a:lnTo>
                    <a:pt x="1978" y="562"/>
                  </a:lnTo>
                  <a:lnTo>
                    <a:pt x="1974" y="560"/>
                  </a:lnTo>
                  <a:lnTo>
                    <a:pt x="1972" y="556"/>
                  </a:lnTo>
                  <a:lnTo>
                    <a:pt x="1972" y="552"/>
                  </a:lnTo>
                  <a:lnTo>
                    <a:pt x="1972" y="550"/>
                  </a:lnTo>
                  <a:lnTo>
                    <a:pt x="1972" y="546"/>
                  </a:lnTo>
                  <a:lnTo>
                    <a:pt x="1974" y="546"/>
                  </a:lnTo>
                  <a:lnTo>
                    <a:pt x="1978" y="546"/>
                  </a:lnTo>
                  <a:lnTo>
                    <a:pt x="1982" y="546"/>
                  </a:lnTo>
                  <a:lnTo>
                    <a:pt x="1986" y="546"/>
                  </a:lnTo>
                  <a:lnTo>
                    <a:pt x="1988" y="544"/>
                  </a:lnTo>
                  <a:lnTo>
                    <a:pt x="1992" y="542"/>
                  </a:lnTo>
                  <a:lnTo>
                    <a:pt x="1994" y="540"/>
                  </a:lnTo>
                  <a:lnTo>
                    <a:pt x="1994" y="540"/>
                  </a:lnTo>
                  <a:lnTo>
                    <a:pt x="2016" y="518"/>
                  </a:lnTo>
                  <a:lnTo>
                    <a:pt x="2014" y="502"/>
                  </a:lnTo>
                  <a:lnTo>
                    <a:pt x="2024" y="494"/>
                  </a:lnTo>
                  <a:lnTo>
                    <a:pt x="2032" y="512"/>
                  </a:lnTo>
                  <a:lnTo>
                    <a:pt x="2050" y="518"/>
                  </a:lnTo>
                  <a:lnTo>
                    <a:pt x="2054" y="520"/>
                  </a:lnTo>
                  <a:lnTo>
                    <a:pt x="2060" y="526"/>
                  </a:lnTo>
                  <a:lnTo>
                    <a:pt x="2068" y="534"/>
                  </a:lnTo>
                  <a:lnTo>
                    <a:pt x="2076" y="542"/>
                  </a:lnTo>
                  <a:lnTo>
                    <a:pt x="2084" y="548"/>
                  </a:lnTo>
                  <a:lnTo>
                    <a:pt x="2088" y="550"/>
                  </a:lnTo>
                  <a:lnTo>
                    <a:pt x="2090" y="552"/>
                  </a:lnTo>
                  <a:lnTo>
                    <a:pt x="2094" y="550"/>
                  </a:lnTo>
                  <a:lnTo>
                    <a:pt x="2094" y="550"/>
                  </a:lnTo>
                  <a:lnTo>
                    <a:pt x="2096" y="550"/>
                  </a:lnTo>
                  <a:lnTo>
                    <a:pt x="2100" y="524"/>
                  </a:lnTo>
                  <a:lnTo>
                    <a:pt x="2100" y="518"/>
                  </a:lnTo>
                  <a:lnTo>
                    <a:pt x="2102" y="518"/>
                  </a:lnTo>
                  <a:lnTo>
                    <a:pt x="2106" y="518"/>
                  </a:lnTo>
                  <a:lnTo>
                    <a:pt x="2110" y="518"/>
                  </a:lnTo>
                  <a:lnTo>
                    <a:pt x="2116" y="518"/>
                  </a:lnTo>
                  <a:lnTo>
                    <a:pt x="2122" y="516"/>
                  </a:lnTo>
                  <a:lnTo>
                    <a:pt x="2126" y="512"/>
                  </a:lnTo>
                  <a:lnTo>
                    <a:pt x="2130" y="508"/>
                  </a:lnTo>
                  <a:lnTo>
                    <a:pt x="2132" y="500"/>
                  </a:lnTo>
                  <a:lnTo>
                    <a:pt x="2124" y="494"/>
                  </a:lnTo>
                  <a:lnTo>
                    <a:pt x="2114" y="488"/>
                  </a:lnTo>
                  <a:lnTo>
                    <a:pt x="2102" y="482"/>
                  </a:lnTo>
                  <a:lnTo>
                    <a:pt x="2092" y="476"/>
                  </a:lnTo>
                  <a:lnTo>
                    <a:pt x="2088" y="472"/>
                  </a:lnTo>
                  <a:lnTo>
                    <a:pt x="2084" y="472"/>
                  </a:lnTo>
                  <a:lnTo>
                    <a:pt x="2080" y="474"/>
                  </a:lnTo>
                  <a:lnTo>
                    <a:pt x="2078" y="474"/>
                  </a:lnTo>
                  <a:lnTo>
                    <a:pt x="2076" y="478"/>
                  </a:lnTo>
                  <a:lnTo>
                    <a:pt x="2074" y="478"/>
                  </a:lnTo>
                  <a:lnTo>
                    <a:pt x="2074" y="480"/>
                  </a:lnTo>
                  <a:lnTo>
                    <a:pt x="2066" y="464"/>
                  </a:lnTo>
                  <a:lnTo>
                    <a:pt x="2054" y="446"/>
                  </a:lnTo>
                  <a:lnTo>
                    <a:pt x="2040" y="432"/>
                  </a:lnTo>
                  <a:lnTo>
                    <a:pt x="2024" y="420"/>
                  </a:lnTo>
                  <a:lnTo>
                    <a:pt x="2010" y="412"/>
                  </a:lnTo>
                  <a:lnTo>
                    <a:pt x="1998" y="408"/>
                  </a:lnTo>
                  <a:lnTo>
                    <a:pt x="1994" y="406"/>
                  </a:lnTo>
                  <a:lnTo>
                    <a:pt x="1960" y="376"/>
                  </a:lnTo>
                  <a:lnTo>
                    <a:pt x="1954" y="376"/>
                  </a:lnTo>
                  <a:lnTo>
                    <a:pt x="1942" y="376"/>
                  </a:lnTo>
                  <a:lnTo>
                    <a:pt x="1930" y="374"/>
                  </a:lnTo>
                  <a:lnTo>
                    <a:pt x="1922" y="372"/>
                  </a:lnTo>
                  <a:lnTo>
                    <a:pt x="1920" y="370"/>
                  </a:lnTo>
                  <a:lnTo>
                    <a:pt x="1916" y="366"/>
                  </a:lnTo>
                  <a:lnTo>
                    <a:pt x="1910" y="366"/>
                  </a:lnTo>
                  <a:lnTo>
                    <a:pt x="1906" y="364"/>
                  </a:lnTo>
                  <a:lnTo>
                    <a:pt x="1902" y="364"/>
                  </a:lnTo>
                  <a:lnTo>
                    <a:pt x="1902" y="364"/>
                  </a:lnTo>
                  <a:lnTo>
                    <a:pt x="1900" y="388"/>
                  </a:lnTo>
                  <a:lnTo>
                    <a:pt x="1900" y="406"/>
                  </a:lnTo>
                  <a:lnTo>
                    <a:pt x="1896" y="414"/>
                  </a:lnTo>
                  <a:lnTo>
                    <a:pt x="1884" y="416"/>
                  </a:lnTo>
                  <a:lnTo>
                    <a:pt x="1884" y="408"/>
                  </a:lnTo>
                  <a:lnTo>
                    <a:pt x="1866" y="386"/>
                  </a:lnTo>
                  <a:lnTo>
                    <a:pt x="1880" y="376"/>
                  </a:lnTo>
                  <a:lnTo>
                    <a:pt x="1880" y="370"/>
                  </a:lnTo>
                  <a:lnTo>
                    <a:pt x="1842" y="386"/>
                  </a:lnTo>
                  <a:lnTo>
                    <a:pt x="1834" y="382"/>
                  </a:lnTo>
                  <a:lnTo>
                    <a:pt x="1790" y="378"/>
                  </a:lnTo>
                  <a:lnTo>
                    <a:pt x="1774" y="398"/>
                  </a:lnTo>
                  <a:lnTo>
                    <a:pt x="1762" y="380"/>
                  </a:lnTo>
                  <a:lnTo>
                    <a:pt x="1762" y="378"/>
                  </a:lnTo>
                  <a:lnTo>
                    <a:pt x="1764" y="370"/>
                  </a:lnTo>
                  <a:lnTo>
                    <a:pt x="1762" y="358"/>
                  </a:lnTo>
                  <a:lnTo>
                    <a:pt x="1758" y="342"/>
                  </a:lnTo>
                  <a:lnTo>
                    <a:pt x="1748" y="332"/>
                  </a:lnTo>
                  <a:lnTo>
                    <a:pt x="1734" y="326"/>
                  </a:lnTo>
                  <a:lnTo>
                    <a:pt x="1722" y="326"/>
                  </a:lnTo>
                  <a:lnTo>
                    <a:pt x="1712" y="326"/>
                  </a:lnTo>
                  <a:lnTo>
                    <a:pt x="1710" y="328"/>
                  </a:lnTo>
                  <a:lnTo>
                    <a:pt x="1704" y="328"/>
                  </a:lnTo>
                  <a:lnTo>
                    <a:pt x="1690" y="330"/>
                  </a:lnTo>
                  <a:lnTo>
                    <a:pt x="1676" y="330"/>
                  </a:lnTo>
                  <a:lnTo>
                    <a:pt x="1664" y="328"/>
                  </a:lnTo>
                  <a:lnTo>
                    <a:pt x="1660" y="324"/>
                  </a:lnTo>
                  <a:lnTo>
                    <a:pt x="1654" y="322"/>
                  </a:lnTo>
                  <a:lnTo>
                    <a:pt x="1650" y="322"/>
                  </a:lnTo>
                  <a:lnTo>
                    <a:pt x="1648" y="324"/>
                  </a:lnTo>
                  <a:lnTo>
                    <a:pt x="1646" y="324"/>
                  </a:lnTo>
                  <a:lnTo>
                    <a:pt x="1646" y="314"/>
                  </a:lnTo>
                  <a:lnTo>
                    <a:pt x="1638" y="310"/>
                  </a:lnTo>
                  <a:lnTo>
                    <a:pt x="1640" y="308"/>
                  </a:lnTo>
                  <a:lnTo>
                    <a:pt x="1640" y="304"/>
                  </a:lnTo>
                  <a:lnTo>
                    <a:pt x="1638" y="298"/>
                  </a:lnTo>
                  <a:lnTo>
                    <a:pt x="1636" y="290"/>
                  </a:lnTo>
                  <a:lnTo>
                    <a:pt x="1634" y="282"/>
                  </a:lnTo>
                  <a:lnTo>
                    <a:pt x="1630" y="278"/>
                  </a:lnTo>
                  <a:lnTo>
                    <a:pt x="1626" y="276"/>
                  </a:lnTo>
                  <a:lnTo>
                    <a:pt x="1622" y="276"/>
                  </a:lnTo>
                  <a:lnTo>
                    <a:pt x="1618" y="278"/>
                  </a:lnTo>
                  <a:lnTo>
                    <a:pt x="1614" y="280"/>
                  </a:lnTo>
                  <a:lnTo>
                    <a:pt x="1610" y="282"/>
                  </a:lnTo>
                  <a:lnTo>
                    <a:pt x="1606" y="286"/>
                  </a:lnTo>
                  <a:lnTo>
                    <a:pt x="1604" y="288"/>
                  </a:lnTo>
                  <a:lnTo>
                    <a:pt x="1604" y="288"/>
                  </a:lnTo>
                  <a:lnTo>
                    <a:pt x="1602" y="288"/>
                  </a:lnTo>
                  <a:lnTo>
                    <a:pt x="1600" y="288"/>
                  </a:lnTo>
                  <a:lnTo>
                    <a:pt x="1598" y="290"/>
                  </a:lnTo>
                  <a:lnTo>
                    <a:pt x="1596" y="288"/>
                  </a:lnTo>
                  <a:lnTo>
                    <a:pt x="1594" y="288"/>
                  </a:lnTo>
                  <a:lnTo>
                    <a:pt x="1592" y="286"/>
                  </a:lnTo>
                  <a:lnTo>
                    <a:pt x="1592" y="282"/>
                  </a:lnTo>
                  <a:lnTo>
                    <a:pt x="1592" y="280"/>
                  </a:lnTo>
                  <a:lnTo>
                    <a:pt x="1592" y="276"/>
                  </a:lnTo>
                  <a:lnTo>
                    <a:pt x="1590" y="272"/>
                  </a:lnTo>
                  <a:lnTo>
                    <a:pt x="1588" y="270"/>
                  </a:lnTo>
                  <a:lnTo>
                    <a:pt x="1584" y="268"/>
                  </a:lnTo>
                  <a:lnTo>
                    <a:pt x="1578" y="268"/>
                  </a:lnTo>
                  <a:lnTo>
                    <a:pt x="1566" y="266"/>
                  </a:lnTo>
                  <a:lnTo>
                    <a:pt x="1552" y="264"/>
                  </a:lnTo>
                  <a:lnTo>
                    <a:pt x="1538" y="260"/>
                  </a:lnTo>
                  <a:lnTo>
                    <a:pt x="1528" y="256"/>
                  </a:lnTo>
                  <a:lnTo>
                    <a:pt x="1524" y="256"/>
                  </a:lnTo>
                  <a:lnTo>
                    <a:pt x="1528" y="260"/>
                  </a:lnTo>
                  <a:lnTo>
                    <a:pt x="1526" y="264"/>
                  </a:lnTo>
                  <a:lnTo>
                    <a:pt x="1524" y="268"/>
                  </a:lnTo>
                  <a:lnTo>
                    <a:pt x="1518" y="270"/>
                  </a:lnTo>
                  <a:lnTo>
                    <a:pt x="1512" y="272"/>
                  </a:lnTo>
                  <a:lnTo>
                    <a:pt x="1504" y="276"/>
                  </a:lnTo>
                  <a:lnTo>
                    <a:pt x="1502" y="286"/>
                  </a:lnTo>
                  <a:lnTo>
                    <a:pt x="1502" y="296"/>
                  </a:lnTo>
                  <a:lnTo>
                    <a:pt x="1502" y="306"/>
                  </a:lnTo>
                  <a:lnTo>
                    <a:pt x="1502" y="310"/>
                  </a:lnTo>
                  <a:lnTo>
                    <a:pt x="1494" y="312"/>
                  </a:lnTo>
                  <a:lnTo>
                    <a:pt x="1482" y="318"/>
                  </a:lnTo>
                  <a:lnTo>
                    <a:pt x="1460" y="304"/>
                  </a:lnTo>
                  <a:lnTo>
                    <a:pt x="1452" y="310"/>
                  </a:lnTo>
                  <a:lnTo>
                    <a:pt x="1438" y="310"/>
                  </a:lnTo>
                  <a:lnTo>
                    <a:pt x="1422" y="294"/>
                  </a:lnTo>
                  <a:lnTo>
                    <a:pt x="1422" y="294"/>
                  </a:lnTo>
                  <a:lnTo>
                    <a:pt x="1420" y="296"/>
                  </a:lnTo>
                  <a:lnTo>
                    <a:pt x="1418" y="300"/>
                  </a:lnTo>
                  <a:lnTo>
                    <a:pt x="1416" y="304"/>
                  </a:lnTo>
                  <a:lnTo>
                    <a:pt x="1412" y="308"/>
                  </a:lnTo>
                  <a:lnTo>
                    <a:pt x="1410" y="312"/>
                  </a:lnTo>
                  <a:lnTo>
                    <a:pt x="1410" y="316"/>
                  </a:lnTo>
                  <a:lnTo>
                    <a:pt x="1408" y="320"/>
                  </a:lnTo>
                  <a:lnTo>
                    <a:pt x="1404" y="324"/>
                  </a:lnTo>
                  <a:lnTo>
                    <a:pt x="1402" y="328"/>
                  </a:lnTo>
                  <a:lnTo>
                    <a:pt x="1398" y="330"/>
                  </a:lnTo>
                  <a:lnTo>
                    <a:pt x="1396" y="334"/>
                  </a:lnTo>
                  <a:lnTo>
                    <a:pt x="1396" y="334"/>
                  </a:lnTo>
                  <a:lnTo>
                    <a:pt x="1392" y="320"/>
                  </a:lnTo>
                  <a:lnTo>
                    <a:pt x="1384" y="304"/>
                  </a:lnTo>
                  <a:lnTo>
                    <a:pt x="1384" y="274"/>
                  </a:lnTo>
                  <a:lnTo>
                    <a:pt x="1388" y="254"/>
                  </a:lnTo>
                  <a:lnTo>
                    <a:pt x="1386" y="248"/>
                  </a:lnTo>
                  <a:lnTo>
                    <a:pt x="1384" y="246"/>
                  </a:lnTo>
                  <a:lnTo>
                    <a:pt x="1382" y="244"/>
                  </a:lnTo>
                  <a:lnTo>
                    <a:pt x="1378" y="242"/>
                  </a:lnTo>
                  <a:lnTo>
                    <a:pt x="1374" y="242"/>
                  </a:lnTo>
                  <a:lnTo>
                    <a:pt x="1372" y="244"/>
                  </a:lnTo>
                  <a:lnTo>
                    <a:pt x="1370" y="244"/>
                  </a:lnTo>
                  <a:lnTo>
                    <a:pt x="1368" y="244"/>
                  </a:lnTo>
                  <a:lnTo>
                    <a:pt x="1368" y="244"/>
                  </a:lnTo>
                  <a:lnTo>
                    <a:pt x="1366" y="240"/>
                  </a:lnTo>
                  <a:lnTo>
                    <a:pt x="1362" y="238"/>
                  </a:lnTo>
                  <a:lnTo>
                    <a:pt x="1356" y="234"/>
                  </a:lnTo>
                  <a:lnTo>
                    <a:pt x="1348" y="232"/>
                  </a:lnTo>
                  <a:lnTo>
                    <a:pt x="1338" y="230"/>
                  </a:lnTo>
                  <a:lnTo>
                    <a:pt x="1332" y="230"/>
                  </a:lnTo>
                  <a:lnTo>
                    <a:pt x="1326" y="228"/>
                  </a:lnTo>
                  <a:lnTo>
                    <a:pt x="1322" y="228"/>
                  </a:lnTo>
                  <a:lnTo>
                    <a:pt x="1320" y="230"/>
                  </a:lnTo>
                  <a:lnTo>
                    <a:pt x="1316" y="232"/>
                  </a:lnTo>
                  <a:lnTo>
                    <a:pt x="1312" y="234"/>
                  </a:lnTo>
                  <a:lnTo>
                    <a:pt x="1308" y="238"/>
                  </a:lnTo>
                  <a:lnTo>
                    <a:pt x="1296" y="242"/>
                  </a:lnTo>
                  <a:lnTo>
                    <a:pt x="1284" y="240"/>
                  </a:lnTo>
                  <a:lnTo>
                    <a:pt x="1272" y="238"/>
                  </a:lnTo>
                  <a:lnTo>
                    <a:pt x="1262" y="236"/>
                  </a:lnTo>
                  <a:lnTo>
                    <a:pt x="1258" y="234"/>
                  </a:lnTo>
                  <a:lnTo>
                    <a:pt x="1224" y="216"/>
                  </a:lnTo>
                  <a:lnTo>
                    <a:pt x="1210" y="216"/>
                  </a:lnTo>
                  <a:lnTo>
                    <a:pt x="1194" y="214"/>
                  </a:lnTo>
                  <a:lnTo>
                    <a:pt x="1182" y="208"/>
                  </a:lnTo>
                  <a:lnTo>
                    <a:pt x="1172" y="204"/>
                  </a:lnTo>
                  <a:lnTo>
                    <a:pt x="1168" y="202"/>
                  </a:lnTo>
                  <a:lnTo>
                    <a:pt x="1160" y="196"/>
                  </a:lnTo>
                  <a:lnTo>
                    <a:pt x="1156" y="190"/>
                  </a:lnTo>
                  <a:lnTo>
                    <a:pt x="1164" y="186"/>
                  </a:lnTo>
                  <a:lnTo>
                    <a:pt x="1166" y="184"/>
                  </a:lnTo>
                  <a:lnTo>
                    <a:pt x="1166" y="182"/>
                  </a:lnTo>
                  <a:lnTo>
                    <a:pt x="1166" y="178"/>
                  </a:lnTo>
                  <a:lnTo>
                    <a:pt x="1164" y="172"/>
                  </a:lnTo>
                  <a:lnTo>
                    <a:pt x="1160" y="170"/>
                  </a:lnTo>
                  <a:lnTo>
                    <a:pt x="1158" y="168"/>
                  </a:lnTo>
                  <a:lnTo>
                    <a:pt x="1156" y="168"/>
                  </a:lnTo>
                  <a:lnTo>
                    <a:pt x="1152" y="170"/>
                  </a:lnTo>
                  <a:lnTo>
                    <a:pt x="1150" y="170"/>
                  </a:lnTo>
                  <a:lnTo>
                    <a:pt x="1148" y="172"/>
                  </a:lnTo>
                  <a:lnTo>
                    <a:pt x="1148" y="172"/>
                  </a:lnTo>
                  <a:lnTo>
                    <a:pt x="1146" y="174"/>
                  </a:lnTo>
                  <a:lnTo>
                    <a:pt x="1144" y="176"/>
                  </a:lnTo>
                  <a:lnTo>
                    <a:pt x="1142" y="180"/>
                  </a:lnTo>
                  <a:lnTo>
                    <a:pt x="1140" y="184"/>
                  </a:lnTo>
                  <a:lnTo>
                    <a:pt x="1136" y="190"/>
                  </a:lnTo>
                  <a:lnTo>
                    <a:pt x="1132" y="194"/>
                  </a:lnTo>
                  <a:lnTo>
                    <a:pt x="1128" y="198"/>
                  </a:lnTo>
                  <a:lnTo>
                    <a:pt x="1126" y="200"/>
                  </a:lnTo>
                  <a:lnTo>
                    <a:pt x="1120" y="202"/>
                  </a:lnTo>
                  <a:lnTo>
                    <a:pt x="1116" y="206"/>
                  </a:lnTo>
                  <a:lnTo>
                    <a:pt x="1112" y="210"/>
                  </a:lnTo>
                  <a:lnTo>
                    <a:pt x="1110" y="216"/>
                  </a:lnTo>
                  <a:lnTo>
                    <a:pt x="1108" y="220"/>
                  </a:lnTo>
                  <a:lnTo>
                    <a:pt x="1106" y="222"/>
                  </a:lnTo>
                  <a:lnTo>
                    <a:pt x="1104" y="224"/>
                  </a:lnTo>
                  <a:lnTo>
                    <a:pt x="1096" y="224"/>
                  </a:lnTo>
                  <a:lnTo>
                    <a:pt x="1092" y="204"/>
                  </a:lnTo>
                  <a:lnTo>
                    <a:pt x="1084" y="194"/>
                  </a:lnTo>
                  <a:lnTo>
                    <a:pt x="1108" y="192"/>
                  </a:lnTo>
                  <a:lnTo>
                    <a:pt x="1134" y="160"/>
                  </a:lnTo>
                  <a:lnTo>
                    <a:pt x="1150" y="144"/>
                  </a:lnTo>
                  <a:lnTo>
                    <a:pt x="1158" y="130"/>
                  </a:lnTo>
                  <a:lnTo>
                    <a:pt x="1162" y="122"/>
                  </a:lnTo>
                  <a:lnTo>
                    <a:pt x="1164" y="120"/>
                  </a:lnTo>
                  <a:lnTo>
                    <a:pt x="1164" y="96"/>
                  </a:lnTo>
                  <a:lnTo>
                    <a:pt x="1166" y="78"/>
                  </a:lnTo>
                  <a:lnTo>
                    <a:pt x="1160" y="64"/>
                  </a:lnTo>
                  <a:lnTo>
                    <a:pt x="1148" y="54"/>
                  </a:lnTo>
                  <a:lnTo>
                    <a:pt x="1134" y="52"/>
                  </a:lnTo>
                  <a:lnTo>
                    <a:pt x="1122" y="56"/>
                  </a:lnTo>
                  <a:lnTo>
                    <a:pt x="1108" y="64"/>
                  </a:lnTo>
                  <a:lnTo>
                    <a:pt x="1098" y="68"/>
                  </a:lnTo>
                  <a:lnTo>
                    <a:pt x="1090" y="70"/>
                  </a:lnTo>
                  <a:lnTo>
                    <a:pt x="1084" y="70"/>
                  </a:lnTo>
                  <a:lnTo>
                    <a:pt x="1080" y="70"/>
                  </a:lnTo>
                  <a:lnTo>
                    <a:pt x="1080" y="70"/>
                  </a:lnTo>
                  <a:lnTo>
                    <a:pt x="1078" y="52"/>
                  </a:lnTo>
                  <a:lnTo>
                    <a:pt x="1070" y="46"/>
                  </a:lnTo>
                  <a:lnTo>
                    <a:pt x="1080" y="20"/>
                  </a:lnTo>
                  <a:lnTo>
                    <a:pt x="1082" y="20"/>
                  </a:lnTo>
                  <a:lnTo>
                    <a:pt x="1084" y="18"/>
                  </a:lnTo>
                  <a:lnTo>
                    <a:pt x="1086" y="18"/>
                  </a:lnTo>
                  <a:lnTo>
                    <a:pt x="1088" y="16"/>
                  </a:lnTo>
                  <a:lnTo>
                    <a:pt x="1088" y="14"/>
                  </a:lnTo>
                  <a:lnTo>
                    <a:pt x="1088" y="10"/>
                  </a:lnTo>
                  <a:lnTo>
                    <a:pt x="1086" y="8"/>
                  </a:lnTo>
                  <a:lnTo>
                    <a:pt x="1080" y="4"/>
                  </a:lnTo>
                  <a:lnTo>
                    <a:pt x="1068" y="0"/>
                  </a:lnTo>
                  <a:lnTo>
                    <a:pt x="1056" y="4"/>
                  </a:lnTo>
                  <a:lnTo>
                    <a:pt x="1048" y="10"/>
                  </a:lnTo>
                  <a:lnTo>
                    <a:pt x="1042" y="16"/>
                  </a:lnTo>
                  <a:lnTo>
                    <a:pt x="1038" y="22"/>
                  </a:lnTo>
                  <a:lnTo>
                    <a:pt x="1030" y="32"/>
                  </a:lnTo>
                  <a:lnTo>
                    <a:pt x="1022" y="42"/>
                  </a:lnTo>
                  <a:lnTo>
                    <a:pt x="1016" y="50"/>
                  </a:lnTo>
                  <a:lnTo>
                    <a:pt x="1012" y="54"/>
                  </a:lnTo>
                  <a:lnTo>
                    <a:pt x="1016" y="62"/>
                  </a:lnTo>
                  <a:lnTo>
                    <a:pt x="1008" y="76"/>
                  </a:lnTo>
                  <a:lnTo>
                    <a:pt x="990" y="68"/>
                  </a:lnTo>
                  <a:lnTo>
                    <a:pt x="988" y="68"/>
                  </a:lnTo>
                  <a:lnTo>
                    <a:pt x="986" y="68"/>
                  </a:lnTo>
                  <a:lnTo>
                    <a:pt x="986" y="68"/>
                  </a:lnTo>
                  <a:lnTo>
                    <a:pt x="986" y="70"/>
                  </a:lnTo>
                  <a:lnTo>
                    <a:pt x="988" y="72"/>
                  </a:lnTo>
                  <a:lnTo>
                    <a:pt x="990" y="74"/>
                  </a:lnTo>
                  <a:lnTo>
                    <a:pt x="992" y="76"/>
                  </a:lnTo>
                  <a:lnTo>
                    <a:pt x="992" y="78"/>
                  </a:lnTo>
                  <a:lnTo>
                    <a:pt x="994" y="78"/>
                  </a:lnTo>
                  <a:lnTo>
                    <a:pt x="1020" y="98"/>
                  </a:lnTo>
                  <a:lnTo>
                    <a:pt x="1020" y="100"/>
                  </a:lnTo>
                  <a:lnTo>
                    <a:pt x="1020" y="102"/>
                  </a:lnTo>
                  <a:lnTo>
                    <a:pt x="1020" y="108"/>
                  </a:lnTo>
                  <a:lnTo>
                    <a:pt x="1020" y="114"/>
                  </a:lnTo>
                  <a:lnTo>
                    <a:pt x="1020" y="122"/>
                  </a:lnTo>
                  <a:lnTo>
                    <a:pt x="1018" y="126"/>
                  </a:lnTo>
                  <a:lnTo>
                    <a:pt x="1014" y="130"/>
                  </a:lnTo>
                  <a:lnTo>
                    <a:pt x="1010" y="128"/>
                  </a:lnTo>
                  <a:lnTo>
                    <a:pt x="1006" y="126"/>
                  </a:lnTo>
                  <a:lnTo>
                    <a:pt x="1002" y="120"/>
                  </a:lnTo>
                  <a:lnTo>
                    <a:pt x="998" y="112"/>
                  </a:lnTo>
                  <a:lnTo>
                    <a:pt x="992" y="100"/>
                  </a:lnTo>
                  <a:lnTo>
                    <a:pt x="980" y="92"/>
                  </a:lnTo>
                  <a:lnTo>
                    <a:pt x="966" y="90"/>
                  </a:lnTo>
                  <a:lnTo>
                    <a:pt x="952" y="92"/>
                  </a:lnTo>
                  <a:lnTo>
                    <a:pt x="944" y="92"/>
                  </a:lnTo>
                  <a:lnTo>
                    <a:pt x="940" y="92"/>
                  </a:lnTo>
                  <a:lnTo>
                    <a:pt x="936" y="92"/>
                  </a:lnTo>
                  <a:lnTo>
                    <a:pt x="932" y="90"/>
                  </a:lnTo>
                  <a:lnTo>
                    <a:pt x="930" y="88"/>
                  </a:lnTo>
                  <a:lnTo>
                    <a:pt x="930" y="86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28" y="84"/>
                  </a:lnTo>
                  <a:lnTo>
                    <a:pt x="924" y="86"/>
                  </a:lnTo>
                  <a:lnTo>
                    <a:pt x="920" y="88"/>
                  </a:lnTo>
                  <a:lnTo>
                    <a:pt x="914" y="92"/>
                  </a:lnTo>
                  <a:lnTo>
                    <a:pt x="910" y="94"/>
                  </a:lnTo>
                  <a:lnTo>
                    <a:pt x="906" y="98"/>
                  </a:lnTo>
                  <a:lnTo>
                    <a:pt x="902" y="100"/>
                  </a:lnTo>
                  <a:lnTo>
                    <a:pt x="898" y="104"/>
                  </a:lnTo>
                  <a:lnTo>
                    <a:pt x="892" y="110"/>
                  </a:lnTo>
                  <a:lnTo>
                    <a:pt x="884" y="114"/>
                  </a:lnTo>
                  <a:lnTo>
                    <a:pt x="872" y="116"/>
                  </a:lnTo>
                  <a:lnTo>
                    <a:pt x="864" y="122"/>
                  </a:lnTo>
                  <a:lnTo>
                    <a:pt x="856" y="132"/>
                  </a:lnTo>
                  <a:lnTo>
                    <a:pt x="850" y="146"/>
                  </a:lnTo>
                  <a:lnTo>
                    <a:pt x="846" y="158"/>
                  </a:lnTo>
                  <a:lnTo>
                    <a:pt x="844" y="162"/>
                  </a:lnTo>
                  <a:lnTo>
                    <a:pt x="842" y="168"/>
                  </a:lnTo>
                  <a:lnTo>
                    <a:pt x="836" y="172"/>
                  </a:lnTo>
                  <a:lnTo>
                    <a:pt x="830" y="176"/>
                  </a:lnTo>
                  <a:lnTo>
                    <a:pt x="826" y="180"/>
                  </a:lnTo>
                  <a:lnTo>
                    <a:pt x="822" y="182"/>
                  </a:lnTo>
                  <a:lnTo>
                    <a:pt x="818" y="184"/>
                  </a:lnTo>
                  <a:lnTo>
                    <a:pt x="818" y="188"/>
                  </a:lnTo>
                  <a:lnTo>
                    <a:pt x="820" y="190"/>
                  </a:lnTo>
                  <a:lnTo>
                    <a:pt x="822" y="192"/>
                  </a:lnTo>
                  <a:lnTo>
                    <a:pt x="822" y="196"/>
                  </a:lnTo>
                  <a:lnTo>
                    <a:pt x="818" y="202"/>
                  </a:lnTo>
                  <a:lnTo>
                    <a:pt x="804" y="208"/>
                  </a:lnTo>
                  <a:lnTo>
                    <a:pt x="782" y="214"/>
                  </a:lnTo>
                  <a:lnTo>
                    <a:pt x="772" y="220"/>
                  </a:lnTo>
                  <a:lnTo>
                    <a:pt x="768" y="232"/>
                  </a:lnTo>
                  <a:lnTo>
                    <a:pt x="764" y="244"/>
                  </a:lnTo>
                  <a:lnTo>
                    <a:pt x="766" y="256"/>
                  </a:lnTo>
                  <a:lnTo>
                    <a:pt x="766" y="266"/>
                  </a:lnTo>
                  <a:lnTo>
                    <a:pt x="766" y="272"/>
                  </a:lnTo>
                  <a:lnTo>
                    <a:pt x="768" y="276"/>
                  </a:lnTo>
                  <a:lnTo>
                    <a:pt x="772" y="276"/>
                  </a:lnTo>
                  <a:lnTo>
                    <a:pt x="776" y="278"/>
                  </a:lnTo>
                  <a:lnTo>
                    <a:pt x="782" y="278"/>
                  </a:lnTo>
                  <a:lnTo>
                    <a:pt x="784" y="278"/>
                  </a:lnTo>
                  <a:lnTo>
                    <a:pt x="786" y="278"/>
                  </a:lnTo>
                  <a:lnTo>
                    <a:pt x="786" y="282"/>
                  </a:lnTo>
                  <a:lnTo>
                    <a:pt x="788" y="284"/>
                  </a:lnTo>
                  <a:lnTo>
                    <a:pt x="792" y="288"/>
                  </a:lnTo>
                  <a:lnTo>
                    <a:pt x="796" y="292"/>
                  </a:lnTo>
                  <a:lnTo>
                    <a:pt x="800" y="294"/>
                  </a:lnTo>
                  <a:lnTo>
                    <a:pt x="802" y="296"/>
                  </a:lnTo>
                  <a:lnTo>
                    <a:pt x="804" y="298"/>
                  </a:lnTo>
                  <a:lnTo>
                    <a:pt x="804" y="344"/>
                  </a:lnTo>
                  <a:lnTo>
                    <a:pt x="800" y="352"/>
                  </a:lnTo>
                  <a:lnTo>
                    <a:pt x="800" y="358"/>
                  </a:lnTo>
                  <a:lnTo>
                    <a:pt x="800" y="364"/>
                  </a:lnTo>
                  <a:lnTo>
                    <a:pt x="802" y="368"/>
                  </a:lnTo>
                  <a:lnTo>
                    <a:pt x="806" y="372"/>
                  </a:lnTo>
                  <a:lnTo>
                    <a:pt x="808" y="374"/>
                  </a:lnTo>
                  <a:lnTo>
                    <a:pt x="810" y="376"/>
                  </a:lnTo>
                  <a:lnTo>
                    <a:pt x="812" y="376"/>
                  </a:lnTo>
                  <a:lnTo>
                    <a:pt x="812" y="382"/>
                  </a:lnTo>
                  <a:lnTo>
                    <a:pt x="800" y="380"/>
                  </a:lnTo>
                  <a:lnTo>
                    <a:pt x="796" y="378"/>
                  </a:lnTo>
                  <a:lnTo>
                    <a:pt x="792" y="374"/>
                  </a:lnTo>
                  <a:lnTo>
                    <a:pt x="788" y="370"/>
                  </a:lnTo>
                  <a:lnTo>
                    <a:pt x="784" y="366"/>
                  </a:lnTo>
                  <a:lnTo>
                    <a:pt x="782" y="360"/>
                  </a:lnTo>
                  <a:lnTo>
                    <a:pt x="782" y="356"/>
                  </a:lnTo>
                  <a:lnTo>
                    <a:pt x="782" y="352"/>
                  </a:lnTo>
                  <a:lnTo>
                    <a:pt x="784" y="348"/>
                  </a:lnTo>
                  <a:lnTo>
                    <a:pt x="784" y="344"/>
                  </a:lnTo>
                  <a:lnTo>
                    <a:pt x="782" y="340"/>
                  </a:lnTo>
                  <a:lnTo>
                    <a:pt x="778" y="338"/>
                  </a:lnTo>
                  <a:lnTo>
                    <a:pt x="776" y="338"/>
                  </a:lnTo>
                  <a:lnTo>
                    <a:pt x="776" y="336"/>
                  </a:lnTo>
                  <a:lnTo>
                    <a:pt x="776" y="334"/>
                  </a:lnTo>
                  <a:lnTo>
                    <a:pt x="778" y="332"/>
                  </a:lnTo>
                  <a:lnTo>
                    <a:pt x="782" y="326"/>
                  </a:lnTo>
                  <a:lnTo>
                    <a:pt x="784" y="322"/>
                  </a:lnTo>
                  <a:lnTo>
                    <a:pt x="788" y="316"/>
                  </a:lnTo>
                  <a:lnTo>
                    <a:pt x="790" y="308"/>
                  </a:lnTo>
                  <a:lnTo>
                    <a:pt x="790" y="304"/>
                  </a:lnTo>
                  <a:lnTo>
                    <a:pt x="788" y="300"/>
                  </a:lnTo>
                  <a:lnTo>
                    <a:pt x="788" y="298"/>
                  </a:lnTo>
                  <a:lnTo>
                    <a:pt x="786" y="298"/>
                  </a:lnTo>
                  <a:lnTo>
                    <a:pt x="782" y="298"/>
                  </a:lnTo>
                  <a:lnTo>
                    <a:pt x="778" y="298"/>
                  </a:lnTo>
                  <a:lnTo>
                    <a:pt x="774" y="298"/>
                  </a:lnTo>
                  <a:lnTo>
                    <a:pt x="768" y="296"/>
                  </a:lnTo>
                  <a:lnTo>
                    <a:pt x="766" y="294"/>
                  </a:lnTo>
                  <a:lnTo>
                    <a:pt x="764" y="292"/>
                  </a:lnTo>
                  <a:lnTo>
                    <a:pt x="762" y="290"/>
                  </a:lnTo>
                  <a:lnTo>
                    <a:pt x="762" y="290"/>
                  </a:lnTo>
                  <a:lnTo>
                    <a:pt x="758" y="290"/>
                  </a:lnTo>
                  <a:lnTo>
                    <a:pt x="754" y="290"/>
                  </a:lnTo>
                  <a:lnTo>
                    <a:pt x="750" y="288"/>
                  </a:lnTo>
                  <a:lnTo>
                    <a:pt x="744" y="286"/>
                  </a:lnTo>
                  <a:lnTo>
                    <a:pt x="738" y="284"/>
                  </a:lnTo>
                  <a:lnTo>
                    <a:pt x="732" y="280"/>
                  </a:lnTo>
                  <a:lnTo>
                    <a:pt x="728" y="276"/>
                  </a:lnTo>
                  <a:lnTo>
                    <a:pt x="726" y="276"/>
                  </a:lnTo>
                  <a:lnTo>
                    <a:pt x="724" y="274"/>
                  </a:lnTo>
                  <a:lnTo>
                    <a:pt x="722" y="276"/>
                  </a:lnTo>
                  <a:lnTo>
                    <a:pt x="720" y="278"/>
                  </a:lnTo>
                  <a:lnTo>
                    <a:pt x="718" y="280"/>
                  </a:lnTo>
                  <a:lnTo>
                    <a:pt x="718" y="282"/>
                  </a:lnTo>
                  <a:lnTo>
                    <a:pt x="716" y="282"/>
                  </a:lnTo>
                  <a:lnTo>
                    <a:pt x="712" y="278"/>
                  </a:lnTo>
                  <a:lnTo>
                    <a:pt x="710" y="270"/>
                  </a:lnTo>
                  <a:lnTo>
                    <a:pt x="710" y="260"/>
                  </a:lnTo>
                  <a:lnTo>
                    <a:pt x="710" y="250"/>
                  </a:lnTo>
                  <a:lnTo>
                    <a:pt x="708" y="246"/>
                  </a:lnTo>
                  <a:lnTo>
                    <a:pt x="706" y="244"/>
                  </a:lnTo>
                  <a:lnTo>
                    <a:pt x="704" y="244"/>
                  </a:lnTo>
                  <a:lnTo>
                    <a:pt x="700" y="242"/>
                  </a:lnTo>
                  <a:lnTo>
                    <a:pt x="696" y="242"/>
                  </a:lnTo>
                  <a:lnTo>
                    <a:pt x="694" y="244"/>
                  </a:lnTo>
                  <a:lnTo>
                    <a:pt x="692" y="244"/>
                  </a:lnTo>
                  <a:lnTo>
                    <a:pt x="690" y="244"/>
                  </a:lnTo>
                  <a:lnTo>
                    <a:pt x="688" y="246"/>
                  </a:lnTo>
                  <a:lnTo>
                    <a:pt x="684" y="248"/>
                  </a:lnTo>
                  <a:lnTo>
                    <a:pt x="684" y="250"/>
                  </a:lnTo>
                  <a:lnTo>
                    <a:pt x="684" y="254"/>
                  </a:lnTo>
                  <a:lnTo>
                    <a:pt x="684" y="258"/>
                  </a:lnTo>
                  <a:lnTo>
                    <a:pt x="686" y="262"/>
                  </a:lnTo>
                  <a:lnTo>
                    <a:pt x="686" y="266"/>
                  </a:lnTo>
                  <a:lnTo>
                    <a:pt x="688" y="270"/>
                  </a:lnTo>
                  <a:lnTo>
                    <a:pt x="690" y="274"/>
                  </a:lnTo>
                  <a:lnTo>
                    <a:pt x="690" y="278"/>
                  </a:lnTo>
                  <a:lnTo>
                    <a:pt x="690" y="282"/>
                  </a:lnTo>
                  <a:lnTo>
                    <a:pt x="690" y="284"/>
                  </a:lnTo>
                  <a:lnTo>
                    <a:pt x="686" y="288"/>
                  </a:lnTo>
                  <a:lnTo>
                    <a:pt x="682" y="290"/>
                  </a:lnTo>
                  <a:lnTo>
                    <a:pt x="676" y="292"/>
                  </a:lnTo>
                  <a:lnTo>
                    <a:pt x="672" y="298"/>
                  </a:lnTo>
                  <a:lnTo>
                    <a:pt x="670" y="304"/>
                  </a:lnTo>
                  <a:lnTo>
                    <a:pt x="668" y="308"/>
                  </a:lnTo>
                  <a:lnTo>
                    <a:pt x="670" y="314"/>
                  </a:lnTo>
                  <a:lnTo>
                    <a:pt x="670" y="318"/>
                  </a:lnTo>
                  <a:lnTo>
                    <a:pt x="672" y="320"/>
                  </a:lnTo>
                  <a:lnTo>
                    <a:pt x="674" y="322"/>
                  </a:lnTo>
                  <a:lnTo>
                    <a:pt x="678" y="324"/>
                  </a:lnTo>
                  <a:lnTo>
                    <a:pt x="680" y="326"/>
                  </a:lnTo>
                  <a:lnTo>
                    <a:pt x="680" y="330"/>
                  </a:lnTo>
                  <a:lnTo>
                    <a:pt x="682" y="332"/>
                  </a:lnTo>
                  <a:lnTo>
                    <a:pt x="680" y="338"/>
                  </a:lnTo>
                  <a:lnTo>
                    <a:pt x="680" y="344"/>
                  </a:lnTo>
                  <a:lnTo>
                    <a:pt x="678" y="350"/>
                  </a:lnTo>
                  <a:lnTo>
                    <a:pt x="674" y="354"/>
                  </a:lnTo>
                  <a:lnTo>
                    <a:pt x="670" y="364"/>
                  </a:lnTo>
                  <a:lnTo>
                    <a:pt x="670" y="378"/>
                  </a:lnTo>
                  <a:lnTo>
                    <a:pt x="668" y="392"/>
                  </a:lnTo>
                  <a:lnTo>
                    <a:pt x="668" y="398"/>
                  </a:lnTo>
                  <a:lnTo>
                    <a:pt x="684" y="400"/>
                  </a:lnTo>
                  <a:lnTo>
                    <a:pt x="698" y="390"/>
                  </a:lnTo>
                  <a:lnTo>
                    <a:pt x="704" y="390"/>
                  </a:lnTo>
                  <a:lnTo>
                    <a:pt x="710" y="390"/>
                  </a:lnTo>
                  <a:lnTo>
                    <a:pt x="714" y="392"/>
                  </a:lnTo>
                  <a:lnTo>
                    <a:pt x="716" y="394"/>
                  </a:lnTo>
                  <a:lnTo>
                    <a:pt x="718" y="398"/>
                  </a:lnTo>
                  <a:lnTo>
                    <a:pt x="720" y="400"/>
                  </a:lnTo>
                  <a:lnTo>
                    <a:pt x="722" y="402"/>
                  </a:lnTo>
                  <a:lnTo>
                    <a:pt x="722" y="404"/>
                  </a:lnTo>
                  <a:lnTo>
                    <a:pt x="724" y="406"/>
                  </a:lnTo>
                  <a:lnTo>
                    <a:pt x="726" y="416"/>
                  </a:lnTo>
                  <a:lnTo>
                    <a:pt x="730" y="428"/>
                  </a:lnTo>
                  <a:lnTo>
                    <a:pt x="732" y="438"/>
                  </a:lnTo>
                  <a:lnTo>
                    <a:pt x="732" y="444"/>
                  </a:lnTo>
                  <a:lnTo>
                    <a:pt x="734" y="446"/>
                  </a:lnTo>
                  <a:lnTo>
                    <a:pt x="736" y="448"/>
                  </a:lnTo>
                  <a:lnTo>
                    <a:pt x="738" y="450"/>
                  </a:lnTo>
                  <a:lnTo>
                    <a:pt x="740" y="450"/>
                  </a:lnTo>
                  <a:lnTo>
                    <a:pt x="742" y="450"/>
                  </a:lnTo>
                  <a:lnTo>
                    <a:pt x="742" y="450"/>
                  </a:lnTo>
                  <a:lnTo>
                    <a:pt x="742" y="450"/>
                  </a:lnTo>
                  <a:lnTo>
                    <a:pt x="746" y="448"/>
                  </a:lnTo>
                  <a:lnTo>
                    <a:pt x="748" y="448"/>
                  </a:lnTo>
                  <a:lnTo>
                    <a:pt x="752" y="448"/>
                  </a:lnTo>
                  <a:lnTo>
                    <a:pt x="754" y="450"/>
                  </a:lnTo>
                  <a:lnTo>
                    <a:pt x="758" y="452"/>
                  </a:lnTo>
                  <a:lnTo>
                    <a:pt x="760" y="454"/>
                  </a:lnTo>
                  <a:lnTo>
                    <a:pt x="766" y="456"/>
                  </a:lnTo>
                  <a:lnTo>
                    <a:pt x="770" y="458"/>
                  </a:lnTo>
                  <a:lnTo>
                    <a:pt x="774" y="458"/>
                  </a:lnTo>
                  <a:lnTo>
                    <a:pt x="774" y="458"/>
                  </a:lnTo>
                  <a:lnTo>
                    <a:pt x="772" y="462"/>
                  </a:lnTo>
                  <a:lnTo>
                    <a:pt x="768" y="466"/>
                  </a:lnTo>
                  <a:lnTo>
                    <a:pt x="764" y="468"/>
                  </a:lnTo>
                  <a:lnTo>
                    <a:pt x="760" y="468"/>
                  </a:lnTo>
                  <a:lnTo>
                    <a:pt x="758" y="470"/>
                  </a:lnTo>
                  <a:lnTo>
                    <a:pt x="756" y="470"/>
                  </a:lnTo>
                  <a:lnTo>
                    <a:pt x="752" y="470"/>
                  </a:lnTo>
                  <a:lnTo>
                    <a:pt x="750" y="472"/>
                  </a:lnTo>
                  <a:lnTo>
                    <a:pt x="748" y="476"/>
                  </a:lnTo>
                  <a:lnTo>
                    <a:pt x="746" y="480"/>
                  </a:lnTo>
                  <a:lnTo>
                    <a:pt x="746" y="484"/>
                  </a:lnTo>
                  <a:lnTo>
                    <a:pt x="748" y="486"/>
                  </a:lnTo>
                  <a:lnTo>
                    <a:pt x="752" y="496"/>
                  </a:lnTo>
                  <a:lnTo>
                    <a:pt x="752" y="510"/>
                  </a:lnTo>
                  <a:lnTo>
                    <a:pt x="752" y="520"/>
                  </a:lnTo>
                  <a:lnTo>
                    <a:pt x="750" y="522"/>
                  </a:lnTo>
                  <a:lnTo>
                    <a:pt x="746" y="524"/>
                  </a:lnTo>
                  <a:lnTo>
                    <a:pt x="744" y="522"/>
                  </a:lnTo>
                  <a:lnTo>
                    <a:pt x="740" y="520"/>
                  </a:lnTo>
                  <a:lnTo>
                    <a:pt x="738" y="516"/>
                  </a:lnTo>
                  <a:lnTo>
                    <a:pt x="738" y="510"/>
                  </a:lnTo>
                  <a:lnTo>
                    <a:pt x="736" y="498"/>
                  </a:lnTo>
                  <a:lnTo>
                    <a:pt x="730" y="484"/>
                  </a:lnTo>
                  <a:lnTo>
                    <a:pt x="726" y="476"/>
                  </a:lnTo>
                  <a:lnTo>
                    <a:pt x="724" y="474"/>
                  </a:lnTo>
                  <a:lnTo>
                    <a:pt x="722" y="474"/>
                  </a:lnTo>
                  <a:lnTo>
                    <a:pt x="720" y="476"/>
                  </a:lnTo>
                  <a:lnTo>
                    <a:pt x="718" y="480"/>
                  </a:lnTo>
                  <a:lnTo>
                    <a:pt x="716" y="482"/>
                  </a:lnTo>
                  <a:lnTo>
                    <a:pt x="716" y="484"/>
                  </a:lnTo>
                  <a:lnTo>
                    <a:pt x="714" y="488"/>
                  </a:lnTo>
                  <a:lnTo>
                    <a:pt x="712" y="492"/>
                  </a:lnTo>
                  <a:lnTo>
                    <a:pt x="710" y="494"/>
                  </a:lnTo>
                  <a:lnTo>
                    <a:pt x="706" y="494"/>
                  </a:lnTo>
                  <a:lnTo>
                    <a:pt x="704" y="494"/>
                  </a:lnTo>
                  <a:lnTo>
                    <a:pt x="704" y="492"/>
                  </a:lnTo>
                  <a:lnTo>
                    <a:pt x="704" y="490"/>
                  </a:lnTo>
                  <a:lnTo>
                    <a:pt x="704" y="488"/>
                  </a:lnTo>
                  <a:lnTo>
                    <a:pt x="706" y="486"/>
                  </a:lnTo>
                  <a:lnTo>
                    <a:pt x="706" y="486"/>
                  </a:lnTo>
                  <a:lnTo>
                    <a:pt x="708" y="476"/>
                  </a:lnTo>
                  <a:lnTo>
                    <a:pt x="710" y="460"/>
                  </a:lnTo>
                  <a:lnTo>
                    <a:pt x="712" y="442"/>
                  </a:lnTo>
                  <a:lnTo>
                    <a:pt x="712" y="424"/>
                  </a:lnTo>
                  <a:lnTo>
                    <a:pt x="712" y="412"/>
                  </a:lnTo>
                  <a:lnTo>
                    <a:pt x="710" y="408"/>
                  </a:lnTo>
                  <a:lnTo>
                    <a:pt x="706" y="398"/>
                  </a:lnTo>
                  <a:lnTo>
                    <a:pt x="698" y="408"/>
                  </a:lnTo>
                  <a:lnTo>
                    <a:pt x="698" y="408"/>
                  </a:lnTo>
                  <a:lnTo>
                    <a:pt x="696" y="410"/>
                  </a:lnTo>
                  <a:lnTo>
                    <a:pt x="692" y="410"/>
                  </a:lnTo>
                  <a:lnTo>
                    <a:pt x="686" y="410"/>
                  </a:lnTo>
                  <a:lnTo>
                    <a:pt x="682" y="412"/>
                  </a:lnTo>
                  <a:lnTo>
                    <a:pt x="680" y="414"/>
                  </a:lnTo>
                  <a:lnTo>
                    <a:pt x="678" y="416"/>
                  </a:lnTo>
                  <a:lnTo>
                    <a:pt x="678" y="418"/>
                  </a:lnTo>
                  <a:lnTo>
                    <a:pt x="678" y="418"/>
                  </a:lnTo>
                  <a:lnTo>
                    <a:pt x="676" y="424"/>
                  </a:lnTo>
                  <a:lnTo>
                    <a:pt x="676" y="440"/>
                  </a:lnTo>
                  <a:lnTo>
                    <a:pt x="676" y="456"/>
                  </a:lnTo>
                  <a:lnTo>
                    <a:pt x="676" y="468"/>
                  </a:lnTo>
                  <a:lnTo>
                    <a:pt x="674" y="474"/>
                  </a:lnTo>
                  <a:lnTo>
                    <a:pt x="674" y="478"/>
                  </a:lnTo>
                  <a:lnTo>
                    <a:pt x="670" y="482"/>
                  </a:lnTo>
                  <a:lnTo>
                    <a:pt x="666" y="486"/>
                  </a:lnTo>
                  <a:lnTo>
                    <a:pt x="662" y="486"/>
                  </a:lnTo>
                  <a:lnTo>
                    <a:pt x="658" y="486"/>
                  </a:lnTo>
                  <a:lnTo>
                    <a:pt x="652" y="488"/>
                  </a:lnTo>
                  <a:lnTo>
                    <a:pt x="648" y="490"/>
                  </a:lnTo>
                  <a:lnTo>
                    <a:pt x="646" y="492"/>
                  </a:lnTo>
                  <a:lnTo>
                    <a:pt x="646" y="492"/>
                  </a:lnTo>
                  <a:lnTo>
                    <a:pt x="632" y="494"/>
                  </a:lnTo>
                  <a:lnTo>
                    <a:pt x="618" y="490"/>
                  </a:lnTo>
                  <a:lnTo>
                    <a:pt x="606" y="486"/>
                  </a:lnTo>
                  <a:lnTo>
                    <a:pt x="602" y="484"/>
                  </a:lnTo>
                  <a:lnTo>
                    <a:pt x="610" y="480"/>
                  </a:lnTo>
                  <a:lnTo>
                    <a:pt x="622" y="478"/>
                  </a:lnTo>
                  <a:lnTo>
                    <a:pt x="636" y="476"/>
                  </a:lnTo>
                  <a:lnTo>
                    <a:pt x="642" y="476"/>
                  </a:lnTo>
                  <a:lnTo>
                    <a:pt x="646" y="474"/>
                  </a:lnTo>
                  <a:lnTo>
                    <a:pt x="648" y="472"/>
                  </a:lnTo>
                  <a:lnTo>
                    <a:pt x="648" y="468"/>
                  </a:lnTo>
                  <a:lnTo>
                    <a:pt x="648" y="466"/>
                  </a:lnTo>
                  <a:lnTo>
                    <a:pt x="648" y="466"/>
                  </a:lnTo>
                  <a:lnTo>
                    <a:pt x="646" y="462"/>
                  </a:lnTo>
                  <a:lnTo>
                    <a:pt x="646" y="458"/>
                  </a:lnTo>
                  <a:lnTo>
                    <a:pt x="646" y="456"/>
                  </a:lnTo>
                  <a:lnTo>
                    <a:pt x="646" y="454"/>
                  </a:lnTo>
                  <a:lnTo>
                    <a:pt x="648" y="452"/>
                  </a:lnTo>
                  <a:lnTo>
                    <a:pt x="650" y="448"/>
                  </a:lnTo>
                  <a:lnTo>
                    <a:pt x="652" y="444"/>
                  </a:lnTo>
                  <a:lnTo>
                    <a:pt x="656" y="440"/>
                  </a:lnTo>
                  <a:lnTo>
                    <a:pt x="660" y="434"/>
                  </a:lnTo>
                  <a:lnTo>
                    <a:pt x="662" y="430"/>
                  </a:lnTo>
                  <a:lnTo>
                    <a:pt x="664" y="428"/>
                  </a:lnTo>
                  <a:lnTo>
                    <a:pt x="664" y="426"/>
                  </a:lnTo>
                  <a:lnTo>
                    <a:pt x="668" y="422"/>
                  </a:lnTo>
                  <a:lnTo>
                    <a:pt x="668" y="418"/>
                  </a:lnTo>
                  <a:lnTo>
                    <a:pt x="668" y="416"/>
                  </a:lnTo>
                  <a:lnTo>
                    <a:pt x="666" y="416"/>
                  </a:lnTo>
                  <a:lnTo>
                    <a:pt x="666" y="414"/>
                  </a:lnTo>
                  <a:lnTo>
                    <a:pt x="664" y="414"/>
                  </a:lnTo>
                  <a:lnTo>
                    <a:pt x="662" y="414"/>
                  </a:lnTo>
                  <a:lnTo>
                    <a:pt x="660" y="412"/>
                  </a:lnTo>
                  <a:lnTo>
                    <a:pt x="658" y="412"/>
                  </a:lnTo>
                  <a:lnTo>
                    <a:pt x="656" y="410"/>
                  </a:lnTo>
                  <a:lnTo>
                    <a:pt x="656" y="408"/>
                  </a:lnTo>
                  <a:lnTo>
                    <a:pt x="656" y="400"/>
                  </a:lnTo>
                  <a:lnTo>
                    <a:pt x="656" y="384"/>
                  </a:lnTo>
                  <a:lnTo>
                    <a:pt x="656" y="368"/>
                  </a:lnTo>
                  <a:lnTo>
                    <a:pt x="656" y="354"/>
                  </a:lnTo>
                  <a:lnTo>
                    <a:pt x="656" y="348"/>
                  </a:lnTo>
                  <a:lnTo>
                    <a:pt x="658" y="342"/>
                  </a:lnTo>
                  <a:lnTo>
                    <a:pt x="658" y="336"/>
                  </a:lnTo>
                  <a:lnTo>
                    <a:pt x="656" y="330"/>
                  </a:lnTo>
                  <a:lnTo>
                    <a:pt x="654" y="324"/>
                  </a:lnTo>
                  <a:lnTo>
                    <a:pt x="652" y="320"/>
                  </a:lnTo>
                  <a:lnTo>
                    <a:pt x="650" y="318"/>
                  </a:lnTo>
                  <a:lnTo>
                    <a:pt x="650" y="318"/>
                  </a:lnTo>
                  <a:lnTo>
                    <a:pt x="650" y="292"/>
                  </a:lnTo>
                  <a:lnTo>
                    <a:pt x="656" y="286"/>
                  </a:lnTo>
                  <a:lnTo>
                    <a:pt x="658" y="274"/>
                  </a:lnTo>
                  <a:lnTo>
                    <a:pt x="670" y="262"/>
                  </a:lnTo>
                  <a:lnTo>
                    <a:pt x="672" y="258"/>
                  </a:lnTo>
                  <a:lnTo>
                    <a:pt x="670" y="256"/>
                  </a:lnTo>
                  <a:lnTo>
                    <a:pt x="666" y="252"/>
                  </a:lnTo>
                  <a:lnTo>
                    <a:pt x="664" y="250"/>
                  </a:lnTo>
                  <a:lnTo>
                    <a:pt x="660" y="250"/>
                  </a:lnTo>
                  <a:lnTo>
                    <a:pt x="660" y="248"/>
                  </a:lnTo>
                  <a:lnTo>
                    <a:pt x="634" y="252"/>
                  </a:lnTo>
                  <a:lnTo>
                    <a:pt x="630" y="246"/>
                  </a:lnTo>
                  <a:lnTo>
                    <a:pt x="620" y="250"/>
                  </a:lnTo>
                  <a:lnTo>
                    <a:pt x="614" y="258"/>
                  </a:lnTo>
                  <a:lnTo>
                    <a:pt x="610" y="268"/>
                  </a:lnTo>
                  <a:lnTo>
                    <a:pt x="610" y="278"/>
                  </a:lnTo>
                  <a:lnTo>
                    <a:pt x="610" y="280"/>
                  </a:lnTo>
                  <a:lnTo>
                    <a:pt x="608" y="286"/>
                  </a:lnTo>
                  <a:lnTo>
                    <a:pt x="604" y="292"/>
                  </a:lnTo>
                  <a:lnTo>
                    <a:pt x="602" y="296"/>
                  </a:lnTo>
                  <a:lnTo>
                    <a:pt x="598" y="300"/>
                  </a:lnTo>
                  <a:lnTo>
                    <a:pt x="594" y="302"/>
                  </a:lnTo>
                  <a:lnTo>
                    <a:pt x="592" y="304"/>
                  </a:lnTo>
                  <a:lnTo>
                    <a:pt x="592" y="304"/>
                  </a:lnTo>
                  <a:lnTo>
                    <a:pt x="584" y="316"/>
                  </a:lnTo>
                  <a:lnTo>
                    <a:pt x="580" y="332"/>
                  </a:lnTo>
                  <a:lnTo>
                    <a:pt x="580" y="350"/>
                  </a:lnTo>
                  <a:lnTo>
                    <a:pt x="582" y="364"/>
                  </a:lnTo>
                  <a:lnTo>
                    <a:pt x="582" y="370"/>
                  </a:lnTo>
                  <a:lnTo>
                    <a:pt x="582" y="370"/>
                  </a:lnTo>
                  <a:lnTo>
                    <a:pt x="584" y="374"/>
                  </a:lnTo>
                  <a:lnTo>
                    <a:pt x="586" y="376"/>
                  </a:lnTo>
                  <a:lnTo>
                    <a:pt x="586" y="382"/>
                  </a:lnTo>
                  <a:lnTo>
                    <a:pt x="588" y="386"/>
                  </a:lnTo>
                  <a:lnTo>
                    <a:pt x="590" y="392"/>
                  </a:lnTo>
                  <a:lnTo>
                    <a:pt x="590" y="396"/>
                  </a:lnTo>
                  <a:lnTo>
                    <a:pt x="590" y="400"/>
                  </a:lnTo>
                  <a:lnTo>
                    <a:pt x="588" y="402"/>
                  </a:lnTo>
                  <a:lnTo>
                    <a:pt x="586" y="404"/>
                  </a:lnTo>
                  <a:lnTo>
                    <a:pt x="584" y="404"/>
                  </a:lnTo>
                  <a:lnTo>
                    <a:pt x="584" y="404"/>
                  </a:lnTo>
                  <a:lnTo>
                    <a:pt x="584" y="404"/>
                  </a:lnTo>
                  <a:lnTo>
                    <a:pt x="552" y="374"/>
                  </a:lnTo>
                  <a:lnTo>
                    <a:pt x="516" y="370"/>
                  </a:lnTo>
                  <a:lnTo>
                    <a:pt x="512" y="380"/>
                  </a:lnTo>
                  <a:lnTo>
                    <a:pt x="516" y="388"/>
                  </a:lnTo>
                  <a:lnTo>
                    <a:pt x="516" y="404"/>
                  </a:lnTo>
                  <a:lnTo>
                    <a:pt x="494" y="420"/>
                  </a:lnTo>
                  <a:lnTo>
                    <a:pt x="496" y="410"/>
                  </a:lnTo>
                  <a:lnTo>
                    <a:pt x="496" y="402"/>
                  </a:lnTo>
                  <a:lnTo>
                    <a:pt x="498" y="398"/>
                  </a:lnTo>
                  <a:lnTo>
                    <a:pt x="498" y="396"/>
                  </a:lnTo>
                  <a:lnTo>
                    <a:pt x="490" y="396"/>
                  </a:lnTo>
                  <a:lnTo>
                    <a:pt x="482" y="404"/>
                  </a:lnTo>
                  <a:lnTo>
                    <a:pt x="478" y="414"/>
                  </a:lnTo>
                  <a:lnTo>
                    <a:pt x="456" y="412"/>
                  </a:lnTo>
                  <a:lnTo>
                    <a:pt x="448" y="412"/>
                  </a:lnTo>
                  <a:lnTo>
                    <a:pt x="442" y="414"/>
                  </a:lnTo>
                  <a:lnTo>
                    <a:pt x="438" y="416"/>
                  </a:lnTo>
                  <a:lnTo>
                    <a:pt x="434" y="418"/>
                  </a:lnTo>
                  <a:lnTo>
                    <a:pt x="432" y="420"/>
                  </a:lnTo>
                  <a:lnTo>
                    <a:pt x="432" y="420"/>
                  </a:lnTo>
                  <a:lnTo>
                    <a:pt x="432" y="400"/>
                  </a:lnTo>
                  <a:lnTo>
                    <a:pt x="426" y="400"/>
                  </a:lnTo>
                  <a:lnTo>
                    <a:pt x="420" y="404"/>
                  </a:lnTo>
                  <a:lnTo>
                    <a:pt x="410" y="410"/>
                  </a:lnTo>
                  <a:lnTo>
                    <a:pt x="400" y="416"/>
                  </a:lnTo>
                  <a:lnTo>
                    <a:pt x="392" y="420"/>
                  </a:lnTo>
                  <a:lnTo>
                    <a:pt x="390" y="422"/>
                  </a:lnTo>
                  <a:lnTo>
                    <a:pt x="372" y="428"/>
                  </a:lnTo>
                  <a:lnTo>
                    <a:pt x="360" y="436"/>
                  </a:lnTo>
                  <a:lnTo>
                    <a:pt x="352" y="448"/>
                  </a:lnTo>
                  <a:lnTo>
                    <a:pt x="350" y="456"/>
                  </a:lnTo>
                  <a:lnTo>
                    <a:pt x="350" y="458"/>
                  </a:lnTo>
                  <a:lnTo>
                    <a:pt x="348" y="466"/>
                  </a:lnTo>
                  <a:lnTo>
                    <a:pt x="348" y="470"/>
                  </a:lnTo>
                  <a:lnTo>
                    <a:pt x="346" y="470"/>
                  </a:lnTo>
                  <a:lnTo>
                    <a:pt x="344" y="472"/>
                  </a:lnTo>
                  <a:lnTo>
                    <a:pt x="342" y="470"/>
                  </a:lnTo>
                  <a:lnTo>
                    <a:pt x="340" y="470"/>
                  </a:lnTo>
                  <a:lnTo>
                    <a:pt x="340" y="468"/>
                  </a:lnTo>
                  <a:lnTo>
                    <a:pt x="338" y="466"/>
                  </a:lnTo>
                  <a:lnTo>
                    <a:pt x="338" y="466"/>
                  </a:lnTo>
                  <a:lnTo>
                    <a:pt x="324" y="460"/>
                  </a:lnTo>
                  <a:lnTo>
                    <a:pt x="324" y="446"/>
                  </a:lnTo>
                  <a:lnTo>
                    <a:pt x="330" y="440"/>
                  </a:lnTo>
                  <a:lnTo>
                    <a:pt x="334" y="436"/>
                  </a:lnTo>
                  <a:lnTo>
                    <a:pt x="336" y="432"/>
                  </a:lnTo>
                  <a:lnTo>
                    <a:pt x="336" y="428"/>
                  </a:lnTo>
                  <a:lnTo>
                    <a:pt x="336" y="426"/>
                  </a:lnTo>
                  <a:lnTo>
                    <a:pt x="336" y="424"/>
                  </a:lnTo>
                  <a:lnTo>
                    <a:pt x="334" y="424"/>
                  </a:lnTo>
                  <a:lnTo>
                    <a:pt x="334" y="418"/>
                  </a:lnTo>
                  <a:lnTo>
                    <a:pt x="330" y="414"/>
                  </a:lnTo>
                  <a:lnTo>
                    <a:pt x="328" y="410"/>
                  </a:lnTo>
                  <a:lnTo>
                    <a:pt x="322" y="408"/>
                  </a:lnTo>
                  <a:lnTo>
                    <a:pt x="318" y="406"/>
                  </a:lnTo>
                  <a:lnTo>
                    <a:pt x="314" y="404"/>
                  </a:lnTo>
                  <a:lnTo>
                    <a:pt x="310" y="404"/>
                  </a:lnTo>
                  <a:lnTo>
                    <a:pt x="308" y="404"/>
                  </a:lnTo>
                  <a:lnTo>
                    <a:pt x="306" y="404"/>
                  </a:lnTo>
                  <a:lnTo>
                    <a:pt x="304" y="406"/>
                  </a:lnTo>
                  <a:lnTo>
                    <a:pt x="300" y="406"/>
                  </a:lnTo>
                  <a:lnTo>
                    <a:pt x="296" y="408"/>
                  </a:lnTo>
                  <a:lnTo>
                    <a:pt x="292" y="408"/>
                  </a:lnTo>
                  <a:lnTo>
                    <a:pt x="290" y="408"/>
                  </a:lnTo>
                  <a:lnTo>
                    <a:pt x="288" y="408"/>
                  </a:lnTo>
                  <a:lnTo>
                    <a:pt x="300" y="416"/>
                  </a:lnTo>
                  <a:lnTo>
                    <a:pt x="300" y="440"/>
                  </a:lnTo>
                  <a:lnTo>
                    <a:pt x="300" y="454"/>
                  </a:lnTo>
                  <a:lnTo>
                    <a:pt x="302" y="454"/>
                  </a:lnTo>
                  <a:lnTo>
                    <a:pt x="302" y="456"/>
                  </a:lnTo>
                  <a:lnTo>
                    <a:pt x="304" y="460"/>
                  </a:lnTo>
                  <a:lnTo>
                    <a:pt x="306" y="462"/>
                  </a:lnTo>
                  <a:lnTo>
                    <a:pt x="306" y="464"/>
                  </a:lnTo>
                  <a:lnTo>
                    <a:pt x="308" y="466"/>
                  </a:lnTo>
                  <a:lnTo>
                    <a:pt x="306" y="476"/>
                  </a:lnTo>
                  <a:lnTo>
                    <a:pt x="306" y="482"/>
                  </a:lnTo>
                  <a:lnTo>
                    <a:pt x="304" y="486"/>
                  </a:lnTo>
                  <a:lnTo>
                    <a:pt x="302" y="490"/>
                  </a:lnTo>
                  <a:lnTo>
                    <a:pt x="302" y="490"/>
                  </a:lnTo>
                  <a:lnTo>
                    <a:pt x="292" y="486"/>
                  </a:lnTo>
                  <a:lnTo>
                    <a:pt x="284" y="480"/>
                  </a:lnTo>
                  <a:lnTo>
                    <a:pt x="278" y="480"/>
                  </a:lnTo>
                  <a:lnTo>
                    <a:pt x="262" y="498"/>
                  </a:lnTo>
                  <a:lnTo>
                    <a:pt x="246" y="510"/>
                  </a:lnTo>
                  <a:lnTo>
                    <a:pt x="244" y="514"/>
                  </a:lnTo>
                  <a:lnTo>
                    <a:pt x="244" y="518"/>
                  </a:lnTo>
                  <a:lnTo>
                    <a:pt x="248" y="522"/>
                  </a:lnTo>
                  <a:lnTo>
                    <a:pt x="250" y="524"/>
                  </a:lnTo>
                  <a:lnTo>
                    <a:pt x="254" y="528"/>
                  </a:lnTo>
                  <a:lnTo>
                    <a:pt x="256" y="530"/>
                  </a:lnTo>
                  <a:lnTo>
                    <a:pt x="258" y="530"/>
                  </a:lnTo>
                  <a:lnTo>
                    <a:pt x="256" y="538"/>
                  </a:lnTo>
                  <a:lnTo>
                    <a:pt x="232" y="540"/>
                  </a:lnTo>
                  <a:lnTo>
                    <a:pt x="220" y="526"/>
                  </a:lnTo>
                  <a:lnTo>
                    <a:pt x="216" y="514"/>
                  </a:lnTo>
                  <a:lnTo>
                    <a:pt x="206" y="508"/>
                  </a:lnTo>
                  <a:lnTo>
                    <a:pt x="202" y="518"/>
                  </a:lnTo>
                  <a:lnTo>
                    <a:pt x="208" y="534"/>
                  </a:lnTo>
                  <a:lnTo>
                    <a:pt x="218" y="554"/>
                  </a:lnTo>
                  <a:lnTo>
                    <a:pt x="218" y="558"/>
                  </a:lnTo>
                  <a:lnTo>
                    <a:pt x="216" y="560"/>
                  </a:lnTo>
                  <a:lnTo>
                    <a:pt x="216" y="562"/>
                  </a:lnTo>
                  <a:lnTo>
                    <a:pt x="212" y="562"/>
                  </a:lnTo>
                  <a:lnTo>
                    <a:pt x="210" y="560"/>
                  </a:lnTo>
                  <a:lnTo>
                    <a:pt x="208" y="560"/>
                  </a:lnTo>
                  <a:lnTo>
                    <a:pt x="208" y="560"/>
                  </a:lnTo>
                  <a:lnTo>
                    <a:pt x="198" y="548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182" y="536"/>
                  </a:lnTo>
                  <a:lnTo>
                    <a:pt x="182" y="532"/>
                  </a:lnTo>
                  <a:lnTo>
                    <a:pt x="182" y="528"/>
                  </a:lnTo>
                  <a:lnTo>
                    <a:pt x="182" y="524"/>
                  </a:lnTo>
                  <a:lnTo>
                    <a:pt x="184" y="520"/>
                  </a:lnTo>
                  <a:lnTo>
                    <a:pt x="186" y="518"/>
                  </a:lnTo>
                  <a:lnTo>
                    <a:pt x="186" y="514"/>
                  </a:lnTo>
                  <a:lnTo>
                    <a:pt x="186" y="510"/>
                  </a:lnTo>
                  <a:lnTo>
                    <a:pt x="186" y="508"/>
                  </a:lnTo>
                  <a:lnTo>
                    <a:pt x="186" y="504"/>
                  </a:lnTo>
                  <a:lnTo>
                    <a:pt x="186" y="504"/>
                  </a:lnTo>
                  <a:lnTo>
                    <a:pt x="162" y="484"/>
                  </a:lnTo>
                  <a:lnTo>
                    <a:pt x="156" y="468"/>
                  </a:lnTo>
                  <a:lnTo>
                    <a:pt x="176" y="476"/>
                  </a:lnTo>
                  <a:lnTo>
                    <a:pt x="182" y="482"/>
                  </a:lnTo>
                  <a:lnTo>
                    <a:pt x="198" y="488"/>
                  </a:lnTo>
                  <a:lnTo>
                    <a:pt x="210" y="498"/>
                  </a:lnTo>
                  <a:lnTo>
                    <a:pt x="220" y="502"/>
                  </a:lnTo>
                  <a:lnTo>
                    <a:pt x="232" y="500"/>
                  </a:lnTo>
                  <a:lnTo>
                    <a:pt x="242" y="496"/>
                  </a:lnTo>
                  <a:lnTo>
                    <a:pt x="246" y="494"/>
                  </a:lnTo>
                  <a:lnTo>
                    <a:pt x="258" y="480"/>
                  </a:lnTo>
                  <a:lnTo>
                    <a:pt x="266" y="466"/>
                  </a:lnTo>
                  <a:lnTo>
                    <a:pt x="268" y="452"/>
                  </a:lnTo>
                  <a:lnTo>
                    <a:pt x="268" y="446"/>
                  </a:lnTo>
                  <a:lnTo>
                    <a:pt x="266" y="442"/>
                  </a:lnTo>
                  <a:lnTo>
                    <a:pt x="262" y="438"/>
                  </a:lnTo>
                  <a:lnTo>
                    <a:pt x="256" y="436"/>
                  </a:lnTo>
                  <a:lnTo>
                    <a:pt x="252" y="432"/>
                  </a:lnTo>
                  <a:lnTo>
                    <a:pt x="246" y="432"/>
                  </a:lnTo>
                  <a:lnTo>
                    <a:pt x="242" y="430"/>
                  </a:lnTo>
                  <a:lnTo>
                    <a:pt x="238" y="430"/>
                  </a:lnTo>
                  <a:lnTo>
                    <a:pt x="236" y="428"/>
                  </a:lnTo>
                  <a:lnTo>
                    <a:pt x="230" y="412"/>
                  </a:lnTo>
                  <a:lnTo>
                    <a:pt x="218" y="396"/>
                  </a:lnTo>
                  <a:lnTo>
                    <a:pt x="204" y="388"/>
                  </a:lnTo>
                  <a:lnTo>
                    <a:pt x="190" y="384"/>
                  </a:lnTo>
                  <a:lnTo>
                    <a:pt x="176" y="382"/>
                  </a:lnTo>
                  <a:lnTo>
                    <a:pt x="168" y="382"/>
                  </a:lnTo>
                  <a:lnTo>
                    <a:pt x="164" y="382"/>
                  </a:lnTo>
                  <a:lnTo>
                    <a:pt x="162" y="380"/>
                  </a:lnTo>
                  <a:lnTo>
                    <a:pt x="160" y="376"/>
                  </a:lnTo>
                  <a:lnTo>
                    <a:pt x="156" y="374"/>
                  </a:lnTo>
                  <a:lnTo>
                    <a:pt x="154" y="372"/>
                  </a:lnTo>
                  <a:lnTo>
                    <a:pt x="150" y="372"/>
                  </a:lnTo>
                  <a:lnTo>
                    <a:pt x="150" y="370"/>
                  </a:lnTo>
                  <a:lnTo>
                    <a:pt x="152" y="364"/>
                  </a:lnTo>
                  <a:lnTo>
                    <a:pt x="162" y="368"/>
                  </a:lnTo>
                  <a:lnTo>
                    <a:pt x="168" y="364"/>
                  </a:lnTo>
                  <a:lnTo>
                    <a:pt x="148" y="354"/>
                  </a:lnTo>
                  <a:lnTo>
                    <a:pt x="140" y="364"/>
                  </a:lnTo>
                  <a:lnTo>
                    <a:pt x="132" y="364"/>
                  </a:lnTo>
                  <a:lnTo>
                    <a:pt x="132" y="370"/>
                  </a:lnTo>
                  <a:lnTo>
                    <a:pt x="130" y="374"/>
                  </a:lnTo>
                  <a:lnTo>
                    <a:pt x="128" y="378"/>
                  </a:lnTo>
                  <a:lnTo>
                    <a:pt x="124" y="380"/>
                  </a:lnTo>
                  <a:lnTo>
                    <a:pt x="122" y="382"/>
                  </a:lnTo>
                  <a:lnTo>
                    <a:pt x="120" y="384"/>
                  </a:lnTo>
                  <a:lnTo>
                    <a:pt x="118" y="384"/>
                  </a:lnTo>
                  <a:lnTo>
                    <a:pt x="110" y="402"/>
                  </a:lnTo>
                  <a:lnTo>
                    <a:pt x="110" y="420"/>
                  </a:lnTo>
                  <a:lnTo>
                    <a:pt x="130" y="440"/>
                  </a:lnTo>
                  <a:lnTo>
                    <a:pt x="130" y="470"/>
                  </a:lnTo>
                  <a:lnTo>
                    <a:pt x="118" y="484"/>
                  </a:lnTo>
                  <a:lnTo>
                    <a:pt x="126" y="502"/>
                  </a:lnTo>
                  <a:lnTo>
                    <a:pt x="122" y="556"/>
                  </a:lnTo>
                  <a:lnTo>
                    <a:pt x="122" y="562"/>
                  </a:lnTo>
                  <a:lnTo>
                    <a:pt x="122" y="568"/>
                  </a:lnTo>
                  <a:lnTo>
                    <a:pt x="124" y="572"/>
                  </a:lnTo>
                  <a:lnTo>
                    <a:pt x="126" y="574"/>
                  </a:lnTo>
                  <a:lnTo>
                    <a:pt x="126" y="576"/>
                  </a:lnTo>
                  <a:lnTo>
                    <a:pt x="126" y="576"/>
                  </a:lnTo>
                  <a:lnTo>
                    <a:pt x="132" y="592"/>
                  </a:lnTo>
                  <a:lnTo>
                    <a:pt x="134" y="606"/>
                  </a:lnTo>
                  <a:lnTo>
                    <a:pt x="132" y="614"/>
                  </a:lnTo>
                  <a:lnTo>
                    <a:pt x="130" y="616"/>
                  </a:lnTo>
                  <a:lnTo>
                    <a:pt x="96" y="650"/>
                  </a:lnTo>
                  <a:lnTo>
                    <a:pt x="100" y="654"/>
                  </a:lnTo>
                  <a:lnTo>
                    <a:pt x="106" y="658"/>
                  </a:lnTo>
                  <a:lnTo>
                    <a:pt x="110" y="660"/>
                  </a:lnTo>
                  <a:lnTo>
                    <a:pt x="116" y="662"/>
                  </a:lnTo>
                  <a:lnTo>
                    <a:pt x="122" y="662"/>
                  </a:lnTo>
                  <a:lnTo>
                    <a:pt x="124" y="662"/>
                  </a:lnTo>
                  <a:lnTo>
                    <a:pt x="126" y="662"/>
                  </a:lnTo>
                  <a:lnTo>
                    <a:pt x="122" y="662"/>
                  </a:lnTo>
                  <a:lnTo>
                    <a:pt x="118" y="664"/>
                  </a:lnTo>
                  <a:lnTo>
                    <a:pt x="114" y="666"/>
                  </a:lnTo>
                  <a:lnTo>
                    <a:pt x="112" y="668"/>
                  </a:lnTo>
                  <a:lnTo>
                    <a:pt x="110" y="668"/>
                  </a:lnTo>
                  <a:lnTo>
                    <a:pt x="104" y="668"/>
                  </a:lnTo>
                  <a:lnTo>
                    <a:pt x="98" y="670"/>
                  </a:lnTo>
                  <a:lnTo>
                    <a:pt x="94" y="672"/>
                  </a:lnTo>
                  <a:lnTo>
                    <a:pt x="90" y="674"/>
                  </a:lnTo>
                  <a:lnTo>
                    <a:pt x="86" y="676"/>
                  </a:lnTo>
                  <a:lnTo>
                    <a:pt x="84" y="678"/>
                  </a:lnTo>
                  <a:lnTo>
                    <a:pt x="84" y="678"/>
                  </a:lnTo>
                  <a:lnTo>
                    <a:pt x="78" y="674"/>
                  </a:lnTo>
                  <a:lnTo>
                    <a:pt x="68" y="672"/>
                  </a:lnTo>
                  <a:lnTo>
                    <a:pt x="60" y="672"/>
                  </a:lnTo>
                  <a:lnTo>
                    <a:pt x="54" y="674"/>
                  </a:lnTo>
                  <a:lnTo>
                    <a:pt x="50" y="678"/>
                  </a:lnTo>
                  <a:lnTo>
                    <a:pt x="46" y="680"/>
                  </a:lnTo>
                  <a:lnTo>
                    <a:pt x="44" y="682"/>
                  </a:lnTo>
                  <a:lnTo>
                    <a:pt x="44" y="684"/>
                  </a:lnTo>
                  <a:lnTo>
                    <a:pt x="42" y="686"/>
                  </a:lnTo>
                  <a:lnTo>
                    <a:pt x="42" y="686"/>
                  </a:lnTo>
                  <a:lnTo>
                    <a:pt x="40" y="690"/>
                  </a:lnTo>
                  <a:lnTo>
                    <a:pt x="40" y="694"/>
                  </a:lnTo>
                  <a:lnTo>
                    <a:pt x="40" y="698"/>
                  </a:lnTo>
                  <a:lnTo>
                    <a:pt x="40" y="702"/>
                  </a:lnTo>
                  <a:lnTo>
                    <a:pt x="40" y="704"/>
                  </a:lnTo>
                  <a:lnTo>
                    <a:pt x="40" y="706"/>
                  </a:lnTo>
                  <a:lnTo>
                    <a:pt x="46" y="710"/>
                  </a:lnTo>
                  <a:lnTo>
                    <a:pt x="48" y="720"/>
                  </a:lnTo>
                  <a:lnTo>
                    <a:pt x="48" y="726"/>
                  </a:lnTo>
                  <a:lnTo>
                    <a:pt x="48" y="730"/>
                  </a:lnTo>
                  <a:lnTo>
                    <a:pt x="46" y="734"/>
                  </a:lnTo>
                  <a:lnTo>
                    <a:pt x="46" y="736"/>
                  </a:lnTo>
                  <a:lnTo>
                    <a:pt x="44" y="738"/>
                  </a:lnTo>
                  <a:lnTo>
                    <a:pt x="44" y="738"/>
                  </a:lnTo>
                  <a:lnTo>
                    <a:pt x="42" y="738"/>
                  </a:lnTo>
                  <a:lnTo>
                    <a:pt x="38" y="736"/>
                  </a:lnTo>
                  <a:lnTo>
                    <a:pt x="34" y="734"/>
                  </a:lnTo>
                  <a:lnTo>
                    <a:pt x="30" y="732"/>
                  </a:lnTo>
                  <a:lnTo>
                    <a:pt x="30" y="730"/>
                  </a:lnTo>
                  <a:lnTo>
                    <a:pt x="28" y="730"/>
                  </a:lnTo>
                  <a:lnTo>
                    <a:pt x="20" y="722"/>
                  </a:lnTo>
                  <a:lnTo>
                    <a:pt x="8" y="736"/>
                  </a:lnTo>
                  <a:lnTo>
                    <a:pt x="4" y="738"/>
                  </a:lnTo>
                  <a:lnTo>
                    <a:pt x="4" y="744"/>
                  </a:lnTo>
                  <a:lnTo>
                    <a:pt x="2" y="750"/>
                  </a:lnTo>
                  <a:lnTo>
                    <a:pt x="2" y="756"/>
                  </a:lnTo>
                  <a:lnTo>
                    <a:pt x="0" y="764"/>
                  </a:lnTo>
                  <a:lnTo>
                    <a:pt x="0" y="778"/>
                  </a:lnTo>
                  <a:lnTo>
                    <a:pt x="2" y="780"/>
                  </a:lnTo>
                  <a:lnTo>
                    <a:pt x="4" y="782"/>
                  </a:lnTo>
                  <a:lnTo>
                    <a:pt x="8" y="782"/>
                  </a:lnTo>
                  <a:lnTo>
                    <a:pt x="8" y="782"/>
                  </a:lnTo>
                  <a:lnTo>
                    <a:pt x="14" y="782"/>
                  </a:lnTo>
                  <a:lnTo>
                    <a:pt x="18" y="782"/>
                  </a:lnTo>
                  <a:lnTo>
                    <a:pt x="20" y="780"/>
                  </a:lnTo>
                  <a:lnTo>
                    <a:pt x="22" y="780"/>
                  </a:lnTo>
                  <a:lnTo>
                    <a:pt x="22" y="782"/>
                  </a:lnTo>
                  <a:lnTo>
                    <a:pt x="24" y="784"/>
                  </a:lnTo>
                  <a:lnTo>
                    <a:pt x="26" y="786"/>
                  </a:lnTo>
                  <a:lnTo>
                    <a:pt x="30" y="788"/>
                  </a:lnTo>
                  <a:lnTo>
                    <a:pt x="32" y="790"/>
                  </a:lnTo>
                  <a:lnTo>
                    <a:pt x="34" y="792"/>
                  </a:lnTo>
                  <a:lnTo>
                    <a:pt x="36" y="796"/>
                  </a:lnTo>
                  <a:lnTo>
                    <a:pt x="38" y="802"/>
                  </a:lnTo>
                  <a:lnTo>
                    <a:pt x="40" y="806"/>
                  </a:lnTo>
                  <a:lnTo>
                    <a:pt x="42" y="810"/>
                  </a:lnTo>
                  <a:lnTo>
                    <a:pt x="44" y="814"/>
                  </a:lnTo>
                  <a:lnTo>
                    <a:pt x="44" y="814"/>
                  </a:lnTo>
                  <a:lnTo>
                    <a:pt x="46" y="820"/>
                  </a:lnTo>
                  <a:lnTo>
                    <a:pt x="44" y="824"/>
                  </a:lnTo>
                  <a:lnTo>
                    <a:pt x="42" y="828"/>
                  </a:lnTo>
                  <a:lnTo>
                    <a:pt x="40" y="830"/>
                  </a:lnTo>
                  <a:lnTo>
                    <a:pt x="38" y="832"/>
                  </a:lnTo>
                  <a:lnTo>
                    <a:pt x="36" y="832"/>
                  </a:lnTo>
                  <a:lnTo>
                    <a:pt x="36" y="832"/>
                  </a:lnTo>
                  <a:lnTo>
                    <a:pt x="40" y="834"/>
                  </a:lnTo>
                  <a:lnTo>
                    <a:pt x="42" y="838"/>
                  </a:lnTo>
                  <a:lnTo>
                    <a:pt x="46" y="842"/>
                  </a:lnTo>
                  <a:lnTo>
                    <a:pt x="50" y="846"/>
                  </a:lnTo>
                  <a:lnTo>
                    <a:pt x="52" y="852"/>
                  </a:lnTo>
                  <a:lnTo>
                    <a:pt x="54" y="856"/>
                  </a:lnTo>
                  <a:lnTo>
                    <a:pt x="56" y="858"/>
                  </a:lnTo>
                  <a:lnTo>
                    <a:pt x="56" y="860"/>
                  </a:lnTo>
                  <a:lnTo>
                    <a:pt x="58" y="866"/>
                  </a:lnTo>
                  <a:lnTo>
                    <a:pt x="60" y="872"/>
                  </a:lnTo>
                  <a:lnTo>
                    <a:pt x="62" y="874"/>
                  </a:lnTo>
                  <a:lnTo>
                    <a:pt x="62" y="876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60" y="878"/>
                  </a:lnTo>
                  <a:lnTo>
                    <a:pt x="38" y="892"/>
                  </a:lnTo>
                  <a:lnTo>
                    <a:pt x="38" y="894"/>
                  </a:lnTo>
                  <a:lnTo>
                    <a:pt x="36" y="894"/>
                  </a:lnTo>
                  <a:lnTo>
                    <a:pt x="34" y="894"/>
                  </a:lnTo>
                  <a:lnTo>
                    <a:pt x="32" y="892"/>
                  </a:lnTo>
                  <a:lnTo>
                    <a:pt x="32" y="894"/>
                  </a:lnTo>
                  <a:lnTo>
                    <a:pt x="30" y="898"/>
                  </a:lnTo>
                  <a:lnTo>
                    <a:pt x="28" y="902"/>
                  </a:lnTo>
                  <a:lnTo>
                    <a:pt x="30" y="906"/>
                  </a:lnTo>
                  <a:lnTo>
                    <a:pt x="30" y="908"/>
                  </a:lnTo>
                  <a:lnTo>
                    <a:pt x="32" y="908"/>
                  </a:lnTo>
                  <a:lnTo>
                    <a:pt x="32" y="908"/>
                  </a:lnTo>
                  <a:lnTo>
                    <a:pt x="28" y="908"/>
                  </a:lnTo>
                  <a:lnTo>
                    <a:pt x="26" y="910"/>
                  </a:lnTo>
                  <a:lnTo>
                    <a:pt x="24" y="910"/>
                  </a:lnTo>
                  <a:lnTo>
                    <a:pt x="22" y="912"/>
                  </a:lnTo>
                  <a:lnTo>
                    <a:pt x="22" y="912"/>
                  </a:lnTo>
                  <a:lnTo>
                    <a:pt x="28" y="918"/>
                  </a:lnTo>
                  <a:lnTo>
                    <a:pt x="28" y="918"/>
                  </a:lnTo>
                  <a:lnTo>
                    <a:pt x="30" y="916"/>
                  </a:lnTo>
                  <a:lnTo>
                    <a:pt x="34" y="914"/>
                  </a:lnTo>
                  <a:lnTo>
                    <a:pt x="40" y="914"/>
                  </a:lnTo>
                  <a:lnTo>
                    <a:pt x="46" y="914"/>
                  </a:lnTo>
                  <a:lnTo>
                    <a:pt x="50" y="914"/>
                  </a:lnTo>
                  <a:lnTo>
                    <a:pt x="56" y="916"/>
                  </a:lnTo>
                  <a:lnTo>
                    <a:pt x="58" y="916"/>
                  </a:lnTo>
                  <a:lnTo>
                    <a:pt x="60" y="918"/>
                  </a:lnTo>
                  <a:lnTo>
                    <a:pt x="64" y="918"/>
                  </a:lnTo>
                  <a:lnTo>
                    <a:pt x="68" y="918"/>
                  </a:lnTo>
                  <a:lnTo>
                    <a:pt x="74" y="918"/>
                  </a:lnTo>
                  <a:lnTo>
                    <a:pt x="76" y="916"/>
                  </a:lnTo>
                  <a:lnTo>
                    <a:pt x="78" y="916"/>
                  </a:lnTo>
                  <a:lnTo>
                    <a:pt x="80" y="912"/>
                  </a:lnTo>
                  <a:lnTo>
                    <a:pt x="80" y="912"/>
                  </a:lnTo>
                  <a:lnTo>
                    <a:pt x="84" y="914"/>
                  </a:lnTo>
                  <a:lnTo>
                    <a:pt x="88" y="916"/>
                  </a:lnTo>
                  <a:lnTo>
                    <a:pt x="92" y="918"/>
                  </a:lnTo>
                  <a:lnTo>
                    <a:pt x="96" y="922"/>
                  </a:lnTo>
                  <a:lnTo>
                    <a:pt x="100" y="926"/>
                  </a:lnTo>
                  <a:lnTo>
                    <a:pt x="100" y="928"/>
                  </a:lnTo>
                  <a:lnTo>
                    <a:pt x="102" y="930"/>
                  </a:lnTo>
                  <a:lnTo>
                    <a:pt x="104" y="934"/>
                  </a:lnTo>
                  <a:lnTo>
                    <a:pt x="106" y="940"/>
                  </a:lnTo>
                  <a:lnTo>
                    <a:pt x="106" y="946"/>
                  </a:lnTo>
                  <a:lnTo>
                    <a:pt x="106" y="952"/>
                  </a:lnTo>
                  <a:lnTo>
                    <a:pt x="104" y="960"/>
                  </a:lnTo>
                  <a:lnTo>
                    <a:pt x="104" y="966"/>
                  </a:lnTo>
                  <a:lnTo>
                    <a:pt x="104" y="970"/>
                  </a:lnTo>
                  <a:lnTo>
                    <a:pt x="106" y="972"/>
                  </a:lnTo>
                  <a:lnTo>
                    <a:pt x="108" y="974"/>
                  </a:lnTo>
                  <a:lnTo>
                    <a:pt x="110" y="976"/>
                  </a:lnTo>
                  <a:lnTo>
                    <a:pt x="112" y="972"/>
                  </a:lnTo>
                  <a:lnTo>
                    <a:pt x="114" y="970"/>
                  </a:lnTo>
                  <a:lnTo>
                    <a:pt x="114" y="970"/>
                  </a:lnTo>
                  <a:lnTo>
                    <a:pt x="116" y="970"/>
                  </a:lnTo>
                  <a:lnTo>
                    <a:pt x="120" y="968"/>
                  </a:lnTo>
                  <a:lnTo>
                    <a:pt x="124" y="966"/>
                  </a:lnTo>
                  <a:lnTo>
                    <a:pt x="128" y="966"/>
                  </a:lnTo>
                  <a:lnTo>
                    <a:pt x="130" y="966"/>
                  </a:lnTo>
                  <a:lnTo>
                    <a:pt x="140" y="964"/>
                  </a:lnTo>
                  <a:lnTo>
                    <a:pt x="150" y="968"/>
                  </a:lnTo>
                  <a:lnTo>
                    <a:pt x="158" y="972"/>
                  </a:lnTo>
                  <a:lnTo>
                    <a:pt x="162" y="974"/>
                  </a:lnTo>
                  <a:lnTo>
                    <a:pt x="158" y="976"/>
                  </a:lnTo>
                  <a:lnTo>
                    <a:pt x="164" y="976"/>
                  </a:lnTo>
                  <a:lnTo>
                    <a:pt x="170" y="974"/>
                  </a:lnTo>
                  <a:lnTo>
                    <a:pt x="174" y="974"/>
                  </a:lnTo>
                  <a:lnTo>
                    <a:pt x="176" y="976"/>
                  </a:lnTo>
                  <a:lnTo>
                    <a:pt x="180" y="976"/>
                  </a:lnTo>
                  <a:lnTo>
                    <a:pt x="180" y="978"/>
                  </a:lnTo>
                  <a:lnTo>
                    <a:pt x="182" y="978"/>
                  </a:lnTo>
                  <a:lnTo>
                    <a:pt x="180" y="978"/>
                  </a:lnTo>
                  <a:lnTo>
                    <a:pt x="178" y="980"/>
                  </a:lnTo>
                  <a:lnTo>
                    <a:pt x="176" y="984"/>
                  </a:lnTo>
                  <a:lnTo>
                    <a:pt x="174" y="986"/>
                  </a:lnTo>
                  <a:lnTo>
                    <a:pt x="174" y="988"/>
                  </a:lnTo>
                  <a:lnTo>
                    <a:pt x="174" y="990"/>
                  </a:lnTo>
                  <a:lnTo>
                    <a:pt x="174" y="992"/>
                  </a:lnTo>
                  <a:lnTo>
                    <a:pt x="174" y="998"/>
                  </a:lnTo>
                  <a:lnTo>
                    <a:pt x="178" y="1000"/>
                  </a:lnTo>
                  <a:lnTo>
                    <a:pt x="182" y="998"/>
                  </a:lnTo>
                  <a:lnTo>
                    <a:pt x="186" y="996"/>
                  </a:lnTo>
                  <a:lnTo>
                    <a:pt x="190" y="992"/>
                  </a:lnTo>
                  <a:lnTo>
                    <a:pt x="192" y="988"/>
                  </a:lnTo>
                  <a:lnTo>
                    <a:pt x="194" y="986"/>
                  </a:lnTo>
                  <a:lnTo>
                    <a:pt x="194" y="984"/>
                  </a:lnTo>
                  <a:lnTo>
                    <a:pt x="192" y="984"/>
                  </a:lnTo>
                  <a:lnTo>
                    <a:pt x="190" y="982"/>
                  </a:lnTo>
                  <a:lnTo>
                    <a:pt x="188" y="980"/>
                  </a:lnTo>
                  <a:lnTo>
                    <a:pt x="186" y="978"/>
                  </a:lnTo>
                  <a:lnTo>
                    <a:pt x="186" y="974"/>
                  </a:lnTo>
                  <a:lnTo>
                    <a:pt x="186" y="972"/>
                  </a:lnTo>
                  <a:lnTo>
                    <a:pt x="186" y="970"/>
                  </a:lnTo>
                  <a:lnTo>
                    <a:pt x="188" y="966"/>
                  </a:lnTo>
                  <a:lnTo>
                    <a:pt x="192" y="964"/>
                  </a:lnTo>
                  <a:lnTo>
                    <a:pt x="196" y="962"/>
                  </a:lnTo>
                  <a:lnTo>
                    <a:pt x="200" y="960"/>
                  </a:lnTo>
                  <a:lnTo>
                    <a:pt x="202" y="960"/>
                  </a:lnTo>
                  <a:lnTo>
                    <a:pt x="206" y="958"/>
                  </a:lnTo>
                  <a:lnTo>
                    <a:pt x="210" y="960"/>
                  </a:lnTo>
                  <a:lnTo>
                    <a:pt x="214" y="962"/>
                  </a:lnTo>
                  <a:lnTo>
                    <a:pt x="216" y="968"/>
                  </a:lnTo>
                  <a:lnTo>
                    <a:pt x="216" y="972"/>
                  </a:lnTo>
                  <a:lnTo>
                    <a:pt x="214" y="974"/>
                  </a:lnTo>
                  <a:lnTo>
                    <a:pt x="212" y="974"/>
                  </a:lnTo>
                  <a:lnTo>
                    <a:pt x="210" y="976"/>
                  </a:lnTo>
                  <a:lnTo>
                    <a:pt x="210" y="976"/>
                  </a:lnTo>
                  <a:lnTo>
                    <a:pt x="206" y="976"/>
                  </a:lnTo>
                  <a:lnTo>
                    <a:pt x="202" y="976"/>
                  </a:lnTo>
                  <a:lnTo>
                    <a:pt x="200" y="978"/>
                  </a:lnTo>
                  <a:lnTo>
                    <a:pt x="200" y="980"/>
                  </a:lnTo>
                  <a:lnTo>
                    <a:pt x="200" y="980"/>
                  </a:lnTo>
                  <a:lnTo>
                    <a:pt x="198" y="984"/>
                  </a:lnTo>
                  <a:lnTo>
                    <a:pt x="200" y="988"/>
                  </a:lnTo>
                  <a:lnTo>
                    <a:pt x="200" y="990"/>
                  </a:lnTo>
                  <a:lnTo>
                    <a:pt x="202" y="992"/>
                  </a:lnTo>
                  <a:lnTo>
                    <a:pt x="204" y="994"/>
                  </a:lnTo>
                  <a:lnTo>
                    <a:pt x="208" y="996"/>
                  </a:lnTo>
                  <a:lnTo>
                    <a:pt x="210" y="998"/>
                  </a:lnTo>
                  <a:lnTo>
                    <a:pt x="214" y="1000"/>
                  </a:lnTo>
                  <a:lnTo>
                    <a:pt x="216" y="1002"/>
                  </a:lnTo>
                  <a:lnTo>
                    <a:pt x="218" y="1002"/>
                  </a:lnTo>
                  <a:lnTo>
                    <a:pt x="218" y="1004"/>
                  </a:lnTo>
                  <a:lnTo>
                    <a:pt x="220" y="1008"/>
                  </a:lnTo>
                  <a:lnTo>
                    <a:pt x="222" y="1010"/>
                  </a:lnTo>
                  <a:lnTo>
                    <a:pt x="224" y="1012"/>
                  </a:lnTo>
                  <a:lnTo>
                    <a:pt x="226" y="1014"/>
                  </a:lnTo>
                  <a:lnTo>
                    <a:pt x="228" y="1014"/>
                  </a:lnTo>
                  <a:lnTo>
                    <a:pt x="228" y="1016"/>
                  </a:lnTo>
                  <a:lnTo>
                    <a:pt x="232" y="1018"/>
                  </a:lnTo>
                  <a:lnTo>
                    <a:pt x="236" y="1020"/>
                  </a:lnTo>
                  <a:lnTo>
                    <a:pt x="242" y="1024"/>
                  </a:lnTo>
                  <a:lnTo>
                    <a:pt x="246" y="1028"/>
                  </a:lnTo>
                  <a:lnTo>
                    <a:pt x="250" y="1030"/>
                  </a:lnTo>
                  <a:lnTo>
                    <a:pt x="254" y="1032"/>
                  </a:lnTo>
                  <a:lnTo>
                    <a:pt x="254" y="1032"/>
                  </a:lnTo>
                  <a:lnTo>
                    <a:pt x="256" y="1040"/>
                  </a:lnTo>
                  <a:lnTo>
                    <a:pt x="256" y="1046"/>
                  </a:lnTo>
                  <a:lnTo>
                    <a:pt x="256" y="1052"/>
                  </a:lnTo>
                  <a:lnTo>
                    <a:pt x="252" y="1058"/>
                  </a:lnTo>
                  <a:lnTo>
                    <a:pt x="250" y="1062"/>
                  </a:lnTo>
                  <a:lnTo>
                    <a:pt x="250" y="1062"/>
                  </a:lnTo>
                  <a:lnTo>
                    <a:pt x="252" y="1064"/>
                  </a:lnTo>
                  <a:lnTo>
                    <a:pt x="256" y="1066"/>
                  </a:lnTo>
                  <a:lnTo>
                    <a:pt x="260" y="1068"/>
                  </a:lnTo>
                  <a:lnTo>
                    <a:pt x="264" y="1070"/>
                  </a:lnTo>
                  <a:lnTo>
                    <a:pt x="266" y="1072"/>
                  </a:lnTo>
                  <a:lnTo>
                    <a:pt x="268" y="1072"/>
                  </a:lnTo>
                  <a:lnTo>
                    <a:pt x="270" y="1074"/>
                  </a:lnTo>
                  <a:lnTo>
                    <a:pt x="274" y="1076"/>
                  </a:lnTo>
                  <a:lnTo>
                    <a:pt x="278" y="1080"/>
                  </a:lnTo>
                  <a:lnTo>
                    <a:pt x="282" y="1086"/>
                  </a:lnTo>
                  <a:lnTo>
                    <a:pt x="304" y="1090"/>
                  </a:lnTo>
                  <a:lnTo>
                    <a:pt x="306" y="1092"/>
                  </a:lnTo>
                  <a:lnTo>
                    <a:pt x="310" y="1094"/>
                  </a:lnTo>
                  <a:lnTo>
                    <a:pt x="312" y="1094"/>
                  </a:lnTo>
                  <a:lnTo>
                    <a:pt x="316" y="1092"/>
                  </a:lnTo>
                  <a:lnTo>
                    <a:pt x="318" y="1092"/>
                  </a:lnTo>
                  <a:lnTo>
                    <a:pt x="320" y="1092"/>
                  </a:lnTo>
                  <a:lnTo>
                    <a:pt x="334" y="1076"/>
                  </a:lnTo>
                  <a:lnTo>
                    <a:pt x="336" y="1080"/>
                  </a:lnTo>
                  <a:lnTo>
                    <a:pt x="338" y="1082"/>
                  </a:lnTo>
                  <a:lnTo>
                    <a:pt x="340" y="1086"/>
                  </a:lnTo>
                  <a:lnTo>
                    <a:pt x="344" y="1088"/>
                  </a:lnTo>
                  <a:lnTo>
                    <a:pt x="344" y="1088"/>
                  </a:lnTo>
                  <a:lnTo>
                    <a:pt x="350" y="1098"/>
                  </a:lnTo>
                  <a:lnTo>
                    <a:pt x="350" y="1096"/>
                  </a:lnTo>
                  <a:lnTo>
                    <a:pt x="348" y="1088"/>
                  </a:lnTo>
                  <a:lnTo>
                    <a:pt x="346" y="1078"/>
                  </a:lnTo>
                  <a:lnTo>
                    <a:pt x="346" y="1070"/>
                  </a:lnTo>
                  <a:lnTo>
                    <a:pt x="346" y="1064"/>
                  </a:lnTo>
                  <a:lnTo>
                    <a:pt x="352" y="1062"/>
                  </a:lnTo>
                  <a:lnTo>
                    <a:pt x="352" y="1062"/>
                  </a:lnTo>
                  <a:lnTo>
                    <a:pt x="350" y="1060"/>
                  </a:lnTo>
                  <a:lnTo>
                    <a:pt x="348" y="1056"/>
                  </a:lnTo>
                  <a:lnTo>
                    <a:pt x="346" y="1052"/>
                  </a:lnTo>
                  <a:lnTo>
                    <a:pt x="346" y="1048"/>
                  </a:lnTo>
                  <a:lnTo>
                    <a:pt x="344" y="1044"/>
                  </a:lnTo>
                  <a:lnTo>
                    <a:pt x="346" y="1040"/>
                  </a:lnTo>
                  <a:lnTo>
                    <a:pt x="348" y="1036"/>
                  </a:lnTo>
                  <a:lnTo>
                    <a:pt x="350" y="1034"/>
                  </a:lnTo>
                  <a:lnTo>
                    <a:pt x="350" y="1034"/>
                  </a:lnTo>
                  <a:lnTo>
                    <a:pt x="348" y="1034"/>
                  </a:lnTo>
                  <a:lnTo>
                    <a:pt x="346" y="1032"/>
                  </a:lnTo>
                  <a:lnTo>
                    <a:pt x="342" y="1030"/>
                  </a:lnTo>
                  <a:lnTo>
                    <a:pt x="338" y="1028"/>
                  </a:lnTo>
                  <a:lnTo>
                    <a:pt x="334" y="1022"/>
                  </a:lnTo>
                  <a:lnTo>
                    <a:pt x="332" y="1016"/>
                  </a:lnTo>
                  <a:lnTo>
                    <a:pt x="330" y="1008"/>
                  </a:lnTo>
                  <a:lnTo>
                    <a:pt x="326" y="992"/>
                  </a:lnTo>
                  <a:lnTo>
                    <a:pt x="330" y="976"/>
                  </a:lnTo>
                  <a:lnTo>
                    <a:pt x="334" y="972"/>
                  </a:lnTo>
                  <a:lnTo>
                    <a:pt x="344" y="964"/>
                  </a:lnTo>
                  <a:lnTo>
                    <a:pt x="358" y="956"/>
                  </a:lnTo>
                  <a:lnTo>
                    <a:pt x="378" y="952"/>
                  </a:lnTo>
                  <a:lnTo>
                    <a:pt x="382" y="954"/>
                  </a:lnTo>
                  <a:lnTo>
                    <a:pt x="390" y="956"/>
                  </a:lnTo>
                  <a:lnTo>
                    <a:pt x="400" y="960"/>
                  </a:lnTo>
                  <a:lnTo>
                    <a:pt x="408" y="966"/>
                  </a:lnTo>
                  <a:lnTo>
                    <a:pt x="410" y="976"/>
                  </a:lnTo>
                  <a:lnTo>
                    <a:pt x="410" y="976"/>
                  </a:lnTo>
                  <a:lnTo>
                    <a:pt x="410" y="978"/>
                  </a:lnTo>
                  <a:lnTo>
                    <a:pt x="408" y="982"/>
                  </a:lnTo>
                  <a:lnTo>
                    <a:pt x="406" y="984"/>
                  </a:lnTo>
                  <a:lnTo>
                    <a:pt x="404" y="988"/>
                  </a:lnTo>
                  <a:lnTo>
                    <a:pt x="400" y="990"/>
                  </a:lnTo>
                  <a:lnTo>
                    <a:pt x="394" y="992"/>
                  </a:lnTo>
                  <a:lnTo>
                    <a:pt x="392" y="992"/>
                  </a:lnTo>
                  <a:lnTo>
                    <a:pt x="390" y="992"/>
                  </a:lnTo>
                  <a:lnTo>
                    <a:pt x="384" y="992"/>
                  </a:lnTo>
                  <a:lnTo>
                    <a:pt x="380" y="992"/>
                  </a:lnTo>
                  <a:lnTo>
                    <a:pt x="374" y="994"/>
                  </a:lnTo>
                  <a:lnTo>
                    <a:pt x="372" y="996"/>
                  </a:lnTo>
                  <a:lnTo>
                    <a:pt x="370" y="998"/>
                  </a:lnTo>
                  <a:lnTo>
                    <a:pt x="370" y="1000"/>
                  </a:lnTo>
                  <a:lnTo>
                    <a:pt x="368" y="1004"/>
                  </a:lnTo>
                  <a:lnTo>
                    <a:pt x="368" y="1008"/>
                  </a:lnTo>
                  <a:lnTo>
                    <a:pt x="378" y="1026"/>
                  </a:lnTo>
                  <a:lnTo>
                    <a:pt x="384" y="1028"/>
                  </a:lnTo>
                  <a:lnTo>
                    <a:pt x="386" y="1028"/>
                  </a:lnTo>
                  <a:lnTo>
                    <a:pt x="388" y="1030"/>
                  </a:lnTo>
                  <a:lnTo>
                    <a:pt x="390" y="1032"/>
                  </a:lnTo>
                  <a:lnTo>
                    <a:pt x="390" y="1036"/>
                  </a:lnTo>
                  <a:lnTo>
                    <a:pt x="390" y="1050"/>
                  </a:lnTo>
                  <a:lnTo>
                    <a:pt x="390" y="1050"/>
                  </a:lnTo>
                  <a:lnTo>
                    <a:pt x="392" y="1052"/>
                  </a:lnTo>
                  <a:lnTo>
                    <a:pt x="394" y="1054"/>
                  </a:lnTo>
                  <a:lnTo>
                    <a:pt x="396" y="1054"/>
                  </a:lnTo>
                  <a:lnTo>
                    <a:pt x="398" y="1052"/>
                  </a:lnTo>
                  <a:lnTo>
                    <a:pt x="400" y="1050"/>
                  </a:lnTo>
                  <a:lnTo>
                    <a:pt x="402" y="1050"/>
                  </a:lnTo>
                  <a:lnTo>
                    <a:pt x="404" y="1050"/>
                  </a:lnTo>
                  <a:lnTo>
                    <a:pt x="406" y="1052"/>
                  </a:lnTo>
                  <a:lnTo>
                    <a:pt x="408" y="1054"/>
                  </a:lnTo>
                  <a:lnTo>
                    <a:pt x="410" y="1058"/>
                  </a:lnTo>
                  <a:lnTo>
                    <a:pt x="412" y="1060"/>
                  </a:lnTo>
                  <a:lnTo>
                    <a:pt x="412" y="1062"/>
                  </a:lnTo>
                  <a:lnTo>
                    <a:pt x="410" y="1070"/>
                  </a:lnTo>
                  <a:lnTo>
                    <a:pt x="410" y="1070"/>
                  </a:lnTo>
                  <a:lnTo>
                    <a:pt x="406" y="1070"/>
                  </a:lnTo>
                  <a:lnTo>
                    <a:pt x="402" y="1070"/>
                  </a:lnTo>
                  <a:lnTo>
                    <a:pt x="402" y="1070"/>
                  </a:lnTo>
                  <a:lnTo>
                    <a:pt x="400" y="1070"/>
                  </a:lnTo>
                  <a:lnTo>
                    <a:pt x="398" y="1072"/>
                  </a:lnTo>
                  <a:lnTo>
                    <a:pt x="396" y="1072"/>
                  </a:lnTo>
                  <a:lnTo>
                    <a:pt x="394" y="1076"/>
                  </a:lnTo>
                  <a:lnTo>
                    <a:pt x="394" y="1078"/>
                  </a:lnTo>
                  <a:lnTo>
                    <a:pt x="396" y="1084"/>
                  </a:lnTo>
                  <a:lnTo>
                    <a:pt x="398" y="1086"/>
                  </a:lnTo>
                  <a:lnTo>
                    <a:pt x="400" y="1088"/>
                  </a:lnTo>
                  <a:lnTo>
                    <a:pt x="400" y="1088"/>
                  </a:lnTo>
                  <a:lnTo>
                    <a:pt x="402" y="1104"/>
                  </a:lnTo>
                  <a:lnTo>
                    <a:pt x="402" y="1104"/>
                  </a:lnTo>
                  <a:lnTo>
                    <a:pt x="404" y="1106"/>
                  </a:lnTo>
                  <a:lnTo>
                    <a:pt x="406" y="1108"/>
                  </a:lnTo>
                  <a:lnTo>
                    <a:pt x="408" y="1110"/>
                  </a:lnTo>
                  <a:lnTo>
                    <a:pt x="408" y="1114"/>
                  </a:lnTo>
                  <a:lnTo>
                    <a:pt x="408" y="1130"/>
                  </a:lnTo>
                  <a:lnTo>
                    <a:pt x="426" y="1120"/>
                  </a:lnTo>
                  <a:lnTo>
                    <a:pt x="442" y="1120"/>
                  </a:lnTo>
                  <a:lnTo>
                    <a:pt x="452" y="1122"/>
                  </a:lnTo>
                  <a:lnTo>
                    <a:pt x="454" y="1124"/>
                  </a:lnTo>
                  <a:lnTo>
                    <a:pt x="458" y="1124"/>
                  </a:lnTo>
                  <a:lnTo>
                    <a:pt x="462" y="1126"/>
                  </a:lnTo>
                  <a:lnTo>
                    <a:pt x="464" y="1126"/>
                  </a:lnTo>
                  <a:lnTo>
                    <a:pt x="466" y="1128"/>
                  </a:lnTo>
                  <a:lnTo>
                    <a:pt x="478" y="1130"/>
                  </a:lnTo>
                  <a:lnTo>
                    <a:pt x="488" y="1138"/>
                  </a:lnTo>
                  <a:lnTo>
                    <a:pt x="494" y="1146"/>
                  </a:lnTo>
                  <a:lnTo>
                    <a:pt x="496" y="1152"/>
                  </a:lnTo>
                  <a:lnTo>
                    <a:pt x="498" y="1156"/>
                  </a:lnTo>
                  <a:lnTo>
                    <a:pt x="498" y="1160"/>
                  </a:lnTo>
                  <a:lnTo>
                    <a:pt x="508" y="1160"/>
                  </a:lnTo>
                  <a:lnTo>
                    <a:pt x="516" y="1158"/>
                  </a:lnTo>
                  <a:lnTo>
                    <a:pt x="520" y="1150"/>
                  </a:lnTo>
                  <a:lnTo>
                    <a:pt x="522" y="1148"/>
                  </a:lnTo>
                  <a:lnTo>
                    <a:pt x="524" y="1148"/>
                  </a:lnTo>
                  <a:lnTo>
                    <a:pt x="530" y="1144"/>
                  </a:lnTo>
                  <a:lnTo>
                    <a:pt x="534" y="1142"/>
                  </a:lnTo>
                  <a:lnTo>
                    <a:pt x="540" y="1138"/>
                  </a:lnTo>
                  <a:lnTo>
                    <a:pt x="542" y="1132"/>
                  </a:lnTo>
                  <a:lnTo>
                    <a:pt x="546" y="1126"/>
                  </a:lnTo>
                  <a:lnTo>
                    <a:pt x="546" y="1126"/>
                  </a:lnTo>
                  <a:lnTo>
                    <a:pt x="550" y="1126"/>
                  </a:lnTo>
                  <a:lnTo>
                    <a:pt x="554" y="1128"/>
                  </a:lnTo>
                  <a:lnTo>
                    <a:pt x="556" y="1128"/>
                  </a:lnTo>
                  <a:lnTo>
                    <a:pt x="560" y="1128"/>
                  </a:lnTo>
                  <a:lnTo>
                    <a:pt x="566" y="1128"/>
                  </a:lnTo>
                  <a:lnTo>
                    <a:pt x="580" y="1130"/>
                  </a:lnTo>
                  <a:lnTo>
                    <a:pt x="594" y="1128"/>
                  </a:lnTo>
                  <a:lnTo>
                    <a:pt x="610" y="1118"/>
                  </a:lnTo>
                  <a:lnTo>
                    <a:pt x="618" y="1118"/>
                  </a:lnTo>
                  <a:lnTo>
                    <a:pt x="626" y="1126"/>
                  </a:lnTo>
                  <a:lnTo>
                    <a:pt x="628" y="1126"/>
                  </a:lnTo>
                  <a:lnTo>
                    <a:pt x="630" y="1128"/>
                  </a:lnTo>
                  <a:lnTo>
                    <a:pt x="632" y="1130"/>
                  </a:lnTo>
                  <a:lnTo>
                    <a:pt x="636" y="1134"/>
                  </a:lnTo>
                  <a:lnTo>
                    <a:pt x="640" y="1136"/>
                  </a:lnTo>
                  <a:lnTo>
                    <a:pt x="644" y="1138"/>
                  </a:lnTo>
                  <a:lnTo>
                    <a:pt x="650" y="1138"/>
                  </a:lnTo>
                  <a:lnTo>
                    <a:pt x="682" y="1138"/>
                  </a:lnTo>
                  <a:lnTo>
                    <a:pt x="680" y="1138"/>
                  </a:lnTo>
                  <a:lnTo>
                    <a:pt x="678" y="1136"/>
                  </a:lnTo>
                  <a:lnTo>
                    <a:pt x="676" y="1132"/>
                  </a:lnTo>
                  <a:lnTo>
                    <a:pt x="674" y="1128"/>
                  </a:lnTo>
                  <a:lnTo>
                    <a:pt x="672" y="1124"/>
                  </a:lnTo>
                  <a:lnTo>
                    <a:pt x="670" y="1118"/>
                  </a:lnTo>
                  <a:lnTo>
                    <a:pt x="672" y="1114"/>
                  </a:lnTo>
                  <a:lnTo>
                    <a:pt x="670" y="1114"/>
                  </a:lnTo>
                  <a:lnTo>
                    <a:pt x="670" y="1110"/>
                  </a:lnTo>
                  <a:lnTo>
                    <a:pt x="666" y="1108"/>
                  </a:lnTo>
                  <a:lnTo>
                    <a:pt x="664" y="1106"/>
                  </a:lnTo>
                  <a:lnTo>
                    <a:pt x="660" y="1104"/>
                  </a:lnTo>
                  <a:lnTo>
                    <a:pt x="658" y="1104"/>
                  </a:lnTo>
                  <a:lnTo>
                    <a:pt x="656" y="1102"/>
                  </a:lnTo>
                  <a:lnTo>
                    <a:pt x="654" y="1096"/>
                  </a:lnTo>
                  <a:lnTo>
                    <a:pt x="654" y="1096"/>
                  </a:lnTo>
                  <a:lnTo>
                    <a:pt x="654" y="1094"/>
                  </a:lnTo>
                  <a:lnTo>
                    <a:pt x="654" y="1090"/>
                  </a:lnTo>
                  <a:lnTo>
                    <a:pt x="654" y="1088"/>
                  </a:lnTo>
                  <a:lnTo>
                    <a:pt x="656" y="1084"/>
                  </a:lnTo>
                  <a:lnTo>
                    <a:pt x="658" y="1080"/>
                  </a:lnTo>
                  <a:lnTo>
                    <a:pt x="662" y="1078"/>
                  </a:lnTo>
                  <a:lnTo>
                    <a:pt x="666" y="1076"/>
                  </a:lnTo>
                  <a:lnTo>
                    <a:pt x="672" y="1076"/>
                  </a:lnTo>
                  <a:lnTo>
                    <a:pt x="682" y="1078"/>
                  </a:lnTo>
                  <a:lnTo>
                    <a:pt x="694" y="1070"/>
                  </a:lnTo>
                  <a:lnTo>
                    <a:pt x="694" y="1070"/>
                  </a:lnTo>
                  <a:lnTo>
                    <a:pt x="696" y="1068"/>
                  </a:lnTo>
                  <a:lnTo>
                    <a:pt x="700" y="1066"/>
                  </a:lnTo>
                  <a:lnTo>
                    <a:pt x="704" y="1064"/>
                  </a:lnTo>
                  <a:lnTo>
                    <a:pt x="708" y="1064"/>
                  </a:lnTo>
                  <a:lnTo>
                    <a:pt x="708" y="1064"/>
                  </a:lnTo>
                  <a:lnTo>
                    <a:pt x="712" y="1064"/>
                  </a:lnTo>
                  <a:lnTo>
                    <a:pt x="714" y="1064"/>
                  </a:lnTo>
                  <a:lnTo>
                    <a:pt x="720" y="1062"/>
                  </a:lnTo>
                  <a:lnTo>
                    <a:pt x="724" y="1060"/>
                  </a:lnTo>
                  <a:lnTo>
                    <a:pt x="728" y="1056"/>
                  </a:lnTo>
                  <a:lnTo>
                    <a:pt x="732" y="1050"/>
                  </a:lnTo>
                  <a:lnTo>
                    <a:pt x="736" y="1044"/>
                  </a:lnTo>
                  <a:lnTo>
                    <a:pt x="736" y="1042"/>
                  </a:lnTo>
                  <a:lnTo>
                    <a:pt x="736" y="1040"/>
                  </a:lnTo>
                  <a:lnTo>
                    <a:pt x="738" y="1038"/>
                  </a:lnTo>
                  <a:lnTo>
                    <a:pt x="738" y="1034"/>
                  </a:lnTo>
                  <a:lnTo>
                    <a:pt x="740" y="1032"/>
                  </a:lnTo>
                  <a:lnTo>
                    <a:pt x="738" y="1028"/>
                  </a:lnTo>
                  <a:lnTo>
                    <a:pt x="738" y="1026"/>
                  </a:lnTo>
                  <a:lnTo>
                    <a:pt x="734" y="1026"/>
                  </a:lnTo>
                  <a:lnTo>
                    <a:pt x="732" y="1022"/>
                  </a:lnTo>
                  <a:lnTo>
                    <a:pt x="730" y="1020"/>
                  </a:lnTo>
                  <a:lnTo>
                    <a:pt x="728" y="1016"/>
                  </a:lnTo>
                  <a:lnTo>
                    <a:pt x="728" y="1012"/>
                  </a:lnTo>
                  <a:lnTo>
                    <a:pt x="728" y="1010"/>
                  </a:lnTo>
                  <a:lnTo>
                    <a:pt x="734" y="1006"/>
                  </a:lnTo>
                  <a:lnTo>
                    <a:pt x="738" y="1006"/>
                  </a:lnTo>
                  <a:lnTo>
                    <a:pt x="740" y="1006"/>
                  </a:lnTo>
                  <a:lnTo>
                    <a:pt x="742" y="1004"/>
                  </a:lnTo>
                  <a:lnTo>
                    <a:pt x="742" y="1004"/>
                  </a:lnTo>
                  <a:lnTo>
                    <a:pt x="744" y="1002"/>
                  </a:lnTo>
                  <a:lnTo>
                    <a:pt x="744" y="1000"/>
                  </a:lnTo>
                  <a:lnTo>
                    <a:pt x="744" y="998"/>
                  </a:lnTo>
                  <a:lnTo>
                    <a:pt x="744" y="996"/>
                  </a:lnTo>
                  <a:lnTo>
                    <a:pt x="746" y="996"/>
                  </a:lnTo>
                  <a:lnTo>
                    <a:pt x="748" y="994"/>
                  </a:lnTo>
                  <a:lnTo>
                    <a:pt x="752" y="994"/>
                  </a:lnTo>
                  <a:lnTo>
                    <a:pt x="756" y="994"/>
                  </a:lnTo>
                  <a:lnTo>
                    <a:pt x="760" y="992"/>
                  </a:lnTo>
                  <a:lnTo>
                    <a:pt x="764" y="988"/>
                  </a:lnTo>
                  <a:lnTo>
                    <a:pt x="768" y="982"/>
                  </a:lnTo>
                  <a:lnTo>
                    <a:pt x="770" y="976"/>
                  </a:lnTo>
                  <a:lnTo>
                    <a:pt x="770" y="970"/>
                  </a:lnTo>
                  <a:lnTo>
                    <a:pt x="772" y="964"/>
                  </a:lnTo>
                  <a:lnTo>
                    <a:pt x="774" y="960"/>
                  </a:lnTo>
                  <a:lnTo>
                    <a:pt x="778" y="956"/>
                  </a:lnTo>
                  <a:lnTo>
                    <a:pt x="784" y="954"/>
                  </a:lnTo>
                  <a:lnTo>
                    <a:pt x="788" y="954"/>
                  </a:lnTo>
                  <a:lnTo>
                    <a:pt x="794" y="954"/>
                  </a:lnTo>
                  <a:lnTo>
                    <a:pt x="798" y="952"/>
                  </a:lnTo>
                  <a:lnTo>
                    <a:pt x="800" y="948"/>
                  </a:lnTo>
                  <a:lnTo>
                    <a:pt x="802" y="942"/>
                  </a:lnTo>
                  <a:lnTo>
                    <a:pt x="804" y="938"/>
                  </a:lnTo>
                  <a:lnTo>
                    <a:pt x="808" y="934"/>
                  </a:lnTo>
                  <a:lnTo>
                    <a:pt x="814" y="928"/>
                  </a:lnTo>
                  <a:lnTo>
                    <a:pt x="818" y="926"/>
                  </a:lnTo>
                  <a:lnTo>
                    <a:pt x="826" y="924"/>
                  </a:lnTo>
                  <a:lnTo>
                    <a:pt x="830" y="924"/>
                  </a:lnTo>
                  <a:lnTo>
                    <a:pt x="832" y="922"/>
                  </a:lnTo>
                  <a:lnTo>
                    <a:pt x="834" y="920"/>
                  </a:lnTo>
                  <a:lnTo>
                    <a:pt x="834" y="918"/>
                  </a:lnTo>
                  <a:lnTo>
                    <a:pt x="834" y="914"/>
                  </a:lnTo>
                  <a:lnTo>
                    <a:pt x="834" y="912"/>
                  </a:lnTo>
                  <a:lnTo>
                    <a:pt x="836" y="910"/>
                  </a:lnTo>
                  <a:lnTo>
                    <a:pt x="836" y="908"/>
                  </a:lnTo>
                  <a:lnTo>
                    <a:pt x="838" y="904"/>
                  </a:lnTo>
                  <a:lnTo>
                    <a:pt x="840" y="902"/>
                  </a:lnTo>
                  <a:lnTo>
                    <a:pt x="844" y="900"/>
                  </a:lnTo>
                  <a:lnTo>
                    <a:pt x="850" y="898"/>
                  </a:lnTo>
                  <a:lnTo>
                    <a:pt x="872" y="898"/>
                  </a:lnTo>
                  <a:lnTo>
                    <a:pt x="872" y="898"/>
                  </a:lnTo>
                  <a:lnTo>
                    <a:pt x="872" y="896"/>
                  </a:lnTo>
                  <a:lnTo>
                    <a:pt x="874" y="894"/>
                  </a:lnTo>
                  <a:lnTo>
                    <a:pt x="876" y="892"/>
                  </a:lnTo>
                  <a:lnTo>
                    <a:pt x="878" y="890"/>
                  </a:lnTo>
                  <a:lnTo>
                    <a:pt x="882" y="888"/>
                  </a:lnTo>
                  <a:lnTo>
                    <a:pt x="886" y="888"/>
                  </a:lnTo>
                  <a:lnTo>
                    <a:pt x="894" y="890"/>
                  </a:lnTo>
                  <a:lnTo>
                    <a:pt x="902" y="892"/>
                  </a:lnTo>
                  <a:lnTo>
                    <a:pt x="904" y="892"/>
                  </a:lnTo>
                  <a:lnTo>
                    <a:pt x="914" y="892"/>
                  </a:lnTo>
                  <a:lnTo>
                    <a:pt x="924" y="896"/>
                  </a:lnTo>
                  <a:lnTo>
                    <a:pt x="934" y="902"/>
                  </a:lnTo>
                  <a:lnTo>
                    <a:pt x="952" y="920"/>
                  </a:lnTo>
                  <a:lnTo>
                    <a:pt x="952" y="920"/>
                  </a:lnTo>
                  <a:lnTo>
                    <a:pt x="954" y="918"/>
                  </a:lnTo>
                  <a:lnTo>
                    <a:pt x="958" y="918"/>
                  </a:lnTo>
                  <a:lnTo>
                    <a:pt x="960" y="914"/>
                  </a:lnTo>
                  <a:lnTo>
                    <a:pt x="964" y="912"/>
                  </a:lnTo>
                  <a:lnTo>
                    <a:pt x="966" y="906"/>
                  </a:lnTo>
                  <a:lnTo>
                    <a:pt x="966" y="900"/>
                  </a:lnTo>
                  <a:lnTo>
                    <a:pt x="968" y="898"/>
                  </a:lnTo>
                  <a:lnTo>
                    <a:pt x="972" y="896"/>
                  </a:lnTo>
                  <a:lnTo>
                    <a:pt x="974" y="896"/>
                  </a:lnTo>
                  <a:lnTo>
                    <a:pt x="978" y="896"/>
                  </a:lnTo>
                  <a:lnTo>
                    <a:pt x="982" y="892"/>
                  </a:lnTo>
                  <a:lnTo>
                    <a:pt x="990" y="884"/>
                  </a:lnTo>
                  <a:lnTo>
                    <a:pt x="1000" y="878"/>
                  </a:lnTo>
                  <a:lnTo>
                    <a:pt x="1012" y="878"/>
                  </a:lnTo>
                  <a:lnTo>
                    <a:pt x="1024" y="882"/>
                  </a:lnTo>
                  <a:lnTo>
                    <a:pt x="1036" y="882"/>
                  </a:lnTo>
                  <a:lnTo>
                    <a:pt x="1046" y="880"/>
                  </a:lnTo>
                  <a:lnTo>
                    <a:pt x="1062" y="882"/>
                  </a:lnTo>
                  <a:lnTo>
                    <a:pt x="1080" y="890"/>
                  </a:lnTo>
                  <a:lnTo>
                    <a:pt x="1100" y="902"/>
                  </a:lnTo>
                  <a:lnTo>
                    <a:pt x="1102" y="902"/>
                  </a:lnTo>
                  <a:lnTo>
                    <a:pt x="1108" y="904"/>
                  </a:lnTo>
                  <a:lnTo>
                    <a:pt x="1120" y="904"/>
                  </a:lnTo>
                  <a:lnTo>
                    <a:pt x="1138" y="900"/>
                  </a:lnTo>
                  <a:lnTo>
                    <a:pt x="1150" y="896"/>
                  </a:lnTo>
                  <a:lnTo>
                    <a:pt x="1158" y="892"/>
                  </a:lnTo>
                  <a:lnTo>
                    <a:pt x="1164" y="888"/>
                  </a:lnTo>
                  <a:lnTo>
                    <a:pt x="1166" y="884"/>
                  </a:lnTo>
                  <a:lnTo>
                    <a:pt x="1168" y="882"/>
                  </a:lnTo>
                  <a:lnTo>
                    <a:pt x="1168" y="880"/>
                  </a:lnTo>
                  <a:lnTo>
                    <a:pt x="1168" y="880"/>
                  </a:lnTo>
                  <a:lnTo>
                    <a:pt x="1176" y="880"/>
                  </a:lnTo>
                  <a:lnTo>
                    <a:pt x="1188" y="884"/>
                  </a:lnTo>
                  <a:lnTo>
                    <a:pt x="1202" y="892"/>
                  </a:lnTo>
                  <a:lnTo>
                    <a:pt x="1224" y="900"/>
                  </a:lnTo>
                  <a:lnTo>
                    <a:pt x="1244" y="884"/>
                  </a:lnTo>
                  <a:lnTo>
                    <a:pt x="1244" y="880"/>
                  </a:lnTo>
                  <a:lnTo>
                    <a:pt x="1244" y="870"/>
                  </a:lnTo>
                  <a:lnTo>
                    <a:pt x="1244" y="858"/>
                  </a:lnTo>
                  <a:lnTo>
                    <a:pt x="1250" y="844"/>
                  </a:lnTo>
                  <a:lnTo>
                    <a:pt x="1256" y="832"/>
                  </a:lnTo>
                  <a:lnTo>
                    <a:pt x="1270" y="826"/>
                  </a:lnTo>
                  <a:lnTo>
                    <a:pt x="1288" y="824"/>
                  </a:lnTo>
                  <a:lnTo>
                    <a:pt x="1304" y="826"/>
                  </a:lnTo>
                  <a:lnTo>
                    <a:pt x="1312" y="832"/>
                  </a:lnTo>
                  <a:lnTo>
                    <a:pt x="1320" y="844"/>
                  </a:lnTo>
                  <a:lnTo>
                    <a:pt x="1320" y="844"/>
                  </a:lnTo>
                  <a:lnTo>
                    <a:pt x="1322" y="848"/>
                  </a:lnTo>
                  <a:lnTo>
                    <a:pt x="1324" y="852"/>
                  </a:lnTo>
                  <a:lnTo>
                    <a:pt x="1326" y="858"/>
                  </a:lnTo>
                  <a:lnTo>
                    <a:pt x="1328" y="866"/>
                  </a:lnTo>
                  <a:lnTo>
                    <a:pt x="1330" y="874"/>
                  </a:lnTo>
                  <a:lnTo>
                    <a:pt x="1332" y="876"/>
                  </a:lnTo>
                  <a:lnTo>
                    <a:pt x="1340" y="884"/>
                  </a:lnTo>
                  <a:lnTo>
                    <a:pt x="1348" y="894"/>
                  </a:lnTo>
                  <a:lnTo>
                    <a:pt x="1354" y="904"/>
                  </a:lnTo>
                  <a:lnTo>
                    <a:pt x="1358" y="916"/>
                  </a:lnTo>
                  <a:lnTo>
                    <a:pt x="1358" y="916"/>
                  </a:lnTo>
                  <a:lnTo>
                    <a:pt x="1360" y="914"/>
                  </a:lnTo>
                  <a:lnTo>
                    <a:pt x="1364" y="914"/>
                  </a:lnTo>
                  <a:lnTo>
                    <a:pt x="1368" y="914"/>
                  </a:lnTo>
                  <a:lnTo>
                    <a:pt x="1372" y="914"/>
                  </a:lnTo>
                  <a:lnTo>
                    <a:pt x="1376" y="914"/>
                  </a:lnTo>
                  <a:lnTo>
                    <a:pt x="1380" y="918"/>
                  </a:lnTo>
                  <a:lnTo>
                    <a:pt x="1384" y="922"/>
                  </a:lnTo>
                  <a:lnTo>
                    <a:pt x="1388" y="928"/>
                  </a:lnTo>
                  <a:lnTo>
                    <a:pt x="1388" y="928"/>
                  </a:lnTo>
                  <a:lnTo>
                    <a:pt x="1388" y="930"/>
                  </a:lnTo>
                  <a:lnTo>
                    <a:pt x="1388" y="932"/>
                  </a:lnTo>
                  <a:lnTo>
                    <a:pt x="1390" y="934"/>
                  </a:lnTo>
                  <a:lnTo>
                    <a:pt x="1392" y="936"/>
                  </a:lnTo>
                  <a:lnTo>
                    <a:pt x="1394" y="938"/>
                  </a:lnTo>
                  <a:lnTo>
                    <a:pt x="1398" y="938"/>
                  </a:lnTo>
                  <a:lnTo>
                    <a:pt x="1402" y="938"/>
                  </a:lnTo>
                  <a:lnTo>
                    <a:pt x="1408" y="936"/>
                  </a:lnTo>
                  <a:lnTo>
                    <a:pt x="1414" y="932"/>
                  </a:lnTo>
                  <a:lnTo>
                    <a:pt x="1414" y="930"/>
                  </a:lnTo>
                  <a:lnTo>
                    <a:pt x="1416" y="928"/>
                  </a:lnTo>
                  <a:lnTo>
                    <a:pt x="1418" y="924"/>
                  </a:lnTo>
                  <a:lnTo>
                    <a:pt x="1422" y="918"/>
                  </a:lnTo>
                  <a:lnTo>
                    <a:pt x="1428" y="914"/>
                  </a:lnTo>
                  <a:lnTo>
                    <a:pt x="1432" y="908"/>
                  </a:lnTo>
                  <a:lnTo>
                    <a:pt x="1438" y="904"/>
                  </a:lnTo>
                  <a:lnTo>
                    <a:pt x="1444" y="902"/>
                  </a:lnTo>
                  <a:lnTo>
                    <a:pt x="1444" y="902"/>
                  </a:lnTo>
                  <a:lnTo>
                    <a:pt x="1444" y="902"/>
                  </a:lnTo>
                  <a:lnTo>
                    <a:pt x="1444" y="904"/>
                  </a:lnTo>
                  <a:lnTo>
                    <a:pt x="1444" y="906"/>
                  </a:lnTo>
                  <a:lnTo>
                    <a:pt x="1444" y="908"/>
                  </a:lnTo>
                  <a:lnTo>
                    <a:pt x="1444" y="914"/>
                  </a:lnTo>
                  <a:lnTo>
                    <a:pt x="1442" y="920"/>
                  </a:lnTo>
                  <a:lnTo>
                    <a:pt x="1440" y="928"/>
                  </a:lnTo>
                  <a:lnTo>
                    <a:pt x="1438" y="932"/>
                  </a:lnTo>
                  <a:lnTo>
                    <a:pt x="1432" y="944"/>
                  </a:lnTo>
                  <a:lnTo>
                    <a:pt x="1426" y="956"/>
                  </a:lnTo>
                  <a:lnTo>
                    <a:pt x="1418" y="968"/>
                  </a:lnTo>
                  <a:lnTo>
                    <a:pt x="1400" y="988"/>
                  </a:lnTo>
                  <a:lnTo>
                    <a:pt x="1396" y="99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Freeform 198"/>
            <p:cNvSpPr>
              <a:spLocks/>
            </p:cNvSpPr>
            <p:nvPr/>
          </p:nvSpPr>
          <p:spPr bwMode="gray">
            <a:xfrm>
              <a:off x="2107" y="2818"/>
              <a:ext cx="86" cy="116"/>
            </a:xfrm>
            <a:custGeom>
              <a:avLst/>
              <a:gdLst>
                <a:gd name="T0" fmla="*/ 2 w 86"/>
                <a:gd name="T1" fmla="*/ 26 h 116"/>
                <a:gd name="T2" fmla="*/ 8 w 86"/>
                <a:gd name="T3" fmla="*/ 28 h 116"/>
                <a:gd name="T4" fmla="*/ 10 w 86"/>
                <a:gd name="T5" fmla="*/ 32 h 116"/>
                <a:gd name="T6" fmla="*/ 10 w 86"/>
                <a:gd name="T7" fmla="*/ 36 h 116"/>
                <a:gd name="T8" fmla="*/ 22 w 86"/>
                <a:gd name="T9" fmla="*/ 40 h 116"/>
                <a:gd name="T10" fmla="*/ 22 w 86"/>
                <a:gd name="T11" fmla="*/ 48 h 116"/>
                <a:gd name="T12" fmla="*/ 20 w 86"/>
                <a:gd name="T13" fmla="*/ 58 h 116"/>
                <a:gd name="T14" fmla="*/ 18 w 86"/>
                <a:gd name="T15" fmla="*/ 60 h 116"/>
                <a:gd name="T16" fmla="*/ 20 w 86"/>
                <a:gd name="T17" fmla="*/ 62 h 116"/>
                <a:gd name="T18" fmla="*/ 26 w 86"/>
                <a:gd name="T19" fmla="*/ 60 h 116"/>
                <a:gd name="T20" fmla="*/ 32 w 86"/>
                <a:gd name="T21" fmla="*/ 56 h 116"/>
                <a:gd name="T22" fmla="*/ 38 w 86"/>
                <a:gd name="T23" fmla="*/ 56 h 116"/>
                <a:gd name="T24" fmla="*/ 42 w 86"/>
                <a:gd name="T25" fmla="*/ 58 h 116"/>
                <a:gd name="T26" fmla="*/ 50 w 86"/>
                <a:gd name="T27" fmla="*/ 66 h 116"/>
                <a:gd name="T28" fmla="*/ 58 w 86"/>
                <a:gd name="T29" fmla="*/ 78 h 116"/>
                <a:gd name="T30" fmla="*/ 60 w 86"/>
                <a:gd name="T31" fmla="*/ 86 h 116"/>
                <a:gd name="T32" fmla="*/ 62 w 86"/>
                <a:gd name="T33" fmla="*/ 94 h 116"/>
                <a:gd name="T34" fmla="*/ 62 w 86"/>
                <a:gd name="T35" fmla="*/ 104 h 116"/>
                <a:gd name="T36" fmla="*/ 60 w 86"/>
                <a:gd name="T37" fmla="*/ 110 h 116"/>
                <a:gd name="T38" fmla="*/ 70 w 86"/>
                <a:gd name="T39" fmla="*/ 114 h 116"/>
                <a:gd name="T40" fmla="*/ 78 w 86"/>
                <a:gd name="T41" fmla="*/ 114 h 116"/>
                <a:gd name="T42" fmla="*/ 86 w 86"/>
                <a:gd name="T43" fmla="*/ 114 h 116"/>
                <a:gd name="T44" fmla="*/ 86 w 86"/>
                <a:gd name="T45" fmla="*/ 100 h 116"/>
                <a:gd name="T46" fmla="*/ 80 w 86"/>
                <a:gd name="T47" fmla="*/ 78 h 116"/>
                <a:gd name="T48" fmla="*/ 72 w 86"/>
                <a:gd name="T49" fmla="*/ 70 h 116"/>
                <a:gd name="T50" fmla="*/ 64 w 86"/>
                <a:gd name="T51" fmla="*/ 62 h 116"/>
                <a:gd name="T52" fmla="*/ 60 w 86"/>
                <a:gd name="T53" fmla="*/ 58 h 116"/>
                <a:gd name="T54" fmla="*/ 58 w 86"/>
                <a:gd name="T55" fmla="*/ 56 h 116"/>
                <a:gd name="T56" fmla="*/ 52 w 86"/>
                <a:gd name="T57" fmla="*/ 50 h 116"/>
                <a:gd name="T58" fmla="*/ 46 w 86"/>
                <a:gd name="T59" fmla="*/ 44 h 116"/>
                <a:gd name="T60" fmla="*/ 50 w 86"/>
                <a:gd name="T61" fmla="*/ 38 h 116"/>
                <a:gd name="T62" fmla="*/ 52 w 86"/>
                <a:gd name="T63" fmla="*/ 36 h 116"/>
                <a:gd name="T64" fmla="*/ 54 w 86"/>
                <a:gd name="T65" fmla="*/ 30 h 116"/>
                <a:gd name="T66" fmla="*/ 52 w 86"/>
                <a:gd name="T67" fmla="*/ 24 h 116"/>
                <a:gd name="T68" fmla="*/ 40 w 86"/>
                <a:gd name="T69" fmla="*/ 16 h 116"/>
                <a:gd name="T70" fmla="*/ 36 w 86"/>
                <a:gd name="T71" fmla="*/ 4 h 116"/>
                <a:gd name="T72" fmla="*/ 34 w 86"/>
                <a:gd name="T73" fmla="*/ 0 h 116"/>
                <a:gd name="T74" fmla="*/ 28 w 86"/>
                <a:gd name="T75" fmla="*/ 0 h 116"/>
                <a:gd name="T76" fmla="*/ 24 w 86"/>
                <a:gd name="T77" fmla="*/ 4 h 116"/>
                <a:gd name="T78" fmla="*/ 24 w 86"/>
                <a:gd name="T79" fmla="*/ 10 h 116"/>
                <a:gd name="T80" fmla="*/ 24 w 86"/>
                <a:gd name="T81" fmla="*/ 18 h 116"/>
                <a:gd name="T82" fmla="*/ 22 w 86"/>
                <a:gd name="T83" fmla="*/ 20 h 116"/>
                <a:gd name="T84" fmla="*/ 18 w 86"/>
                <a:gd name="T85" fmla="*/ 20 h 116"/>
                <a:gd name="T86" fmla="*/ 12 w 86"/>
                <a:gd name="T87" fmla="*/ 22 h 116"/>
                <a:gd name="T88" fmla="*/ 0 w 86"/>
                <a:gd name="T89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16">
                  <a:moveTo>
                    <a:pt x="0" y="26"/>
                  </a:moveTo>
                  <a:lnTo>
                    <a:pt x="2" y="26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20" y="36"/>
                  </a:lnTo>
                  <a:lnTo>
                    <a:pt x="22" y="40"/>
                  </a:lnTo>
                  <a:lnTo>
                    <a:pt x="22" y="44"/>
                  </a:lnTo>
                  <a:lnTo>
                    <a:pt x="22" y="4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30" y="58"/>
                  </a:lnTo>
                  <a:lnTo>
                    <a:pt x="32" y="56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42" y="58"/>
                  </a:lnTo>
                  <a:lnTo>
                    <a:pt x="44" y="60"/>
                  </a:lnTo>
                  <a:lnTo>
                    <a:pt x="50" y="66"/>
                  </a:lnTo>
                  <a:lnTo>
                    <a:pt x="54" y="72"/>
                  </a:lnTo>
                  <a:lnTo>
                    <a:pt x="58" y="78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60" y="88"/>
                  </a:lnTo>
                  <a:lnTo>
                    <a:pt x="62" y="94"/>
                  </a:lnTo>
                  <a:lnTo>
                    <a:pt x="62" y="100"/>
                  </a:lnTo>
                  <a:lnTo>
                    <a:pt x="62" y="104"/>
                  </a:lnTo>
                  <a:lnTo>
                    <a:pt x="62" y="108"/>
                  </a:lnTo>
                  <a:lnTo>
                    <a:pt x="60" y="110"/>
                  </a:lnTo>
                  <a:lnTo>
                    <a:pt x="68" y="116"/>
                  </a:lnTo>
                  <a:lnTo>
                    <a:pt x="70" y="114"/>
                  </a:lnTo>
                  <a:lnTo>
                    <a:pt x="72" y="114"/>
                  </a:lnTo>
                  <a:lnTo>
                    <a:pt x="78" y="114"/>
                  </a:lnTo>
                  <a:lnTo>
                    <a:pt x="82" y="114"/>
                  </a:lnTo>
                  <a:lnTo>
                    <a:pt x="86" y="114"/>
                  </a:lnTo>
                  <a:lnTo>
                    <a:pt x="86" y="110"/>
                  </a:lnTo>
                  <a:lnTo>
                    <a:pt x="86" y="100"/>
                  </a:lnTo>
                  <a:lnTo>
                    <a:pt x="84" y="88"/>
                  </a:lnTo>
                  <a:lnTo>
                    <a:pt x="80" y="78"/>
                  </a:lnTo>
                  <a:lnTo>
                    <a:pt x="76" y="74"/>
                  </a:lnTo>
                  <a:lnTo>
                    <a:pt x="72" y="70"/>
                  </a:lnTo>
                  <a:lnTo>
                    <a:pt x="68" y="66"/>
                  </a:lnTo>
                  <a:lnTo>
                    <a:pt x="64" y="62"/>
                  </a:lnTo>
                  <a:lnTo>
                    <a:pt x="62" y="60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8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0" y="20"/>
                  </a:lnTo>
                  <a:lnTo>
                    <a:pt x="40" y="16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0" y="2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99"/>
            <p:cNvSpPr>
              <a:spLocks/>
            </p:cNvSpPr>
            <p:nvPr/>
          </p:nvSpPr>
          <p:spPr bwMode="gray">
            <a:xfrm>
              <a:off x="1621" y="2626"/>
              <a:ext cx="200" cy="174"/>
            </a:xfrm>
            <a:custGeom>
              <a:avLst/>
              <a:gdLst>
                <a:gd name="T0" fmla="*/ 150 w 200"/>
                <a:gd name="T1" fmla="*/ 2 h 174"/>
                <a:gd name="T2" fmla="*/ 142 w 200"/>
                <a:gd name="T3" fmla="*/ 10 h 174"/>
                <a:gd name="T4" fmla="*/ 122 w 200"/>
                <a:gd name="T5" fmla="*/ 28 h 174"/>
                <a:gd name="T6" fmla="*/ 118 w 200"/>
                <a:gd name="T7" fmla="*/ 30 h 174"/>
                <a:gd name="T8" fmla="*/ 110 w 200"/>
                <a:gd name="T9" fmla="*/ 36 h 174"/>
                <a:gd name="T10" fmla="*/ 92 w 200"/>
                <a:gd name="T11" fmla="*/ 66 h 174"/>
                <a:gd name="T12" fmla="*/ 82 w 200"/>
                <a:gd name="T13" fmla="*/ 66 h 174"/>
                <a:gd name="T14" fmla="*/ 66 w 200"/>
                <a:gd name="T15" fmla="*/ 70 h 174"/>
                <a:gd name="T16" fmla="*/ 56 w 200"/>
                <a:gd name="T17" fmla="*/ 82 h 174"/>
                <a:gd name="T18" fmla="*/ 46 w 200"/>
                <a:gd name="T19" fmla="*/ 90 h 174"/>
                <a:gd name="T20" fmla="*/ 40 w 200"/>
                <a:gd name="T21" fmla="*/ 94 h 174"/>
                <a:gd name="T22" fmla="*/ 8 w 200"/>
                <a:gd name="T23" fmla="*/ 98 h 174"/>
                <a:gd name="T24" fmla="*/ 14 w 200"/>
                <a:gd name="T25" fmla="*/ 120 h 174"/>
                <a:gd name="T26" fmla="*/ 12 w 200"/>
                <a:gd name="T27" fmla="*/ 132 h 174"/>
                <a:gd name="T28" fmla="*/ 4 w 200"/>
                <a:gd name="T29" fmla="*/ 144 h 174"/>
                <a:gd name="T30" fmla="*/ 4 w 200"/>
                <a:gd name="T31" fmla="*/ 154 h 174"/>
                <a:gd name="T32" fmla="*/ 8 w 200"/>
                <a:gd name="T33" fmla="*/ 162 h 174"/>
                <a:gd name="T34" fmla="*/ 18 w 200"/>
                <a:gd name="T35" fmla="*/ 158 h 174"/>
                <a:gd name="T36" fmla="*/ 30 w 200"/>
                <a:gd name="T37" fmla="*/ 156 h 174"/>
                <a:gd name="T38" fmla="*/ 44 w 200"/>
                <a:gd name="T39" fmla="*/ 158 h 174"/>
                <a:gd name="T40" fmla="*/ 48 w 200"/>
                <a:gd name="T41" fmla="*/ 158 h 174"/>
                <a:gd name="T42" fmla="*/ 60 w 200"/>
                <a:gd name="T43" fmla="*/ 160 h 174"/>
                <a:gd name="T44" fmla="*/ 76 w 200"/>
                <a:gd name="T45" fmla="*/ 174 h 174"/>
                <a:gd name="T46" fmla="*/ 94 w 200"/>
                <a:gd name="T47" fmla="*/ 156 h 174"/>
                <a:gd name="T48" fmla="*/ 114 w 200"/>
                <a:gd name="T49" fmla="*/ 154 h 174"/>
                <a:gd name="T50" fmla="*/ 114 w 200"/>
                <a:gd name="T51" fmla="*/ 130 h 174"/>
                <a:gd name="T52" fmla="*/ 116 w 200"/>
                <a:gd name="T53" fmla="*/ 112 h 174"/>
                <a:gd name="T54" fmla="*/ 152 w 200"/>
                <a:gd name="T55" fmla="*/ 82 h 174"/>
                <a:gd name="T56" fmla="*/ 156 w 200"/>
                <a:gd name="T57" fmla="*/ 76 h 174"/>
                <a:gd name="T58" fmla="*/ 164 w 200"/>
                <a:gd name="T59" fmla="*/ 66 h 174"/>
                <a:gd name="T60" fmla="*/ 172 w 200"/>
                <a:gd name="T61" fmla="*/ 60 h 174"/>
                <a:gd name="T62" fmla="*/ 172 w 200"/>
                <a:gd name="T63" fmla="*/ 52 h 174"/>
                <a:gd name="T64" fmla="*/ 178 w 200"/>
                <a:gd name="T65" fmla="*/ 46 h 174"/>
                <a:gd name="T66" fmla="*/ 188 w 200"/>
                <a:gd name="T67" fmla="*/ 44 h 174"/>
                <a:gd name="T68" fmla="*/ 200 w 200"/>
                <a:gd name="T69" fmla="*/ 46 h 174"/>
                <a:gd name="T70" fmla="*/ 198 w 200"/>
                <a:gd name="T71" fmla="*/ 42 h 174"/>
                <a:gd name="T72" fmla="*/ 192 w 200"/>
                <a:gd name="T73" fmla="*/ 38 h 174"/>
                <a:gd name="T74" fmla="*/ 184 w 200"/>
                <a:gd name="T75" fmla="*/ 36 h 174"/>
                <a:gd name="T76" fmla="*/ 180 w 200"/>
                <a:gd name="T77" fmla="*/ 32 h 174"/>
                <a:gd name="T78" fmla="*/ 172 w 200"/>
                <a:gd name="T79" fmla="*/ 26 h 174"/>
                <a:gd name="T80" fmla="*/ 160 w 200"/>
                <a:gd name="T81" fmla="*/ 28 h 174"/>
                <a:gd name="T82" fmla="*/ 156 w 200"/>
                <a:gd name="T83" fmla="*/ 18 h 174"/>
                <a:gd name="T84" fmla="*/ 154 w 200"/>
                <a:gd name="T8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" h="174">
                  <a:moveTo>
                    <a:pt x="154" y="0"/>
                  </a:moveTo>
                  <a:lnTo>
                    <a:pt x="154" y="2"/>
                  </a:lnTo>
                  <a:lnTo>
                    <a:pt x="150" y="2"/>
                  </a:lnTo>
                  <a:lnTo>
                    <a:pt x="148" y="4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2" y="14"/>
                  </a:lnTo>
                  <a:lnTo>
                    <a:pt x="126" y="1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0" y="28"/>
                  </a:lnTo>
                  <a:lnTo>
                    <a:pt x="118" y="30"/>
                  </a:lnTo>
                  <a:lnTo>
                    <a:pt x="116" y="30"/>
                  </a:lnTo>
                  <a:lnTo>
                    <a:pt x="112" y="32"/>
                  </a:lnTo>
                  <a:lnTo>
                    <a:pt x="110" y="36"/>
                  </a:lnTo>
                  <a:lnTo>
                    <a:pt x="110" y="40"/>
                  </a:lnTo>
                  <a:lnTo>
                    <a:pt x="110" y="46"/>
                  </a:lnTo>
                  <a:lnTo>
                    <a:pt x="92" y="66"/>
                  </a:lnTo>
                  <a:lnTo>
                    <a:pt x="90" y="66"/>
                  </a:lnTo>
                  <a:lnTo>
                    <a:pt x="86" y="66"/>
                  </a:lnTo>
                  <a:lnTo>
                    <a:pt x="82" y="66"/>
                  </a:lnTo>
                  <a:lnTo>
                    <a:pt x="76" y="66"/>
                  </a:lnTo>
                  <a:lnTo>
                    <a:pt x="72" y="68"/>
                  </a:lnTo>
                  <a:lnTo>
                    <a:pt x="66" y="70"/>
                  </a:lnTo>
                  <a:lnTo>
                    <a:pt x="62" y="74"/>
                  </a:lnTo>
                  <a:lnTo>
                    <a:pt x="60" y="78"/>
                  </a:lnTo>
                  <a:lnTo>
                    <a:pt x="56" y="82"/>
                  </a:lnTo>
                  <a:lnTo>
                    <a:pt x="52" y="86"/>
                  </a:lnTo>
                  <a:lnTo>
                    <a:pt x="48" y="88"/>
                  </a:lnTo>
                  <a:lnTo>
                    <a:pt x="46" y="90"/>
                  </a:lnTo>
                  <a:lnTo>
                    <a:pt x="44" y="92"/>
                  </a:lnTo>
                  <a:lnTo>
                    <a:pt x="42" y="92"/>
                  </a:lnTo>
                  <a:lnTo>
                    <a:pt x="40" y="94"/>
                  </a:lnTo>
                  <a:lnTo>
                    <a:pt x="32" y="96"/>
                  </a:lnTo>
                  <a:lnTo>
                    <a:pt x="20" y="98"/>
                  </a:lnTo>
                  <a:lnTo>
                    <a:pt x="8" y="98"/>
                  </a:lnTo>
                  <a:lnTo>
                    <a:pt x="0" y="96"/>
                  </a:lnTo>
                  <a:lnTo>
                    <a:pt x="12" y="116"/>
                  </a:lnTo>
                  <a:lnTo>
                    <a:pt x="14" y="12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2" y="132"/>
                  </a:lnTo>
                  <a:lnTo>
                    <a:pt x="8" y="134"/>
                  </a:lnTo>
                  <a:lnTo>
                    <a:pt x="6" y="138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4" y="150"/>
                  </a:lnTo>
                  <a:lnTo>
                    <a:pt x="4" y="154"/>
                  </a:lnTo>
                  <a:lnTo>
                    <a:pt x="6" y="158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10" y="160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2" y="158"/>
                  </a:lnTo>
                  <a:lnTo>
                    <a:pt x="24" y="156"/>
                  </a:lnTo>
                  <a:lnTo>
                    <a:pt x="30" y="156"/>
                  </a:lnTo>
                  <a:lnTo>
                    <a:pt x="34" y="158"/>
                  </a:lnTo>
                  <a:lnTo>
                    <a:pt x="40" y="158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58"/>
                  </a:lnTo>
                  <a:lnTo>
                    <a:pt x="56" y="160"/>
                  </a:lnTo>
                  <a:lnTo>
                    <a:pt x="60" y="160"/>
                  </a:lnTo>
                  <a:lnTo>
                    <a:pt x="64" y="162"/>
                  </a:lnTo>
                  <a:lnTo>
                    <a:pt x="66" y="166"/>
                  </a:lnTo>
                  <a:lnTo>
                    <a:pt x="76" y="174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4" y="156"/>
                  </a:lnTo>
                  <a:lnTo>
                    <a:pt x="96" y="154"/>
                  </a:lnTo>
                  <a:lnTo>
                    <a:pt x="100" y="154"/>
                  </a:lnTo>
                  <a:lnTo>
                    <a:pt x="114" y="154"/>
                  </a:lnTo>
                  <a:lnTo>
                    <a:pt x="120" y="154"/>
                  </a:lnTo>
                  <a:lnTo>
                    <a:pt x="122" y="134"/>
                  </a:lnTo>
                  <a:lnTo>
                    <a:pt x="114" y="130"/>
                  </a:lnTo>
                  <a:lnTo>
                    <a:pt x="114" y="128"/>
                  </a:lnTo>
                  <a:lnTo>
                    <a:pt x="114" y="122"/>
                  </a:lnTo>
                  <a:lnTo>
                    <a:pt x="116" y="112"/>
                  </a:lnTo>
                  <a:lnTo>
                    <a:pt x="120" y="102"/>
                  </a:lnTo>
                  <a:lnTo>
                    <a:pt x="132" y="92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4" y="80"/>
                  </a:lnTo>
                  <a:lnTo>
                    <a:pt x="156" y="76"/>
                  </a:lnTo>
                  <a:lnTo>
                    <a:pt x="160" y="72"/>
                  </a:lnTo>
                  <a:lnTo>
                    <a:pt x="162" y="70"/>
                  </a:lnTo>
                  <a:lnTo>
                    <a:pt x="164" y="66"/>
                  </a:lnTo>
                  <a:lnTo>
                    <a:pt x="164" y="62"/>
                  </a:lnTo>
                  <a:lnTo>
                    <a:pt x="172" y="62"/>
                  </a:lnTo>
                  <a:lnTo>
                    <a:pt x="172" y="60"/>
                  </a:lnTo>
                  <a:lnTo>
                    <a:pt x="170" y="58"/>
                  </a:lnTo>
                  <a:lnTo>
                    <a:pt x="170" y="56"/>
                  </a:lnTo>
                  <a:lnTo>
                    <a:pt x="172" y="52"/>
                  </a:lnTo>
                  <a:lnTo>
                    <a:pt x="174" y="50"/>
                  </a:lnTo>
                  <a:lnTo>
                    <a:pt x="176" y="46"/>
                  </a:lnTo>
                  <a:lnTo>
                    <a:pt x="178" y="46"/>
                  </a:lnTo>
                  <a:lnTo>
                    <a:pt x="180" y="46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92" y="44"/>
                  </a:lnTo>
                  <a:lnTo>
                    <a:pt x="196" y="46"/>
                  </a:lnTo>
                  <a:lnTo>
                    <a:pt x="200" y="46"/>
                  </a:lnTo>
                  <a:lnTo>
                    <a:pt x="200" y="46"/>
                  </a:lnTo>
                  <a:lnTo>
                    <a:pt x="200" y="44"/>
                  </a:lnTo>
                  <a:lnTo>
                    <a:pt x="198" y="42"/>
                  </a:lnTo>
                  <a:lnTo>
                    <a:pt x="196" y="40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0" y="38"/>
                  </a:lnTo>
                  <a:lnTo>
                    <a:pt x="186" y="36"/>
                  </a:lnTo>
                  <a:lnTo>
                    <a:pt x="184" y="36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80" y="32"/>
                  </a:lnTo>
                  <a:lnTo>
                    <a:pt x="178" y="30"/>
                  </a:lnTo>
                  <a:lnTo>
                    <a:pt x="176" y="28"/>
                  </a:lnTo>
                  <a:lnTo>
                    <a:pt x="172" y="26"/>
                  </a:lnTo>
                  <a:lnTo>
                    <a:pt x="166" y="26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58" y="26"/>
                  </a:lnTo>
                  <a:lnTo>
                    <a:pt x="156" y="22"/>
                  </a:lnTo>
                  <a:lnTo>
                    <a:pt x="156" y="18"/>
                  </a:lnTo>
                  <a:lnTo>
                    <a:pt x="156" y="14"/>
                  </a:lnTo>
                  <a:lnTo>
                    <a:pt x="172" y="0"/>
                  </a:lnTo>
                  <a:lnTo>
                    <a:pt x="15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00"/>
            <p:cNvSpPr>
              <a:spLocks/>
            </p:cNvSpPr>
            <p:nvPr/>
          </p:nvSpPr>
          <p:spPr bwMode="gray">
            <a:xfrm>
              <a:off x="2099" y="3038"/>
              <a:ext cx="68" cy="66"/>
            </a:xfrm>
            <a:custGeom>
              <a:avLst/>
              <a:gdLst>
                <a:gd name="T0" fmla="*/ 0 w 68"/>
                <a:gd name="T1" fmla="*/ 0 h 66"/>
                <a:gd name="T2" fmla="*/ 16 w 68"/>
                <a:gd name="T3" fmla="*/ 26 h 66"/>
                <a:gd name="T4" fmla="*/ 18 w 68"/>
                <a:gd name="T5" fmla="*/ 28 h 66"/>
                <a:gd name="T6" fmla="*/ 28 w 68"/>
                <a:gd name="T7" fmla="*/ 36 h 66"/>
                <a:gd name="T8" fmla="*/ 38 w 68"/>
                <a:gd name="T9" fmla="*/ 44 h 66"/>
                <a:gd name="T10" fmla="*/ 50 w 68"/>
                <a:gd name="T11" fmla="*/ 54 h 66"/>
                <a:gd name="T12" fmla="*/ 60 w 68"/>
                <a:gd name="T13" fmla="*/ 62 h 66"/>
                <a:gd name="T14" fmla="*/ 66 w 68"/>
                <a:gd name="T15" fmla="*/ 66 h 66"/>
                <a:gd name="T16" fmla="*/ 68 w 68"/>
                <a:gd name="T17" fmla="*/ 66 h 66"/>
                <a:gd name="T18" fmla="*/ 68 w 68"/>
                <a:gd name="T19" fmla="*/ 62 h 66"/>
                <a:gd name="T20" fmla="*/ 68 w 68"/>
                <a:gd name="T21" fmla="*/ 60 h 66"/>
                <a:gd name="T22" fmla="*/ 68 w 68"/>
                <a:gd name="T23" fmla="*/ 58 h 66"/>
                <a:gd name="T24" fmla="*/ 66 w 68"/>
                <a:gd name="T25" fmla="*/ 56 h 66"/>
                <a:gd name="T26" fmla="*/ 66 w 68"/>
                <a:gd name="T27" fmla="*/ 54 h 66"/>
                <a:gd name="T28" fmla="*/ 58 w 68"/>
                <a:gd name="T29" fmla="*/ 42 h 66"/>
                <a:gd name="T30" fmla="*/ 58 w 68"/>
                <a:gd name="T31" fmla="*/ 40 h 66"/>
                <a:gd name="T32" fmla="*/ 58 w 68"/>
                <a:gd name="T33" fmla="*/ 36 h 66"/>
                <a:gd name="T34" fmla="*/ 56 w 68"/>
                <a:gd name="T35" fmla="*/ 32 h 66"/>
                <a:gd name="T36" fmla="*/ 56 w 68"/>
                <a:gd name="T37" fmla="*/ 26 h 66"/>
                <a:gd name="T38" fmla="*/ 54 w 68"/>
                <a:gd name="T39" fmla="*/ 24 h 66"/>
                <a:gd name="T40" fmla="*/ 46 w 68"/>
                <a:gd name="T41" fmla="*/ 12 h 66"/>
                <a:gd name="T42" fmla="*/ 38 w 68"/>
                <a:gd name="T43" fmla="*/ 14 h 66"/>
                <a:gd name="T44" fmla="*/ 30 w 68"/>
                <a:gd name="T45" fmla="*/ 4 h 66"/>
                <a:gd name="T46" fmla="*/ 12 w 68"/>
                <a:gd name="T47" fmla="*/ 6 h 66"/>
                <a:gd name="T48" fmla="*/ 0 w 68"/>
                <a:gd name="T4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6">
                  <a:moveTo>
                    <a:pt x="0" y="0"/>
                  </a:moveTo>
                  <a:lnTo>
                    <a:pt x="16" y="26"/>
                  </a:lnTo>
                  <a:lnTo>
                    <a:pt x="18" y="28"/>
                  </a:lnTo>
                  <a:lnTo>
                    <a:pt x="28" y="36"/>
                  </a:lnTo>
                  <a:lnTo>
                    <a:pt x="38" y="44"/>
                  </a:lnTo>
                  <a:lnTo>
                    <a:pt x="50" y="54"/>
                  </a:lnTo>
                  <a:lnTo>
                    <a:pt x="60" y="62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68" y="62"/>
                  </a:lnTo>
                  <a:lnTo>
                    <a:pt x="68" y="60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54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6"/>
                  </a:lnTo>
                  <a:lnTo>
                    <a:pt x="56" y="32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46" y="12"/>
                  </a:lnTo>
                  <a:lnTo>
                    <a:pt x="38" y="14"/>
                  </a:lnTo>
                  <a:lnTo>
                    <a:pt x="30" y="4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01"/>
            <p:cNvSpPr>
              <a:spLocks/>
            </p:cNvSpPr>
            <p:nvPr/>
          </p:nvSpPr>
          <p:spPr bwMode="gray">
            <a:xfrm>
              <a:off x="1961" y="2784"/>
              <a:ext cx="54" cy="56"/>
            </a:xfrm>
            <a:custGeom>
              <a:avLst/>
              <a:gdLst>
                <a:gd name="T0" fmla="*/ 54 w 54"/>
                <a:gd name="T1" fmla="*/ 56 h 56"/>
                <a:gd name="T2" fmla="*/ 48 w 54"/>
                <a:gd name="T3" fmla="*/ 44 h 56"/>
                <a:gd name="T4" fmla="*/ 48 w 54"/>
                <a:gd name="T5" fmla="*/ 44 h 56"/>
                <a:gd name="T6" fmla="*/ 48 w 54"/>
                <a:gd name="T7" fmla="*/ 42 h 56"/>
                <a:gd name="T8" fmla="*/ 44 w 54"/>
                <a:gd name="T9" fmla="*/ 40 h 56"/>
                <a:gd name="T10" fmla="*/ 40 w 54"/>
                <a:gd name="T11" fmla="*/ 38 h 56"/>
                <a:gd name="T12" fmla="*/ 40 w 54"/>
                <a:gd name="T13" fmla="*/ 38 h 56"/>
                <a:gd name="T14" fmla="*/ 38 w 54"/>
                <a:gd name="T15" fmla="*/ 36 h 56"/>
                <a:gd name="T16" fmla="*/ 34 w 54"/>
                <a:gd name="T17" fmla="*/ 36 h 56"/>
                <a:gd name="T18" fmla="*/ 28 w 54"/>
                <a:gd name="T19" fmla="*/ 36 h 56"/>
                <a:gd name="T20" fmla="*/ 24 w 54"/>
                <a:gd name="T21" fmla="*/ 38 h 56"/>
                <a:gd name="T22" fmla="*/ 20 w 54"/>
                <a:gd name="T23" fmla="*/ 40 h 56"/>
                <a:gd name="T24" fmla="*/ 20 w 54"/>
                <a:gd name="T25" fmla="*/ 42 h 56"/>
                <a:gd name="T26" fmla="*/ 18 w 54"/>
                <a:gd name="T27" fmla="*/ 42 h 56"/>
                <a:gd name="T28" fmla="*/ 18 w 54"/>
                <a:gd name="T29" fmla="*/ 44 h 56"/>
                <a:gd name="T30" fmla="*/ 16 w 54"/>
                <a:gd name="T31" fmla="*/ 44 h 56"/>
                <a:gd name="T32" fmla="*/ 12 w 54"/>
                <a:gd name="T33" fmla="*/ 46 h 56"/>
                <a:gd name="T34" fmla="*/ 6 w 54"/>
                <a:gd name="T35" fmla="*/ 46 h 56"/>
                <a:gd name="T36" fmla="*/ 6 w 54"/>
                <a:gd name="T37" fmla="*/ 32 h 56"/>
                <a:gd name="T38" fmla="*/ 6 w 54"/>
                <a:gd name="T39" fmla="*/ 32 h 56"/>
                <a:gd name="T40" fmla="*/ 6 w 54"/>
                <a:gd name="T41" fmla="*/ 30 h 56"/>
                <a:gd name="T42" fmla="*/ 4 w 54"/>
                <a:gd name="T43" fmla="*/ 26 h 56"/>
                <a:gd name="T44" fmla="*/ 2 w 54"/>
                <a:gd name="T45" fmla="*/ 26 h 56"/>
                <a:gd name="T46" fmla="*/ 2 w 54"/>
                <a:gd name="T47" fmla="*/ 24 h 56"/>
                <a:gd name="T48" fmla="*/ 0 w 54"/>
                <a:gd name="T49" fmla="*/ 22 h 56"/>
                <a:gd name="T50" fmla="*/ 0 w 54"/>
                <a:gd name="T51" fmla="*/ 18 h 56"/>
                <a:gd name="T52" fmla="*/ 0 w 54"/>
                <a:gd name="T53" fmla="*/ 14 h 56"/>
                <a:gd name="T54" fmla="*/ 2 w 54"/>
                <a:gd name="T55" fmla="*/ 12 h 56"/>
                <a:gd name="T56" fmla="*/ 2 w 54"/>
                <a:gd name="T57" fmla="*/ 10 h 56"/>
                <a:gd name="T58" fmla="*/ 2 w 54"/>
                <a:gd name="T59" fmla="*/ 8 h 56"/>
                <a:gd name="T60" fmla="*/ 4 w 54"/>
                <a:gd name="T61" fmla="*/ 4 h 56"/>
                <a:gd name="T62" fmla="*/ 4 w 54"/>
                <a:gd name="T63" fmla="*/ 2 h 56"/>
                <a:gd name="T64" fmla="*/ 6 w 54"/>
                <a:gd name="T65" fmla="*/ 0 h 56"/>
                <a:gd name="T66" fmla="*/ 10 w 54"/>
                <a:gd name="T67" fmla="*/ 0 h 56"/>
                <a:gd name="T68" fmla="*/ 18 w 54"/>
                <a:gd name="T69" fmla="*/ 0 h 56"/>
                <a:gd name="T70" fmla="*/ 24 w 54"/>
                <a:gd name="T71" fmla="*/ 0 h 56"/>
                <a:gd name="T72" fmla="*/ 24 w 54"/>
                <a:gd name="T73" fmla="*/ 0 h 56"/>
                <a:gd name="T74" fmla="*/ 26 w 54"/>
                <a:gd name="T75" fmla="*/ 0 h 56"/>
                <a:gd name="T76" fmla="*/ 26 w 54"/>
                <a:gd name="T77" fmla="*/ 0 h 56"/>
                <a:gd name="T78" fmla="*/ 28 w 54"/>
                <a:gd name="T79" fmla="*/ 2 h 56"/>
                <a:gd name="T80" fmla="*/ 30 w 54"/>
                <a:gd name="T81" fmla="*/ 6 h 56"/>
                <a:gd name="T82" fmla="*/ 30 w 54"/>
                <a:gd name="T83" fmla="*/ 14 h 56"/>
                <a:gd name="T84" fmla="*/ 34 w 54"/>
                <a:gd name="T85" fmla="*/ 28 h 56"/>
                <a:gd name="T86" fmla="*/ 36 w 54"/>
                <a:gd name="T87" fmla="*/ 26 h 56"/>
                <a:gd name="T88" fmla="*/ 36 w 54"/>
                <a:gd name="T89" fmla="*/ 26 h 56"/>
                <a:gd name="T90" fmla="*/ 38 w 54"/>
                <a:gd name="T91" fmla="*/ 24 h 56"/>
                <a:gd name="T92" fmla="*/ 40 w 54"/>
                <a:gd name="T93" fmla="*/ 20 h 56"/>
                <a:gd name="T94" fmla="*/ 40 w 54"/>
                <a:gd name="T95" fmla="*/ 18 h 56"/>
                <a:gd name="T96" fmla="*/ 42 w 54"/>
                <a:gd name="T97" fmla="*/ 14 h 56"/>
                <a:gd name="T98" fmla="*/ 44 w 54"/>
                <a:gd name="T99" fmla="*/ 12 h 56"/>
                <a:gd name="T100" fmla="*/ 44 w 54"/>
                <a:gd name="T101" fmla="*/ 12 h 56"/>
                <a:gd name="T102" fmla="*/ 46 w 54"/>
                <a:gd name="T103" fmla="*/ 12 h 56"/>
                <a:gd name="T104" fmla="*/ 48 w 54"/>
                <a:gd name="T105" fmla="*/ 14 h 56"/>
                <a:gd name="T106" fmla="*/ 48 w 54"/>
                <a:gd name="T107" fmla="*/ 18 h 56"/>
                <a:gd name="T108" fmla="*/ 52 w 54"/>
                <a:gd name="T109" fmla="*/ 34 h 56"/>
                <a:gd name="T110" fmla="*/ 54 w 54"/>
                <a:gd name="T111" fmla="*/ 46 h 56"/>
                <a:gd name="T112" fmla="*/ 54 w 54"/>
                <a:gd name="T1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" h="56">
                  <a:moveTo>
                    <a:pt x="54" y="56"/>
                  </a:moveTo>
                  <a:lnTo>
                    <a:pt x="48" y="44"/>
                  </a:lnTo>
                  <a:lnTo>
                    <a:pt x="48" y="44"/>
                  </a:lnTo>
                  <a:lnTo>
                    <a:pt x="48" y="42"/>
                  </a:lnTo>
                  <a:lnTo>
                    <a:pt x="44" y="40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4" y="36"/>
                  </a:lnTo>
                  <a:lnTo>
                    <a:pt x="28" y="36"/>
                  </a:lnTo>
                  <a:lnTo>
                    <a:pt x="24" y="38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2" y="46"/>
                  </a:lnTo>
                  <a:lnTo>
                    <a:pt x="6" y="46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6"/>
                  </a:lnTo>
                  <a:lnTo>
                    <a:pt x="30" y="14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8" y="24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2" y="34"/>
                  </a:lnTo>
                  <a:lnTo>
                    <a:pt x="54" y="46"/>
                  </a:lnTo>
                  <a:lnTo>
                    <a:pt x="54" y="5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02"/>
            <p:cNvSpPr>
              <a:spLocks/>
            </p:cNvSpPr>
            <p:nvPr/>
          </p:nvSpPr>
          <p:spPr bwMode="gray">
            <a:xfrm>
              <a:off x="2011" y="2746"/>
              <a:ext cx="100" cy="272"/>
            </a:xfrm>
            <a:custGeom>
              <a:avLst/>
              <a:gdLst>
                <a:gd name="T0" fmla="*/ 40 w 100"/>
                <a:gd name="T1" fmla="*/ 170 h 272"/>
                <a:gd name="T2" fmla="*/ 26 w 100"/>
                <a:gd name="T3" fmla="*/ 166 h 272"/>
                <a:gd name="T4" fmla="*/ 26 w 100"/>
                <a:gd name="T5" fmla="*/ 156 h 272"/>
                <a:gd name="T6" fmla="*/ 26 w 100"/>
                <a:gd name="T7" fmla="*/ 142 h 272"/>
                <a:gd name="T8" fmla="*/ 24 w 100"/>
                <a:gd name="T9" fmla="*/ 136 h 272"/>
                <a:gd name="T10" fmla="*/ 20 w 100"/>
                <a:gd name="T11" fmla="*/ 130 h 272"/>
                <a:gd name="T12" fmla="*/ 16 w 100"/>
                <a:gd name="T13" fmla="*/ 120 h 272"/>
                <a:gd name="T14" fmla="*/ 10 w 100"/>
                <a:gd name="T15" fmla="*/ 112 h 272"/>
                <a:gd name="T16" fmla="*/ 8 w 100"/>
                <a:gd name="T17" fmla="*/ 108 h 272"/>
                <a:gd name="T18" fmla="*/ 4 w 100"/>
                <a:gd name="T19" fmla="*/ 102 h 272"/>
                <a:gd name="T20" fmla="*/ 2 w 100"/>
                <a:gd name="T21" fmla="*/ 94 h 272"/>
                <a:gd name="T22" fmla="*/ 2 w 100"/>
                <a:gd name="T23" fmla="*/ 90 h 272"/>
                <a:gd name="T24" fmla="*/ 4 w 100"/>
                <a:gd name="T25" fmla="*/ 82 h 272"/>
                <a:gd name="T26" fmla="*/ 2 w 100"/>
                <a:gd name="T27" fmla="*/ 78 h 272"/>
                <a:gd name="T28" fmla="*/ 0 w 100"/>
                <a:gd name="T29" fmla="*/ 74 h 272"/>
                <a:gd name="T30" fmla="*/ 2 w 100"/>
                <a:gd name="T31" fmla="*/ 70 h 272"/>
                <a:gd name="T32" fmla="*/ 4 w 100"/>
                <a:gd name="T33" fmla="*/ 72 h 272"/>
                <a:gd name="T34" fmla="*/ 6 w 100"/>
                <a:gd name="T35" fmla="*/ 72 h 272"/>
                <a:gd name="T36" fmla="*/ 8 w 100"/>
                <a:gd name="T37" fmla="*/ 74 h 272"/>
                <a:gd name="T38" fmla="*/ 10 w 100"/>
                <a:gd name="T39" fmla="*/ 70 h 272"/>
                <a:gd name="T40" fmla="*/ 6 w 100"/>
                <a:gd name="T41" fmla="*/ 56 h 272"/>
                <a:gd name="T42" fmla="*/ 8 w 100"/>
                <a:gd name="T43" fmla="*/ 56 h 272"/>
                <a:gd name="T44" fmla="*/ 10 w 100"/>
                <a:gd name="T45" fmla="*/ 58 h 272"/>
                <a:gd name="T46" fmla="*/ 16 w 100"/>
                <a:gd name="T47" fmla="*/ 60 h 272"/>
                <a:gd name="T48" fmla="*/ 22 w 100"/>
                <a:gd name="T49" fmla="*/ 58 h 272"/>
                <a:gd name="T50" fmla="*/ 22 w 100"/>
                <a:gd name="T51" fmla="*/ 56 h 272"/>
                <a:gd name="T52" fmla="*/ 26 w 100"/>
                <a:gd name="T53" fmla="*/ 54 h 272"/>
                <a:gd name="T54" fmla="*/ 28 w 100"/>
                <a:gd name="T55" fmla="*/ 48 h 272"/>
                <a:gd name="T56" fmla="*/ 32 w 100"/>
                <a:gd name="T57" fmla="*/ 40 h 272"/>
                <a:gd name="T58" fmla="*/ 36 w 100"/>
                <a:gd name="T59" fmla="*/ 34 h 272"/>
                <a:gd name="T60" fmla="*/ 36 w 100"/>
                <a:gd name="T61" fmla="*/ 30 h 272"/>
                <a:gd name="T62" fmla="*/ 40 w 100"/>
                <a:gd name="T63" fmla="*/ 26 h 272"/>
                <a:gd name="T64" fmla="*/ 66 w 100"/>
                <a:gd name="T65" fmla="*/ 0 h 272"/>
                <a:gd name="T66" fmla="*/ 74 w 100"/>
                <a:gd name="T67" fmla="*/ 8 h 272"/>
                <a:gd name="T68" fmla="*/ 84 w 100"/>
                <a:gd name="T69" fmla="*/ 34 h 272"/>
                <a:gd name="T70" fmla="*/ 82 w 100"/>
                <a:gd name="T71" fmla="*/ 36 h 272"/>
                <a:gd name="T72" fmla="*/ 76 w 100"/>
                <a:gd name="T73" fmla="*/ 52 h 272"/>
                <a:gd name="T74" fmla="*/ 72 w 100"/>
                <a:gd name="T75" fmla="*/ 72 h 272"/>
                <a:gd name="T76" fmla="*/ 76 w 100"/>
                <a:gd name="T77" fmla="*/ 76 h 272"/>
                <a:gd name="T78" fmla="*/ 80 w 100"/>
                <a:gd name="T79" fmla="*/ 80 h 272"/>
                <a:gd name="T80" fmla="*/ 90 w 100"/>
                <a:gd name="T81" fmla="*/ 78 h 272"/>
                <a:gd name="T82" fmla="*/ 96 w 100"/>
                <a:gd name="T83" fmla="*/ 98 h 272"/>
                <a:gd name="T84" fmla="*/ 90 w 100"/>
                <a:gd name="T85" fmla="*/ 102 h 272"/>
                <a:gd name="T86" fmla="*/ 82 w 100"/>
                <a:gd name="T87" fmla="*/ 112 h 272"/>
                <a:gd name="T88" fmla="*/ 84 w 100"/>
                <a:gd name="T89" fmla="*/ 138 h 272"/>
                <a:gd name="T90" fmla="*/ 82 w 100"/>
                <a:gd name="T91" fmla="*/ 138 h 272"/>
                <a:gd name="T92" fmla="*/ 80 w 100"/>
                <a:gd name="T93" fmla="*/ 142 h 272"/>
                <a:gd name="T94" fmla="*/ 80 w 100"/>
                <a:gd name="T95" fmla="*/ 150 h 272"/>
                <a:gd name="T96" fmla="*/ 80 w 100"/>
                <a:gd name="T97" fmla="*/ 158 h 272"/>
                <a:gd name="T98" fmla="*/ 80 w 100"/>
                <a:gd name="T99" fmla="*/ 168 h 272"/>
                <a:gd name="T100" fmla="*/ 84 w 100"/>
                <a:gd name="T101" fmla="*/ 182 h 272"/>
                <a:gd name="T102" fmla="*/ 84 w 100"/>
                <a:gd name="T103" fmla="*/ 210 h 272"/>
                <a:gd name="T104" fmla="*/ 84 w 100"/>
                <a:gd name="T105" fmla="*/ 224 h 272"/>
                <a:gd name="T106" fmla="*/ 82 w 100"/>
                <a:gd name="T107" fmla="*/ 244 h 272"/>
                <a:gd name="T108" fmla="*/ 76 w 100"/>
                <a:gd name="T109" fmla="*/ 272 h 272"/>
                <a:gd name="T110" fmla="*/ 72 w 100"/>
                <a:gd name="T111" fmla="*/ 262 h 272"/>
                <a:gd name="T112" fmla="*/ 74 w 100"/>
                <a:gd name="T113" fmla="*/ 226 h 272"/>
                <a:gd name="T114" fmla="*/ 74 w 100"/>
                <a:gd name="T115" fmla="*/ 206 h 272"/>
                <a:gd name="T116" fmla="*/ 70 w 100"/>
                <a:gd name="T117" fmla="*/ 16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" h="272">
                  <a:moveTo>
                    <a:pt x="62" y="154"/>
                  </a:moveTo>
                  <a:lnTo>
                    <a:pt x="40" y="170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6" y="162"/>
                  </a:lnTo>
                  <a:lnTo>
                    <a:pt x="26" y="156"/>
                  </a:lnTo>
                  <a:lnTo>
                    <a:pt x="26" y="148"/>
                  </a:lnTo>
                  <a:lnTo>
                    <a:pt x="26" y="142"/>
                  </a:lnTo>
                  <a:lnTo>
                    <a:pt x="24" y="138"/>
                  </a:lnTo>
                  <a:lnTo>
                    <a:pt x="24" y="136"/>
                  </a:lnTo>
                  <a:lnTo>
                    <a:pt x="22" y="134"/>
                  </a:lnTo>
                  <a:lnTo>
                    <a:pt x="20" y="130"/>
                  </a:lnTo>
                  <a:lnTo>
                    <a:pt x="18" y="126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0" y="112"/>
                  </a:lnTo>
                  <a:lnTo>
                    <a:pt x="10" y="108"/>
                  </a:lnTo>
                  <a:lnTo>
                    <a:pt x="8" y="108"/>
                  </a:lnTo>
                  <a:lnTo>
                    <a:pt x="6" y="106"/>
                  </a:lnTo>
                  <a:lnTo>
                    <a:pt x="4" y="102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2" y="40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54" y="24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74" y="8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2" y="36"/>
                  </a:lnTo>
                  <a:lnTo>
                    <a:pt x="78" y="40"/>
                  </a:lnTo>
                  <a:lnTo>
                    <a:pt x="76" y="52"/>
                  </a:lnTo>
                  <a:lnTo>
                    <a:pt x="72" y="70"/>
                  </a:lnTo>
                  <a:lnTo>
                    <a:pt x="72" y="72"/>
                  </a:lnTo>
                  <a:lnTo>
                    <a:pt x="74" y="74"/>
                  </a:lnTo>
                  <a:lnTo>
                    <a:pt x="76" y="76"/>
                  </a:lnTo>
                  <a:lnTo>
                    <a:pt x="78" y="78"/>
                  </a:lnTo>
                  <a:lnTo>
                    <a:pt x="80" y="80"/>
                  </a:lnTo>
                  <a:lnTo>
                    <a:pt x="84" y="80"/>
                  </a:lnTo>
                  <a:lnTo>
                    <a:pt x="90" y="78"/>
                  </a:lnTo>
                  <a:lnTo>
                    <a:pt x="100" y="84"/>
                  </a:lnTo>
                  <a:lnTo>
                    <a:pt x="96" y="98"/>
                  </a:lnTo>
                  <a:lnTo>
                    <a:pt x="94" y="100"/>
                  </a:lnTo>
                  <a:lnTo>
                    <a:pt x="90" y="102"/>
                  </a:lnTo>
                  <a:lnTo>
                    <a:pt x="86" y="104"/>
                  </a:lnTo>
                  <a:lnTo>
                    <a:pt x="82" y="112"/>
                  </a:lnTo>
                  <a:lnTo>
                    <a:pt x="80" y="122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78" y="146"/>
                  </a:lnTo>
                  <a:lnTo>
                    <a:pt x="80" y="150"/>
                  </a:lnTo>
                  <a:lnTo>
                    <a:pt x="80" y="156"/>
                  </a:lnTo>
                  <a:lnTo>
                    <a:pt x="80" y="158"/>
                  </a:lnTo>
                  <a:lnTo>
                    <a:pt x="80" y="162"/>
                  </a:lnTo>
                  <a:lnTo>
                    <a:pt x="80" y="168"/>
                  </a:lnTo>
                  <a:lnTo>
                    <a:pt x="82" y="174"/>
                  </a:lnTo>
                  <a:lnTo>
                    <a:pt x="84" y="182"/>
                  </a:lnTo>
                  <a:lnTo>
                    <a:pt x="88" y="188"/>
                  </a:lnTo>
                  <a:lnTo>
                    <a:pt x="84" y="210"/>
                  </a:lnTo>
                  <a:lnTo>
                    <a:pt x="84" y="218"/>
                  </a:lnTo>
                  <a:lnTo>
                    <a:pt x="84" y="224"/>
                  </a:lnTo>
                  <a:lnTo>
                    <a:pt x="84" y="230"/>
                  </a:lnTo>
                  <a:lnTo>
                    <a:pt x="82" y="244"/>
                  </a:lnTo>
                  <a:lnTo>
                    <a:pt x="80" y="260"/>
                  </a:lnTo>
                  <a:lnTo>
                    <a:pt x="76" y="272"/>
                  </a:lnTo>
                  <a:lnTo>
                    <a:pt x="74" y="270"/>
                  </a:lnTo>
                  <a:lnTo>
                    <a:pt x="72" y="262"/>
                  </a:lnTo>
                  <a:lnTo>
                    <a:pt x="72" y="248"/>
                  </a:lnTo>
                  <a:lnTo>
                    <a:pt x="74" y="226"/>
                  </a:lnTo>
                  <a:lnTo>
                    <a:pt x="74" y="220"/>
                  </a:lnTo>
                  <a:lnTo>
                    <a:pt x="74" y="206"/>
                  </a:lnTo>
                  <a:lnTo>
                    <a:pt x="74" y="188"/>
                  </a:lnTo>
                  <a:lnTo>
                    <a:pt x="70" y="168"/>
                  </a:lnTo>
                  <a:lnTo>
                    <a:pt x="62" y="15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03"/>
            <p:cNvSpPr>
              <a:spLocks/>
            </p:cNvSpPr>
            <p:nvPr/>
          </p:nvSpPr>
          <p:spPr bwMode="gray">
            <a:xfrm>
              <a:off x="2137" y="2808"/>
              <a:ext cx="90" cy="168"/>
            </a:xfrm>
            <a:custGeom>
              <a:avLst/>
              <a:gdLst>
                <a:gd name="T0" fmla="*/ 58 w 90"/>
                <a:gd name="T1" fmla="*/ 124 h 168"/>
                <a:gd name="T2" fmla="*/ 62 w 90"/>
                <a:gd name="T3" fmla="*/ 128 h 168"/>
                <a:gd name="T4" fmla="*/ 64 w 90"/>
                <a:gd name="T5" fmla="*/ 132 h 168"/>
                <a:gd name="T6" fmla="*/ 50 w 90"/>
                <a:gd name="T7" fmla="*/ 154 h 168"/>
                <a:gd name="T8" fmla="*/ 42 w 90"/>
                <a:gd name="T9" fmla="*/ 158 h 168"/>
                <a:gd name="T10" fmla="*/ 46 w 90"/>
                <a:gd name="T11" fmla="*/ 166 h 168"/>
                <a:gd name="T12" fmla="*/ 64 w 90"/>
                <a:gd name="T13" fmla="*/ 164 h 168"/>
                <a:gd name="T14" fmla="*/ 78 w 90"/>
                <a:gd name="T15" fmla="*/ 150 h 168"/>
                <a:gd name="T16" fmla="*/ 88 w 90"/>
                <a:gd name="T17" fmla="*/ 134 h 168"/>
                <a:gd name="T18" fmla="*/ 90 w 90"/>
                <a:gd name="T19" fmla="*/ 126 h 168"/>
                <a:gd name="T20" fmla="*/ 84 w 90"/>
                <a:gd name="T21" fmla="*/ 102 h 168"/>
                <a:gd name="T22" fmla="*/ 84 w 90"/>
                <a:gd name="T23" fmla="*/ 98 h 168"/>
                <a:gd name="T24" fmla="*/ 82 w 90"/>
                <a:gd name="T25" fmla="*/ 90 h 168"/>
                <a:gd name="T26" fmla="*/ 76 w 90"/>
                <a:gd name="T27" fmla="*/ 82 h 168"/>
                <a:gd name="T28" fmla="*/ 60 w 90"/>
                <a:gd name="T29" fmla="*/ 74 h 168"/>
                <a:gd name="T30" fmla="*/ 46 w 90"/>
                <a:gd name="T31" fmla="*/ 46 h 168"/>
                <a:gd name="T32" fmla="*/ 48 w 90"/>
                <a:gd name="T33" fmla="*/ 42 h 168"/>
                <a:gd name="T34" fmla="*/ 52 w 90"/>
                <a:gd name="T35" fmla="*/ 36 h 168"/>
                <a:gd name="T36" fmla="*/ 60 w 90"/>
                <a:gd name="T37" fmla="*/ 32 h 168"/>
                <a:gd name="T38" fmla="*/ 64 w 90"/>
                <a:gd name="T39" fmla="*/ 30 h 168"/>
                <a:gd name="T40" fmla="*/ 72 w 90"/>
                <a:gd name="T41" fmla="*/ 26 h 168"/>
                <a:gd name="T42" fmla="*/ 70 w 90"/>
                <a:gd name="T43" fmla="*/ 22 h 168"/>
                <a:gd name="T44" fmla="*/ 68 w 90"/>
                <a:gd name="T45" fmla="*/ 16 h 168"/>
                <a:gd name="T46" fmla="*/ 64 w 90"/>
                <a:gd name="T47" fmla="*/ 12 h 168"/>
                <a:gd name="T48" fmla="*/ 60 w 90"/>
                <a:gd name="T49" fmla="*/ 6 h 168"/>
                <a:gd name="T50" fmla="*/ 50 w 90"/>
                <a:gd name="T51" fmla="*/ 2 h 168"/>
                <a:gd name="T52" fmla="*/ 48 w 90"/>
                <a:gd name="T53" fmla="*/ 4 h 168"/>
                <a:gd name="T54" fmla="*/ 40 w 90"/>
                <a:gd name="T55" fmla="*/ 4 h 168"/>
                <a:gd name="T56" fmla="*/ 28 w 90"/>
                <a:gd name="T57" fmla="*/ 2 h 168"/>
                <a:gd name="T58" fmla="*/ 20 w 90"/>
                <a:gd name="T59" fmla="*/ 0 h 168"/>
                <a:gd name="T60" fmla="*/ 14 w 90"/>
                <a:gd name="T61" fmla="*/ 2 h 168"/>
                <a:gd name="T62" fmla="*/ 8 w 90"/>
                <a:gd name="T63" fmla="*/ 2 h 168"/>
                <a:gd name="T64" fmla="*/ 2 w 90"/>
                <a:gd name="T65" fmla="*/ 4 h 168"/>
                <a:gd name="T66" fmla="*/ 0 w 90"/>
                <a:gd name="T67" fmla="*/ 10 h 168"/>
                <a:gd name="T68" fmla="*/ 4 w 90"/>
                <a:gd name="T69" fmla="*/ 10 h 168"/>
                <a:gd name="T70" fmla="*/ 8 w 90"/>
                <a:gd name="T71" fmla="*/ 14 h 168"/>
                <a:gd name="T72" fmla="*/ 20 w 90"/>
                <a:gd name="T73" fmla="*/ 30 h 168"/>
                <a:gd name="T74" fmla="*/ 24 w 90"/>
                <a:gd name="T75" fmla="*/ 36 h 168"/>
                <a:gd name="T76" fmla="*/ 22 w 90"/>
                <a:gd name="T77" fmla="*/ 44 h 168"/>
                <a:gd name="T78" fmla="*/ 20 w 90"/>
                <a:gd name="T79" fmla="*/ 48 h 168"/>
                <a:gd name="T80" fmla="*/ 18 w 90"/>
                <a:gd name="T81" fmla="*/ 50 h 168"/>
                <a:gd name="T82" fmla="*/ 18 w 90"/>
                <a:gd name="T83" fmla="*/ 58 h 168"/>
                <a:gd name="T84" fmla="*/ 24 w 90"/>
                <a:gd name="T85" fmla="*/ 64 h 168"/>
                <a:gd name="T86" fmla="*/ 30 w 90"/>
                <a:gd name="T87" fmla="*/ 68 h 168"/>
                <a:gd name="T88" fmla="*/ 32 w 90"/>
                <a:gd name="T89" fmla="*/ 70 h 168"/>
                <a:gd name="T90" fmla="*/ 38 w 90"/>
                <a:gd name="T91" fmla="*/ 76 h 168"/>
                <a:gd name="T92" fmla="*/ 46 w 90"/>
                <a:gd name="T93" fmla="*/ 84 h 168"/>
                <a:gd name="T94" fmla="*/ 52 w 90"/>
                <a:gd name="T95" fmla="*/ 94 h 168"/>
                <a:gd name="T96" fmla="*/ 56 w 90"/>
                <a:gd name="T97" fmla="*/ 106 h 168"/>
                <a:gd name="T98" fmla="*/ 56 w 90"/>
                <a:gd name="T99" fmla="*/ 116 h 168"/>
                <a:gd name="T100" fmla="*/ 56 w 90"/>
                <a:gd name="T101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" h="168">
                  <a:moveTo>
                    <a:pt x="56" y="124"/>
                  </a:moveTo>
                  <a:lnTo>
                    <a:pt x="58" y="124"/>
                  </a:lnTo>
                  <a:lnTo>
                    <a:pt x="60" y="126"/>
                  </a:lnTo>
                  <a:lnTo>
                    <a:pt x="62" y="128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0" y="150"/>
                  </a:lnTo>
                  <a:lnTo>
                    <a:pt x="50" y="154"/>
                  </a:lnTo>
                  <a:lnTo>
                    <a:pt x="46" y="158"/>
                  </a:lnTo>
                  <a:lnTo>
                    <a:pt x="42" y="158"/>
                  </a:lnTo>
                  <a:lnTo>
                    <a:pt x="38" y="168"/>
                  </a:lnTo>
                  <a:lnTo>
                    <a:pt x="46" y="166"/>
                  </a:lnTo>
                  <a:lnTo>
                    <a:pt x="62" y="168"/>
                  </a:lnTo>
                  <a:lnTo>
                    <a:pt x="64" y="164"/>
                  </a:lnTo>
                  <a:lnTo>
                    <a:pt x="70" y="158"/>
                  </a:lnTo>
                  <a:lnTo>
                    <a:pt x="78" y="150"/>
                  </a:lnTo>
                  <a:lnTo>
                    <a:pt x="86" y="14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6"/>
                  </a:lnTo>
                  <a:lnTo>
                    <a:pt x="88" y="124"/>
                  </a:lnTo>
                  <a:lnTo>
                    <a:pt x="84" y="102"/>
                  </a:lnTo>
                  <a:lnTo>
                    <a:pt x="84" y="100"/>
                  </a:lnTo>
                  <a:lnTo>
                    <a:pt x="84" y="98"/>
                  </a:lnTo>
                  <a:lnTo>
                    <a:pt x="84" y="94"/>
                  </a:lnTo>
                  <a:lnTo>
                    <a:pt x="82" y="90"/>
                  </a:lnTo>
                  <a:lnTo>
                    <a:pt x="80" y="86"/>
                  </a:lnTo>
                  <a:lnTo>
                    <a:pt x="76" y="82"/>
                  </a:lnTo>
                  <a:lnTo>
                    <a:pt x="70" y="78"/>
                  </a:lnTo>
                  <a:lnTo>
                    <a:pt x="60" y="74"/>
                  </a:lnTo>
                  <a:lnTo>
                    <a:pt x="46" y="54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4" y="30"/>
                  </a:lnTo>
                  <a:lnTo>
                    <a:pt x="68" y="28"/>
                  </a:lnTo>
                  <a:lnTo>
                    <a:pt x="72" y="26"/>
                  </a:lnTo>
                  <a:lnTo>
                    <a:pt x="70" y="24"/>
                  </a:lnTo>
                  <a:lnTo>
                    <a:pt x="70" y="22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6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0" y="26"/>
                  </a:lnTo>
                  <a:lnTo>
                    <a:pt x="20" y="30"/>
                  </a:lnTo>
                  <a:lnTo>
                    <a:pt x="22" y="34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6" y="54"/>
                  </a:lnTo>
                  <a:lnTo>
                    <a:pt x="18" y="58"/>
                  </a:lnTo>
                  <a:lnTo>
                    <a:pt x="22" y="60"/>
                  </a:lnTo>
                  <a:lnTo>
                    <a:pt x="24" y="64"/>
                  </a:lnTo>
                  <a:lnTo>
                    <a:pt x="28" y="66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8" y="76"/>
                  </a:lnTo>
                  <a:lnTo>
                    <a:pt x="42" y="80"/>
                  </a:lnTo>
                  <a:lnTo>
                    <a:pt x="46" y="84"/>
                  </a:lnTo>
                  <a:lnTo>
                    <a:pt x="50" y="88"/>
                  </a:lnTo>
                  <a:lnTo>
                    <a:pt x="52" y="94"/>
                  </a:lnTo>
                  <a:lnTo>
                    <a:pt x="54" y="100"/>
                  </a:lnTo>
                  <a:lnTo>
                    <a:pt x="56" y="106"/>
                  </a:lnTo>
                  <a:lnTo>
                    <a:pt x="56" y="112"/>
                  </a:lnTo>
                  <a:lnTo>
                    <a:pt x="56" y="116"/>
                  </a:lnTo>
                  <a:lnTo>
                    <a:pt x="56" y="118"/>
                  </a:lnTo>
                  <a:lnTo>
                    <a:pt x="56" y="12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04"/>
            <p:cNvSpPr>
              <a:spLocks/>
            </p:cNvSpPr>
            <p:nvPr/>
          </p:nvSpPr>
          <p:spPr bwMode="gray">
            <a:xfrm>
              <a:off x="2087" y="2844"/>
              <a:ext cx="82" cy="208"/>
            </a:xfrm>
            <a:custGeom>
              <a:avLst/>
              <a:gdLst>
                <a:gd name="T0" fmla="*/ 18 w 82"/>
                <a:gd name="T1" fmla="*/ 2 h 208"/>
                <a:gd name="T2" fmla="*/ 10 w 82"/>
                <a:gd name="T3" fmla="*/ 6 h 208"/>
                <a:gd name="T4" fmla="*/ 4 w 82"/>
                <a:gd name="T5" fmla="*/ 24 h 208"/>
                <a:gd name="T6" fmla="*/ 6 w 82"/>
                <a:gd name="T7" fmla="*/ 40 h 208"/>
                <a:gd name="T8" fmla="*/ 4 w 82"/>
                <a:gd name="T9" fmla="*/ 42 h 208"/>
                <a:gd name="T10" fmla="*/ 2 w 82"/>
                <a:gd name="T11" fmla="*/ 48 h 208"/>
                <a:gd name="T12" fmla="*/ 4 w 82"/>
                <a:gd name="T13" fmla="*/ 58 h 208"/>
                <a:gd name="T14" fmla="*/ 4 w 82"/>
                <a:gd name="T15" fmla="*/ 64 h 208"/>
                <a:gd name="T16" fmla="*/ 6 w 82"/>
                <a:gd name="T17" fmla="*/ 76 h 208"/>
                <a:gd name="T18" fmla="*/ 12 w 82"/>
                <a:gd name="T19" fmla="*/ 90 h 208"/>
                <a:gd name="T20" fmla="*/ 8 w 82"/>
                <a:gd name="T21" fmla="*/ 120 h 208"/>
                <a:gd name="T22" fmla="*/ 8 w 82"/>
                <a:gd name="T23" fmla="*/ 132 h 208"/>
                <a:gd name="T24" fmla="*/ 4 w 82"/>
                <a:gd name="T25" fmla="*/ 162 h 208"/>
                <a:gd name="T26" fmla="*/ 0 w 82"/>
                <a:gd name="T27" fmla="*/ 174 h 208"/>
                <a:gd name="T28" fmla="*/ 0 w 82"/>
                <a:gd name="T29" fmla="*/ 176 h 208"/>
                <a:gd name="T30" fmla="*/ 2 w 82"/>
                <a:gd name="T31" fmla="*/ 178 h 208"/>
                <a:gd name="T32" fmla="*/ 8 w 82"/>
                <a:gd name="T33" fmla="*/ 186 h 208"/>
                <a:gd name="T34" fmla="*/ 24 w 82"/>
                <a:gd name="T35" fmla="*/ 200 h 208"/>
                <a:gd name="T36" fmla="*/ 50 w 82"/>
                <a:gd name="T37" fmla="*/ 208 h 208"/>
                <a:gd name="T38" fmla="*/ 46 w 82"/>
                <a:gd name="T39" fmla="*/ 192 h 208"/>
                <a:gd name="T40" fmla="*/ 20 w 82"/>
                <a:gd name="T41" fmla="*/ 166 h 208"/>
                <a:gd name="T42" fmla="*/ 14 w 82"/>
                <a:gd name="T43" fmla="*/ 148 h 208"/>
                <a:gd name="T44" fmla="*/ 18 w 82"/>
                <a:gd name="T45" fmla="*/ 128 h 208"/>
                <a:gd name="T46" fmla="*/ 22 w 82"/>
                <a:gd name="T47" fmla="*/ 108 h 208"/>
                <a:gd name="T48" fmla="*/ 24 w 82"/>
                <a:gd name="T49" fmla="*/ 90 h 208"/>
                <a:gd name="T50" fmla="*/ 26 w 82"/>
                <a:gd name="T51" fmla="*/ 86 h 208"/>
                <a:gd name="T52" fmla="*/ 28 w 82"/>
                <a:gd name="T53" fmla="*/ 82 h 208"/>
                <a:gd name="T54" fmla="*/ 32 w 82"/>
                <a:gd name="T55" fmla="*/ 84 h 208"/>
                <a:gd name="T56" fmla="*/ 34 w 82"/>
                <a:gd name="T57" fmla="*/ 90 h 208"/>
                <a:gd name="T58" fmla="*/ 42 w 82"/>
                <a:gd name="T59" fmla="*/ 110 h 208"/>
                <a:gd name="T60" fmla="*/ 48 w 82"/>
                <a:gd name="T61" fmla="*/ 112 h 208"/>
                <a:gd name="T62" fmla="*/ 48 w 82"/>
                <a:gd name="T63" fmla="*/ 92 h 208"/>
                <a:gd name="T64" fmla="*/ 56 w 82"/>
                <a:gd name="T65" fmla="*/ 82 h 208"/>
                <a:gd name="T66" fmla="*/ 64 w 82"/>
                <a:gd name="T67" fmla="*/ 80 h 208"/>
                <a:gd name="T68" fmla="*/ 74 w 82"/>
                <a:gd name="T69" fmla="*/ 82 h 208"/>
                <a:gd name="T70" fmla="*/ 82 w 82"/>
                <a:gd name="T71" fmla="*/ 82 h 208"/>
                <a:gd name="T72" fmla="*/ 82 w 82"/>
                <a:gd name="T73" fmla="*/ 74 h 208"/>
                <a:gd name="T74" fmla="*/ 80 w 82"/>
                <a:gd name="T75" fmla="*/ 62 h 208"/>
                <a:gd name="T76" fmla="*/ 80 w 82"/>
                <a:gd name="T77" fmla="*/ 58 h 208"/>
                <a:gd name="T78" fmla="*/ 74 w 82"/>
                <a:gd name="T79" fmla="*/ 46 h 208"/>
                <a:gd name="T80" fmla="*/ 64 w 82"/>
                <a:gd name="T81" fmla="*/ 34 h 208"/>
                <a:gd name="T82" fmla="*/ 60 w 82"/>
                <a:gd name="T83" fmla="*/ 32 h 208"/>
                <a:gd name="T84" fmla="*/ 54 w 82"/>
                <a:gd name="T85" fmla="*/ 30 h 208"/>
                <a:gd name="T86" fmla="*/ 50 w 82"/>
                <a:gd name="T87" fmla="*/ 32 h 208"/>
                <a:gd name="T88" fmla="*/ 44 w 82"/>
                <a:gd name="T89" fmla="*/ 36 h 208"/>
                <a:gd name="T90" fmla="*/ 38 w 82"/>
                <a:gd name="T91" fmla="*/ 36 h 208"/>
                <a:gd name="T92" fmla="*/ 38 w 82"/>
                <a:gd name="T93" fmla="*/ 34 h 208"/>
                <a:gd name="T94" fmla="*/ 40 w 82"/>
                <a:gd name="T95" fmla="*/ 28 h 208"/>
                <a:gd name="T96" fmla="*/ 42 w 82"/>
                <a:gd name="T97" fmla="*/ 18 h 208"/>
                <a:gd name="T98" fmla="*/ 40 w 82"/>
                <a:gd name="T99" fmla="*/ 10 h 208"/>
                <a:gd name="T100" fmla="*/ 30 w 82"/>
                <a:gd name="T101" fmla="*/ 10 h 208"/>
                <a:gd name="T102" fmla="*/ 28 w 82"/>
                <a:gd name="T103" fmla="*/ 4 h 208"/>
                <a:gd name="T104" fmla="*/ 24 w 82"/>
                <a:gd name="T105" fmla="*/ 0 h 208"/>
                <a:gd name="T106" fmla="*/ 20 w 82"/>
                <a:gd name="T10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208">
                  <a:moveTo>
                    <a:pt x="20" y="0"/>
                  </a:moveTo>
                  <a:lnTo>
                    <a:pt x="18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14"/>
                  </a:lnTo>
                  <a:lnTo>
                    <a:pt x="4" y="24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4" y="58"/>
                  </a:lnTo>
                  <a:lnTo>
                    <a:pt x="4" y="60"/>
                  </a:lnTo>
                  <a:lnTo>
                    <a:pt x="4" y="64"/>
                  </a:lnTo>
                  <a:lnTo>
                    <a:pt x="4" y="70"/>
                  </a:lnTo>
                  <a:lnTo>
                    <a:pt x="6" y="76"/>
                  </a:lnTo>
                  <a:lnTo>
                    <a:pt x="8" y="84"/>
                  </a:lnTo>
                  <a:lnTo>
                    <a:pt x="12" y="90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6"/>
                  </a:lnTo>
                  <a:lnTo>
                    <a:pt x="8" y="132"/>
                  </a:lnTo>
                  <a:lnTo>
                    <a:pt x="6" y="146"/>
                  </a:lnTo>
                  <a:lnTo>
                    <a:pt x="4" y="16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12" y="192"/>
                  </a:lnTo>
                  <a:lnTo>
                    <a:pt x="24" y="200"/>
                  </a:lnTo>
                  <a:lnTo>
                    <a:pt x="42" y="198"/>
                  </a:lnTo>
                  <a:lnTo>
                    <a:pt x="50" y="208"/>
                  </a:lnTo>
                  <a:lnTo>
                    <a:pt x="58" y="206"/>
                  </a:lnTo>
                  <a:lnTo>
                    <a:pt x="46" y="192"/>
                  </a:lnTo>
                  <a:lnTo>
                    <a:pt x="22" y="168"/>
                  </a:lnTo>
                  <a:lnTo>
                    <a:pt x="20" y="166"/>
                  </a:lnTo>
                  <a:lnTo>
                    <a:pt x="16" y="158"/>
                  </a:lnTo>
                  <a:lnTo>
                    <a:pt x="14" y="148"/>
                  </a:lnTo>
                  <a:lnTo>
                    <a:pt x="16" y="132"/>
                  </a:lnTo>
                  <a:lnTo>
                    <a:pt x="18" y="128"/>
                  </a:lnTo>
                  <a:lnTo>
                    <a:pt x="20" y="120"/>
                  </a:lnTo>
                  <a:lnTo>
                    <a:pt x="22" y="108"/>
                  </a:lnTo>
                  <a:lnTo>
                    <a:pt x="24" y="98"/>
                  </a:lnTo>
                  <a:lnTo>
                    <a:pt x="24" y="90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8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2" y="86"/>
                  </a:lnTo>
                  <a:lnTo>
                    <a:pt x="34" y="90"/>
                  </a:lnTo>
                  <a:lnTo>
                    <a:pt x="34" y="94"/>
                  </a:lnTo>
                  <a:lnTo>
                    <a:pt x="42" y="110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6" y="102"/>
                  </a:lnTo>
                  <a:lnTo>
                    <a:pt x="48" y="92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60" y="82"/>
                  </a:lnTo>
                  <a:lnTo>
                    <a:pt x="64" y="80"/>
                  </a:lnTo>
                  <a:lnTo>
                    <a:pt x="68" y="80"/>
                  </a:lnTo>
                  <a:lnTo>
                    <a:pt x="74" y="82"/>
                  </a:lnTo>
                  <a:lnTo>
                    <a:pt x="80" y="84"/>
                  </a:lnTo>
                  <a:lnTo>
                    <a:pt x="82" y="82"/>
                  </a:lnTo>
                  <a:lnTo>
                    <a:pt x="82" y="78"/>
                  </a:lnTo>
                  <a:lnTo>
                    <a:pt x="82" y="74"/>
                  </a:lnTo>
                  <a:lnTo>
                    <a:pt x="82" y="68"/>
                  </a:lnTo>
                  <a:lnTo>
                    <a:pt x="80" y="62"/>
                  </a:lnTo>
                  <a:lnTo>
                    <a:pt x="80" y="60"/>
                  </a:lnTo>
                  <a:lnTo>
                    <a:pt x="80" y="58"/>
                  </a:lnTo>
                  <a:lnTo>
                    <a:pt x="78" y="52"/>
                  </a:lnTo>
                  <a:lnTo>
                    <a:pt x="74" y="46"/>
                  </a:lnTo>
                  <a:lnTo>
                    <a:pt x="70" y="40"/>
                  </a:lnTo>
                  <a:lnTo>
                    <a:pt x="64" y="34"/>
                  </a:lnTo>
                  <a:lnTo>
                    <a:pt x="62" y="32"/>
                  </a:lnTo>
                  <a:lnTo>
                    <a:pt x="60" y="32"/>
                  </a:lnTo>
                  <a:lnTo>
                    <a:pt x="58" y="30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0" y="32"/>
                  </a:lnTo>
                  <a:lnTo>
                    <a:pt x="46" y="34"/>
                  </a:lnTo>
                  <a:lnTo>
                    <a:pt x="44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05"/>
            <p:cNvSpPr>
              <a:spLocks/>
            </p:cNvSpPr>
            <p:nvPr/>
          </p:nvSpPr>
          <p:spPr bwMode="gray">
            <a:xfrm>
              <a:off x="1957" y="2734"/>
              <a:ext cx="70" cy="38"/>
            </a:xfrm>
            <a:custGeom>
              <a:avLst/>
              <a:gdLst>
                <a:gd name="T0" fmla="*/ 58 w 70"/>
                <a:gd name="T1" fmla="*/ 38 h 38"/>
                <a:gd name="T2" fmla="*/ 34 w 70"/>
                <a:gd name="T3" fmla="*/ 36 h 38"/>
                <a:gd name="T4" fmla="*/ 34 w 70"/>
                <a:gd name="T5" fmla="*/ 36 h 38"/>
                <a:gd name="T6" fmla="*/ 30 w 70"/>
                <a:gd name="T7" fmla="*/ 36 h 38"/>
                <a:gd name="T8" fmla="*/ 26 w 70"/>
                <a:gd name="T9" fmla="*/ 36 h 38"/>
                <a:gd name="T10" fmla="*/ 18 w 70"/>
                <a:gd name="T11" fmla="*/ 36 h 38"/>
                <a:gd name="T12" fmla="*/ 10 w 70"/>
                <a:gd name="T13" fmla="*/ 38 h 38"/>
                <a:gd name="T14" fmla="*/ 8 w 70"/>
                <a:gd name="T15" fmla="*/ 38 h 38"/>
                <a:gd name="T16" fmla="*/ 8 w 70"/>
                <a:gd name="T17" fmla="*/ 38 h 38"/>
                <a:gd name="T18" fmla="*/ 4 w 70"/>
                <a:gd name="T19" fmla="*/ 38 h 38"/>
                <a:gd name="T20" fmla="*/ 2 w 70"/>
                <a:gd name="T21" fmla="*/ 38 h 38"/>
                <a:gd name="T22" fmla="*/ 0 w 70"/>
                <a:gd name="T23" fmla="*/ 36 h 38"/>
                <a:gd name="T24" fmla="*/ 0 w 70"/>
                <a:gd name="T25" fmla="*/ 34 h 38"/>
                <a:gd name="T26" fmla="*/ 0 w 70"/>
                <a:gd name="T27" fmla="*/ 32 h 38"/>
                <a:gd name="T28" fmla="*/ 4 w 70"/>
                <a:gd name="T29" fmla="*/ 16 h 38"/>
                <a:gd name="T30" fmla="*/ 4 w 70"/>
                <a:gd name="T31" fmla="*/ 16 h 38"/>
                <a:gd name="T32" fmla="*/ 8 w 70"/>
                <a:gd name="T33" fmla="*/ 14 h 38"/>
                <a:gd name="T34" fmla="*/ 10 w 70"/>
                <a:gd name="T35" fmla="*/ 10 h 38"/>
                <a:gd name="T36" fmla="*/ 16 w 70"/>
                <a:gd name="T37" fmla="*/ 6 h 38"/>
                <a:gd name="T38" fmla="*/ 20 w 70"/>
                <a:gd name="T39" fmla="*/ 4 h 38"/>
                <a:gd name="T40" fmla="*/ 26 w 70"/>
                <a:gd name="T41" fmla="*/ 2 h 38"/>
                <a:gd name="T42" fmla="*/ 32 w 70"/>
                <a:gd name="T43" fmla="*/ 0 h 38"/>
                <a:gd name="T44" fmla="*/ 50 w 70"/>
                <a:gd name="T45" fmla="*/ 2 h 38"/>
                <a:gd name="T46" fmla="*/ 64 w 70"/>
                <a:gd name="T47" fmla="*/ 4 h 38"/>
                <a:gd name="T48" fmla="*/ 70 w 70"/>
                <a:gd name="T49" fmla="*/ 12 h 38"/>
                <a:gd name="T50" fmla="*/ 58 w 70"/>
                <a:gd name="T5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38">
                  <a:moveTo>
                    <a:pt x="58" y="38"/>
                  </a:moveTo>
                  <a:lnTo>
                    <a:pt x="34" y="36"/>
                  </a:lnTo>
                  <a:lnTo>
                    <a:pt x="34" y="36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18" y="36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50" y="2"/>
                  </a:lnTo>
                  <a:lnTo>
                    <a:pt x="64" y="4"/>
                  </a:lnTo>
                  <a:lnTo>
                    <a:pt x="70" y="12"/>
                  </a:lnTo>
                  <a:lnTo>
                    <a:pt x="58" y="3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06"/>
            <p:cNvSpPr>
              <a:spLocks/>
            </p:cNvSpPr>
            <p:nvPr/>
          </p:nvSpPr>
          <p:spPr bwMode="gray">
            <a:xfrm>
              <a:off x="1855" y="2712"/>
              <a:ext cx="98" cy="52"/>
            </a:xfrm>
            <a:custGeom>
              <a:avLst/>
              <a:gdLst>
                <a:gd name="T0" fmla="*/ 8 w 98"/>
                <a:gd name="T1" fmla="*/ 0 h 52"/>
                <a:gd name="T2" fmla="*/ 8 w 98"/>
                <a:gd name="T3" fmla="*/ 0 h 52"/>
                <a:gd name="T4" fmla="*/ 6 w 98"/>
                <a:gd name="T5" fmla="*/ 2 h 52"/>
                <a:gd name="T6" fmla="*/ 4 w 98"/>
                <a:gd name="T7" fmla="*/ 4 h 52"/>
                <a:gd name="T8" fmla="*/ 2 w 98"/>
                <a:gd name="T9" fmla="*/ 6 h 52"/>
                <a:gd name="T10" fmla="*/ 0 w 98"/>
                <a:gd name="T11" fmla="*/ 10 h 52"/>
                <a:gd name="T12" fmla="*/ 0 w 98"/>
                <a:gd name="T13" fmla="*/ 12 h 52"/>
                <a:gd name="T14" fmla="*/ 2 w 98"/>
                <a:gd name="T15" fmla="*/ 16 h 52"/>
                <a:gd name="T16" fmla="*/ 8 w 98"/>
                <a:gd name="T17" fmla="*/ 20 h 52"/>
                <a:gd name="T18" fmla="*/ 8 w 98"/>
                <a:gd name="T19" fmla="*/ 20 h 52"/>
                <a:gd name="T20" fmla="*/ 8 w 98"/>
                <a:gd name="T21" fmla="*/ 22 h 52"/>
                <a:gd name="T22" fmla="*/ 10 w 98"/>
                <a:gd name="T23" fmla="*/ 22 h 52"/>
                <a:gd name="T24" fmla="*/ 10 w 98"/>
                <a:gd name="T25" fmla="*/ 24 h 52"/>
                <a:gd name="T26" fmla="*/ 14 w 98"/>
                <a:gd name="T27" fmla="*/ 28 h 52"/>
                <a:gd name="T28" fmla="*/ 18 w 98"/>
                <a:gd name="T29" fmla="*/ 32 h 52"/>
                <a:gd name="T30" fmla="*/ 26 w 98"/>
                <a:gd name="T31" fmla="*/ 36 h 52"/>
                <a:gd name="T32" fmla="*/ 42 w 98"/>
                <a:gd name="T33" fmla="*/ 42 h 52"/>
                <a:gd name="T34" fmla="*/ 64 w 98"/>
                <a:gd name="T35" fmla="*/ 48 h 52"/>
                <a:gd name="T36" fmla="*/ 96 w 98"/>
                <a:gd name="T37" fmla="*/ 52 h 52"/>
                <a:gd name="T38" fmla="*/ 98 w 98"/>
                <a:gd name="T39" fmla="*/ 34 h 52"/>
                <a:gd name="T40" fmla="*/ 82 w 98"/>
                <a:gd name="T41" fmla="*/ 32 h 52"/>
                <a:gd name="T42" fmla="*/ 36 w 98"/>
                <a:gd name="T43" fmla="*/ 22 h 52"/>
                <a:gd name="T44" fmla="*/ 24 w 98"/>
                <a:gd name="T45" fmla="*/ 12 h 52"/>
                <a:gd name="T46" fmla="*/ 8 w 98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52">
                  <a:moveTo>
                    <a:pt x="8" y="0"/>
                  </a:move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8" y="32"/>
                  </a:lnTo>
                  <a:lnTo>
                    <a:pt x="26" y="36"/>
                  </a:lnTo>
                  <a:lnTo>
                    <a:pt x="42" y="42"/>
                  </a:lnTo>
                  <a:lnTo>
                    <a:pt x="64" y="48"/>
                  </a:lnTo>
                  <a:lnTo>
                    <a:pt x="96" y="52"/>
                  </a:lnTo>
                  <a:lnTo>
                    <a:pt x="98" y="34"/>
                  </a:lnTo>
                  <a:lnTo>
                    <a:pt x="82" y="32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07"/>
            <p:cNvSpPr>
              <a:spLocks/>
            </p:cNvSpPr>
            <p:nvPr/>
          </p:nvSpPr>
          <p:spPr bwMode="gray">
            <a:xfrm>
              <a:off x="1697" y="2634"/>
              <a:ext cx="378" cy="372"/>
            </a:xfrm>
            <a:custGeom>
              <a:avLst/>
              <a:gdLst>
                <a:gd name="T0" fmla="*/ 262 w 378"/>
                <a:gd name="T1" fmla="*/ 126 h 372"/>
                <a:gd name="T2" fmla="*/ 264 w 378"/>
                <a:gd name="T3" fmla="*/ 110 h 372"/>
                <a:gd name="T4" fmla="*/ 256 w 378"/>
                <a:gd name="T5" fmla="*/ 114 h 372"/>
                <a:gd name="T6" fmla="*/ 254 w 378"/>
                <a:gd name="T7" fmla="*/ 130 h 372"/>
                <a:gd name="T8" fmla="*/ 192 w 378"/>
                <a:gd name="T9" fmla="*/ 116 h 372"/>
                <a:gd name="T10" fmla="*/ 168 w 378"/>
                <a:gd name="T11" fmla="*/ 98 h 372"/>
                <a:gd name="T12" fmla="*/ 162 w 378"/>
                <a:gd name="T13" fmla="*/ 82 h 372"/>
                <a:gd name="T14" fmla="*/ 160 w 378"/>
                <a:gd name="T15" fmla="*/ 58 h 372"/>
                <a:gd name="T16" fmla="*/ 174 w 378"/>
                <a:gd name="T17" fmla="*/ 40 h 372"/>
                <a:gd name="T18" fmla="*/ 170 w 378"/>
                <a:gd name="T19" fmla="*/ 6 h 372"/>
                <a:gd name="T20" fmla="*/ 152 w 378"/>
                <a:gd name="T21" fmla="*/ 0 h 372"/>
                <a:gd name="T22" fmla="*/ 140 w 378"/>
                <a:gd name="T23" fmla="*/ 8 h 372"/>
                <a:gd name="T24" fmla="*/ 110 w 378"/>
                <a:gd name="T25" fmla="*/ 18 h 372"/>
                <a:gd name="T26" fmla="*/ 112 w 378"/>
                <a:gd name="T27" fmla="*/ 28 h 372"/>
                <a:gd name="T28" fmla="*/ 124 w 378"/>
                <a:gd name="T29" fmla="*/ 34 h 372"/>
                <a:gd name="T30" fmla="*/ 108 w 378"/>
                <a:gd name="T31" fmla="*/ 36 h 372"/>
                <a:gd name="T32" fmla="*/ 96 w 378"/>
                <a:gd name="T33" fmla="*/ 48 h 372"/>
                <a:gd name="T34" fmla="*/ 88 w 378"/>
                <a:gd name="T35" fmla="*/ 60 h 372"/>
                <a:gd name="T36" fmla="*/ 58 w 378"/>
                <a:gd name="T37" fmla="*/ 84 h 372"/>
                <a:gd name="T38" fmla="*/ 48 w 378"/>
                <a:gd name="T39" fmla="*/ 126 h 372"/>
                <a:gd name="T40" fmla="*/ 18 w 378"/>
                <a:gd name="T41" fmla="*/ 148 h 372"/>
                <a:gd name="T42" fmla="*/ 12 w 378"/>
                <a:gd name="T43" fmla="*/ 170 h 372"/>
                <a:gd name="T44" fmla="*/ 32 w 378"/>
                <a:gd name="T45" fmla="*/ 166 h 372"/>
                <a:gd name="T46" fmla="*/ 32 w 378"/>
                <a:gd name="T47" fmla="*/ 176 h 372"/>
                <a:gd name="T48" fmla="*/ 16 w 378"/>
                <a:gd name="T49" fmla="*/ 192 h 372"/>
                <a:gd name="T50" fmla="*/ 38 w 378"/>
                <a:gd name="T51" fmla="*/ 214 h 372"/>
                <a:gd name="T52" fmla="*/ 50 w 378"/>
                <a:gd name="T53" fmla="*/ 206 h 372"/>
                <a:gd name="T54" fmla="*/ 58 w 378"/>
                <a:gd name="T55" fmla="*/ 194 h 372"/>
                <a:gd name="T56" fmla="*/ 56 w 378"/>
                <a:gd name="T57" fmla="*/ 210 h 372"/>
                <a:gd name="T58" fmla="*/ 76 w 378"/>
                <a:gd name="T59" fmla="*/ 308 h 372"/>
                <a:gd name="T60" fmla="*/ 102 w 378"/>
                <a:gd name="T61" fmla="*/ 352 h 372"/>
                <a:gd name="T62" fmla="*/ 114 w 378"/>
                <a:gd name="T63" fmla="*/ 370 h 372"/>
                <a:gd name="T64" fmla="*/ 132 w 378"/>
                <a:gd name="T65" fmla="*/ 370 h 372"/>
                <a:gd name="T66" fmla="*/ 134 w 378"/>
                <a:gd name="T67" fmla="*/ 362 h 372"/>
                <a:gd name="T68" fmla="*/ 146 w 378"/>
                <a:gd name="T69" fmla="*/ 348 h 372"/>
                <a:gd name="T70" fmla="*/ 160 w 378"/>
                <a:gd name="T71" fmla="*/ 318 h 372"/>
                <a:gd name="T72" fmla="*/ 162 w 378"/>
                <a:gd name="T73" fmla="*/ 280 h 372"/>
                <a:gd name="T74" fmla="*/ 182 w 378"/>
                <a:gd name="T75" fmla="*/ 268 h 372"/>
                <a:gd name="T76" fmla="*/ 224 w 378"/>
                <a:gd name="T77" fmla="*/ 232 h 372"/>
                <a:gd name="T78" fmla="*/ 248 w 378"/>
                <a:gd name="T79" fmla="*/ 202 h 372"/>
                <a:gd name="T80" fmla="*/ 262 w 378"/>
                <a:gd name="T81" fmla="*/ 194 h 372"/>
                <a:gd name="T82" fmla="*/ 266 w 378"/>
                <a:gd name="T83" fmla="*/ 176 h 372"/>
                <a:gd name="T84" fmla="*/ 266 w 378"/>
                <a:gd name="T85" fmla="*/ 160 h 372"/>
                <a:gd name="T86" fmla="*/ 282 w 378"/>
                <a:gd name="T87" fmla="*/ 150 h 372"/>
                <a:gd name="T88" fmla="*/ 294 w 378"/>
                <a:gd name="T89" fmla="*/ 156 h 372"/>
                <a:gd name="T90" fmla="*/ 304 w 378"/>
                <a:gd name="T91" fmla="*/ 170 h 372"/>
                <a:gd name="T92" fmla="*/ 312 w 378"/>
                <a:gd name="T93" fmla="*/ 164 h 372"/>
                <a:gd name="T94" fmla="*/ 318 w 378"/>
                <a:gd name="T95" fmla="*/ 182 h 372"/>
                <a:gd name="T96" fmla="*/ 324 w 378"/>
                <a:gd name="T97" fmla="*/ 184 h 372"/>
                <a:gd name="T98" fmla="*/ 322 w 378"/>
                <a:gd name="T99" fmla="*/ 168 h 372"/>
                <a:gd name="T100" fmla="*/ 336 w 378"/>
                <a:gd name="T101" fmla="*/ 168 h 372"/>
                <a:gd name="T102" fmla="*/ 346 w 378"/>
                <a:gd name="T103" fmla="*/ 152 h 372"/>
                <a:gd name="T104" fmla="*/ 370 w 378"/>
                <a:gd name="T105" fmla="*/ 130 h 372"/>
                <a:gd name="T106" fmla="*/ 378 w 378"/>
                <a:gd name="T107" fmla="*/ 114 h 372"/>
                <a:gd name="T108" fmla="*/ 344 w 378"/>
                <a:gd name="T109" fmla="*/ 114 h 372"/>
                <a:gd name="T110" fmla="*/ 322 w 378"/>
                <a:gd name="T111" fmla="*/ 130 h 372"/>
                <a:gd name="T112" fmla="*/ 306 w 378"/>
                <a:gd name="T113" fmla="*/ 136 h 372"/>
                <a:gd name="T114" fmla="*/ 282 w 378"/>
                <a:gd name="T115" fmla="*/ 13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8" h="372">
                  <a:moveTo>
                    <a:pt x="264" y="138"/>
                  </a:moveTo>
                  <a:lnTo>
                    <a:pt x="262" y="136"/>
                  </a:lnTo>
                  <a:lnTo>
                    <a:pt x="260" y="134"/>
                  </a:lnTo>
                  <a:lnTo>
                    <a:pt x="260" y="130"/>
                  </a:lnTo>
                  <a:lnTo>
                    <a:pt x="262" y="128"/>
                  </a:lnTo>
                  <a:lnTo>
                    <a:pt x="262" y="126"/>
                  </a:lnTo>
                  <a:lnTo>
                    <a:pt x="262" y="126"/>
                  </a:lnTo>
                  <a:lnTo>
                    <a:pt x="262" y="122"/>
                  </a:lnTo>
                  <a:lnTo>
                    <a:pt x="264" y="118"/>
                  </a:lnTo>
                  <a:lnTo>
                    <a:pt x="264" y="114"/>
                  </a:lnTo>
                  <a:lnTo>
                    <a:pt x="264" y="114"/>
                  </a:lnTo>
                  <a:lnTo>
                    <a:pt x="264" y="110"/>
                  </a:lnTo>
                  <a:lnTo>
                    <a:pt x="262" y="110"/>
                  </a:lnTo>
                  <a:lnTo>
                    <a:pt x="260" y="110"/>
                  </a:lnTo>
                  <a:lnTo>
                    <a:pt x="258" y="110"/>
                  </a:lnTo>
                  <a:lnTo>
                    <a:pt x="258" y="112"/>
                  </a:lnTo>
                  <a:lnTo>
                    <a:pt x="256" y="112"/>
                  </a:lnTo>
                  <a:lnTo>
                    <a:pt x="256" y="114"/>
                  </a:lnTo>
                  <a:lnTo>
                    <a:pt x="256" y="116"/>
                  </a:lnTo>
                  <a:lnTo>
                    <a:pt x="256" y="120"/>
                  </a:lnTo>
                  <a:lnTo>
                    <a:pt x="254" y="122"/>
                  </a:lnTo>
                  <a:lnTo>
                    <a:pt x="254" y="126"/>
                  </a:lnTo>
                  <a:lnTo>
                    <a:pt x="254" y="128"/>
                  </a:lnTo>
                  <a:lnTo>
                    <a:pt x="254" y="130"/>
                  </a:lnTo>
                  <a:lnTo>
                    <a:pt x="254" y="130"/>
                  </a:lnTo>
                  <a:lnTo>
                    <a:pt x="226" y="126"/>
                  </a:lnTo>
                  <a:lnTo>
                    <a:pt x="218" y="122"/>
                  </a:lnTo>
                  <a:lnTo>
                    <a:pt x="206" y="120"/>
                  </a:lnTo>
                  <a:lnTo>
                    <a:pt x="196" y="118"/>
                  </a:lnTo>
                  <a:lnTo>
                    <a:pt x="192" y="116"/>
                  </a:lnTo>
                  <a:lnTo>
                    <a:pt x="186" y="114"/>
                  </a:lnTo>
                  <a:lnTo>
                    <a:pt x="180" y="112"/>
                  </a:lnTo>
                  <a:lnTo>
                    <a:pt x="176" y="108"/>
                  </a:lnTo>
                  <a:lnTo>
                    <a:pt x="172" y="104"/>
                  </a:lnTo>
                  <a:lnTo>
                    <a:pt x="168" y="102"/>
                  </a:lnTo>
                  <a:lnTo>
                    <a:pt x="168" y="98"/>
                  </a:lnTo>
                  <a:lnTo>
                    <a:pt x="166" y="98"/>
                  </a:lnTo>
                  <a:lnTo>
                    <a:pt x="162" y="94"/>
                  </a:lnTo>
                  <a:lnTo>
                    <a:pt x="160" y="90"/>
                  </a:lnTo>
                  <a:lnTo>
                    <a:pt x="158" y="88"/>
                  </a:lnTo>
                  <a:lnTo>
                    <a:pt x="160" y="84"/>
                  </a:lnTo>
                  <a:lnTo>
                    <a:pt x="162" y="82"/>
                  </a:lnTo>
                  <a:lnTo>
                    <a:pt x="164" y="80"/>
                  </a:lnTo>
                  <a:lnTo>
                    <a:pt x="166" y="78"/>
                  </a:lnTo>
                  <a:lnTo>
                    <a:pt x="166" y="78"/>
                  </a:lnTo>
                  <a:lnTo>
                    <a:pt x="162" y="72"/>
                  </a:lnTo>
                  <a:lnTo>
                    <a:pt x="160" y="64"/>
                  </a:lnTo>
                  <a:lnTo>
                    <a:pt x="160" y="58"/>
                  </a:lnTo>
                  <a:lnTo>
                    <a:pt x="162" y="52"/>
                  </a:lnTo>
                  <a:lnTo>
                    <a:pt x="164" y="48"/>
                  </a:lnTo>
                  <a:lnTo>
                    <a:pt x="166" y="44"/>
                  </a:lnTo>
                  <a:lnTo>
                    <a:pt x="170" y="42"/>
                  </a:lnTo>
                  <a:lnTo>
                    <a:pt x="172" y="40"/>
                  </a:lnTo>
                  <a:lnTo>
                    <a:pt x="174" y="40"/>
                  </a:lnTo>
                  <a:lnTo>
                    <a:pt x="168" y="28"/>
                  </a:lnTo>
                  <a:lnTo>
                    <a:pt x="174" y="22"/>
                  </a:lnTo>
                  <a:lnTo>
                    <a:pt x="172" y="20"/>
                  </a:lnTo>
                  <a:lnTo>
                    <a:pt x="170" y="14"/>
                  </a:lnTo>
                  <a:lnTo>
                    <a:pt x="170" y="10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0" y="6"/>
                  </a:lnTo>
                  <a:lnTo>
                    <a:pt x="140" y="8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26" y="14"/>
                  </a:lnTo>
                  <a:lnTo>
                    <a:pt x="120" y="14"/>
                  </a:lnTo>
                  <a:lnTo>
                    <a:pt x="114" y="16"/>
                  </a:lnTo>
                  <a:lnTo>
                    <a:pt x="110" y="18"/>
                  </a:lnTo>
                  <a:lnTo>
                    <a:pt x="108" y="20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12" y="28"/>
                  </a:lnTo>
                  <a:lnTo>
                    <a:pt x="114" y="28"/>
                  </a:lnTo>
                  <a:lnTo>
                    <a:pt x="116" y="28"/>
                  </a:lnTo>
                  <a:lnTo>
                    <a:pt x="118" y="28"/>
                  </a:lnTo>
                  <a:lnTo>
                    <a:pt x="120" y="30"/>
                  </a:lnTo>
                  <a:lnTo>
                    <a:pt x="124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18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6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98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0"/>
                  </a:lnTo>
                  <a:lnTo>
                    <a:pt x="96" y="52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90" y="58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2" y="68"/>
                  </a:lnTo>
                  <a:lnTo>
                    <a:pt x="78" y="70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58" y="84"/>
                  </a:lnTo>
                  <a:lnTo>
                    <a:pt x="46" y="94"/>
                  </a:lnTo>
                  <a:lnTo>
                    <a:pt x="40" y="104"/>
                  </a:lnTo>
                  <a:lnTo>
                    <a:pt x="38" y="112"/>
                  </a:lnTo>
                  <a:lnTo>
                    <a:pt x="38" y="118"/>
                  </a:lnTo>
                  <a:lnTo>
                    <a:pt x="40" y="122"/>
                  </a:lnTo>
                  <a:lnTo>
                    <a:pt x="48" y="126"/>
                  </a:lnTo>
                  <a:lnTo>
                    <a:pt x="44" y="146"/>
                  </a:lnTo>
                  <a:lnTo>
                    <a:pt x="38" y="146"/>
                  </a:lnTo>
                  <a:lnTo>
                    <a:pt x="24" y="146"/>
                  </a:lnTo>
                  <a:lnTo>
                    <a:pt x="22" y="146"/>
                  </a:lnTo>
                  <a:lnTo>
                    <a:pt x="20" y="146"/>
                  </a:lnTo>
                  <a:lnTo>
                    <a:pt x="18" y="148"/>
                  </a:lnTo>
                  <a:lnTo>
                    <a:pt x="16" y="148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6" y="170"/>
                  </a:lnTo>
                  <a:lnTo>
                    <a:pt x="12" y="170"/>
                  </a:lnTo>
                  <a:lnTo>
                    <a:pt x="18" y="170"/>
                  </a:lnTo>
                  <a:lnTo>
                    <a:pt x="24" y="168"/>
                  </a:lnTo>
                  <a:lnTo>
                    <a:pt x="26" y="168"/>
                  </a:lnTo>
                  <a:lnTo>
                    <a:pt x="28" y="166"/>
                  </a:lnTo>
                  <a:lnTo>
                    <a:pt x="30" y="166"/>
                  </a:lnTo>
                  <a:lnTo>
                    <a:pt x="32" y="166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2" y="176"/>
                  </a:lnTo>
                  <a:lnTo>
                    <a:pt x="28" y="180"/>
                  </a:lnTo>
                  <a:lnTo>
                    <a:pt x="24" y="184"/>
                  </a:lnTo>
                  <a:lnTo>
                    <a:pt x="20" y="188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16" y="192"/>
                  </a:lnTo>
                  <a:lnTo>
                    <a:pt x="16" y="194"/>
                  </a:lnTo>
                  <a:lnTo>
                    <a:pt x="18" y="198"/>
                  </a:lnTo>
                  <a:lnTo>
                    <a:pt x="20" y="202"/>
                  </a:lnTo>
                  <a:lnTo>
                    <a:pt x="24" y="206"/>
                  </a:lnTo>
                  <a:lnTo>
                    <a:pt x="30" y="210"/>
                  </a:lnTo>
                  <a:lnTo>
                    <a:pt x="38" y="214"/>
                  </a:lnTo>
                  <a:lnTo>
                    <a:pt x="40" y="214"/>
                  </a:lnTo>
                  <a:lnTo>
                    <a:pt x="42" y="214"/>
                  </a:lnTo>
                  <a:lnTo>
                    <a:pt x="44" y="214"/>
                  </a:lnTo>
                  <a:lnTo>
                    <a:pt x="46" y="210"/>
                  </a:lnTo>
                  <a:lnTo>
                    <a:pt x="50" y="206"/>
                  </a:lnTo>
                  <a:lnTo>
                    <a:pt x="50" y="206"/>
                  </a:lnTo>
                  <a:lnTo>
                    <a:pt x="50" y="204"/>
                  </a:lnTo>
                  <a:lnTo>
                    <a:pt x="50" y="200"/>
                  </a:lnTo>
                  <a:lnTo>
                    <a:pt x="52" y="196"/>
                  </a:lnTo>
                  <a:lnTo>
                    <a:pt x="54" y="194"/>
                  </a:lnTo>
                  <a:lnTo>
                    <a:pt x="58" y="192"/>
                  </a:lnTo>
                  <a:lnTo>
                    <a:pt x="58" y="194"/>
                  </a:lnTo>
                  <a:lnTo>
                    <a:pt x="56" y="196"/>
                  </a:lnTo>
                  <a:lnTo>
                    <a:pt x="56" y="200"/>
                  </a:lnTo>
                  <a:lnTo>
                    <a:pt x="56" y="204"/>
                  </a:lnTo>
                  <a:lnTo>
                    <a:pt x="58" y="206"/>
                  </a:lnTo>
                  <a:lnTo>
                    <a:pt x="58" y="208"/>
                  </a:lnTo>
                  <a:lnTo>
                    <a:pt x="56" y="210"/>
                  </a:lnTo>
                  <a:lnTo>
                    <a:pt x="56" y="212"/>
                  </a:lnTo>
                  <a:lnTo>
                    <a:pt x="56" y="216"/>
                  </a:lnTo>
                  <a:lnTo>
                    <a:pt x="56" y="220"/>
                  </a:lnTo>
                  <a:lnTo>
                    <a:pt x="56" y="228"/>
                  </a:lnTo>
                  <a:lnTo>
                    <a:pt x="60" y="258"/>
                  </a:lnTo>
                  <a:lnTo>
                    <a:pt x="76" y="308"/>
                  </a:lnTo>
                  <a:lnTo>
                    <a:pt x="92" y="336"/>
                  </a:lnTo>
                  <a:lnTo>
                    <a:pt x="94" y="336"/>
                  </a:lnTo>
                  <a:lnTo>
                    <a:pt x="96" y="340"/>
                  </a:lnTo>
                  <a:lnTo>
                    <a:pt x="98" y="344"/>
                  </a:lnTo>
                  <a:lnTo>
                    <a:pt x="102" y="352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108" y="358"/>
                  </a:lnTo>
                  <a:lnTo>
                    <a:pt x="110" y="362"/>
                  </a:lnTo>
                  <a:lnTo>
                    <a:pt x="112" y="366"/>
                  </a:lnTo>
                  <a:lnTo>
                    <a:pt x="114" y="370"/>
                  </a:lnTo>
                  <a:lnTo>
                    <a:pt x="114" y="370"/>
                  </a:lnTo>
                  <a:lnTo>
                    <a:pt x="116" y="372"/>
                  </a:lnTo>
                  <a:lnTo>
                    <a:pt x="120" y="372"/>
                  </a:lnTo>
                  <a:lnTo>
                    <a:pt x="126" y="372"/>
                  </a:lnTo>
                  <a:lnTo>
                    <a:pt x="130" y="372"/>
                  </a:lnTo>
                  <a:lnTo>
                    <a:pt x="132" y="372"/>
                  </a:lnTo>
                  <a:lnTo>
                    <a:pt x="132" y="370"/>
                  </a:lnTo>
                  <a:lnTo>
                    <a:pt x="132" y="370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2" y="368"/>
                  </a:lnTo>
                  <a:lnTo>
                    <a:pt x="134" y="364"/>
                  </a:lnTo>
                  <a:lnTo>
                    <a:pt x="134" y="362"/>
                  </a:lnTo>
                  <a:lnTo>
                    <a:pt x="138" y="358"/>
                  </a:lnTo>
                  <a:lnTo>
                    <a:pt x="140" y="356"/>
                  </a:lnTo>
                  <a:lnTo>
                    <a:pt x="144" y="354"/>
                  </a:lnTo>
                  <a:lnTo>
                    <a:pt x="144" y="354"/>
                  </a:lnTo>
                  <a:lnTo>
                    <a:pt x="146" y="352"/>
                  </a:lnTo>
                  <a:lnTo>
                    <a:pt x="146" y="348"/>
                  </a:lnTo>
                  <a:lnTo>
                    <a:pt x="150" y="346"/>
                  </a:lnTo>
                  <a:lnTo>
                    <a:pt x="152" y="344"/>
                  </a:lnTo>
                  <a:lnTo>
                    <a:pt x="154" y="342"/>
                  </a:lnTo>
                  <a:lnTo>
                    <a:pt x="156" y="338"/>
                  </a:lnTo>
                  <a:lnTo>
                    <a:pt x="158" y="330"/>
                  </a:lnTo>
                  <a:lnTo>
                    <a:pt x="160" y="318"/>
                  </a:lnTo>
                  <a:lnTo>
                    <a:pt x="158" y="308"/>
                  </a:lnTo>
                  <a:lnTo>
                    <a:pt x="156" y="302"/>
                  </a:lnTo>
                  <a:lnTo>
                    <a:pt x="156" y="296"/>
                  </a:lnTo>
                  <a:lnTo>
                    <a:pt x="156" y="290"/>
                  </a:lnTo>
                  <a:lnTo>
                    <a:pt x="158" y="284"/>
                  </a:lnTo>
                  <a:lnTo>
                    <a:pt x="162" y="280"/>
                  </a:lnTo>
                  <a:lnTo>
                    <a:pt x="166" y="278"/>
                  </a:lnTo>
                  <a:lnTo>
                    <a:pt x="168" y="276"/>
                  </a:lnTo>
                  <a:lnTo>
                    <a:pt x="170" y="276"/>
                  </a:lnTo>
                  <a:lnTo>
                    <a:pt x="174" y="274"/>
                  </a:lnTo>
                  <a:lnTo>
                    <a:pt x="178" y="270"/>
                  </a:lnTo>
                  <a:lnTo>
                    <a:pt x="182" y="268"/>
                  </a:lnTo>
                  <a:lnTo>
                    <a:pt x="184" y="266"/>
                  </a:lnTo>
                  <a:lnTo>
                    <a:pt x="190" y="260"/>
                  </a:lnTo>
                  <a:lnTo>
                    <a:pt x="198" y="252"/>
                  </a:lnTo>
                  <a:lnTo>
                    <a:pt x="208" y="244"/>
                  </a:lnTo>
                  <a:lnTo>
                    <a:pt x="218" y="236"/>
                  </a:lnTo>
                  <a:lnTo>
                    <a:pt x="224" y="232"/>
                  </a:lnTo>
                  <a:lnTo>
                    <a:pt x="226" y="230"/>
                  </a:lnTo>
                  <a:lnTo>
                    <a:pt x="232" y="228"/>
                  </a:lnTo>
                  <a:lnTo>
                    <a:pt x="236" y="222"/>
                  </a:lnTo>
                  <a:lnTo>
                    <a:pt x="242" y="216"/>
                  </a:lnTo>
                  <a:lnTo>
                    <a:pt x="246" y="210"/>
                  </a:lnTo>
                  <a:lnTo>
                    <a:pt x="248" y="202"/>
                  </a:lnTo>
                  <a:lnTo>
                    <a:pt x="248" y="202"/>
                  </a:lnTo>
                  <a:lnTo>
                    <a:pt x="250" y="200"/>
                  </a:lnTo>
                  <a:lnTo>
                    <a:pt x="250" y="198"/>
                  </a:lnTo>
                  <a:lnTo>
                    <a:pt x="254" y="196"/>
                  </a:lnTo>
                  <a:lnTo>
                    <a:pt x="258" y="194"/>
                  </a:lnTo>
                  <a:lnTo>
                    <a:pt x="262" y="194"/>
                  </a:lnTo>
                  <a:lnTo>
                    <a:pt x="270" y="196"/>
                  </a:lnTo>
                  <a:lnTo>
                    <a:pt x="270" y="182"/>
                  </a:lnTo>
                  <a:lnTo>
                    <a:pt x="270" y="182"/>
                  </a:lnTo>
                  <a:lnTo>
                    <a:pt x="270" y="180"/>
                  </a:lnTo>
                  <a:lnTo>
                    <a:pt x="268" y="176"/>
                  </a:lnTo>
                  <a:lnTo>
                    <a:pt x="266" y="176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4" y="168"/>
                  </a:lnTo>
                  <a:lnTo>
                    <a:pt x="264" y="164"/>
                  </a:lnTo>
                  <a:lnTo>
                    <a:pt x="266" y="162"/>
                  </a:lnTo>
                  <a:lnTo>
                    <a:pt x="266" y="160"/>
                  </a:lnTo>
                  <a:lnTo>
                    <a:pt x="266" y="158"/>
                  </a:lnTo>
                  <a:lnTo>
                    <a:pt x="268" y="154"/>
                  </a:lnTo>
                  <a:lnTo>
                    <a:pt x="268" y="152"/>
                  </a:lnTo>
                  <a:lnTo>
                    <a:pt x="270" y="150"/>
                  </a:lnTo>
                  <a:lnTo>
                    <a:pt x="274" y="150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2" y="152"/>
                  </a:lnTo>
                  <a:lnTo>
                    <a:pt x="294" y="156"/>
                  </a:lnTo>
                  <a:lnTo>
                    <a:pt x="294" y="164"/>
                  </a:lnTo>
                  <a:lnTo>
                    <a:pt x="298" y="178"/>
                  </a:lnTo>
                  <a:lnTo>
                    <a:pt x="300" y="176"/>
                  </a:lnTo>
                  <a:lnTo>
                    <a:pt x="300" y="176"/>
                  </a:lnTo>
                  <a:lnTo>
                    <a:pt x="302" y="174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6" y="164"/>
                  </a:lnTo>
                  <a:lnTo>
                    <a:pt x="308" y="162"/>
                  </a:lnTo>
                  <a:lnTo>
                    <a:pt x="308" y="162"/>
                  </a:lnTo>
                  <a:lnTo>
                    <a:pt x="310" y="162"/>
                  </a:lnTo>
                  <a:lnTo>
                    <a:pt x="312" y="164"/>
                  </a:lnTo>
                  <a:lnTo>
                    <a:pt x="312" y="168"/>
                  </a:lnTo>
                  <a:lnTo>
                    <a:pt x="314" y="176"/>
                  </a:lnTo>
                  <a:lnTo>
                    <a:pt x="316" y="184"/>
                  </a:lnTo>
                  <a:lnTo>
                    <a:pt x="316" y="184"/>
                  </a:lnTo>
                  <a:lnTo>
                    <a:pt x="316" y="182"/>
                  </a:lnTo>
                  <a:lnTo>
                    <a:pt x="318" y="182"/>
                  </a:lnTo>
                  <a:lnTo>
                    <a:pt x="320" y="182"/>
                  </a:lnTo>
                  <a:lnTo>
                    <a:pt x="320" y="184"/>
                  </a:lnTo>
                  <a:lnTo>
                    <a:pt x="320" y="184"/>
                  </a:lnTo>
                  <a:lnTo>
                    <a:pt x="322" y="184"/>
                  </a:lnTo>
                  <a:lnTo>
                    <a:pt x="324" y="184"/>
                  </a:lnTo>
                  <a:lnTo>
                    <a:pt x="324" y="184"/>
                  </a:lnTo>
                  <a:lnTo>
                    <a:pt x="324" y="182"/>
                  </a:lnTo>
                  <a:lnTo>
                    <a:pt x="324" y="178"/>
                  </a:lnTo>
                  <a:lnTo>
                    <a:pt x="322" y="174"/>
                  </a:lnTo>
                  <a:lnTo>
                    <a:pt x="322" y="170"/>
                  </a:lnTo>
                  <a:lnTo>
                    <a:pt x="322" y="168"/>
                  </a:lnTo>
                  <a:lnTo>
                    <a:pt x="322" y="168"/>
                  </a:lnTo>
                  <a:lnTo>
                    <a:pt x="324" y="168"/>
                  </a:lnTo>
                  <a:lnTo>
                    <a:pt x="328" y="170"/>
                  </a:lnTo>
                  <a:lnTo>
                    <a:pt x="330" y="172"/>
                  </a:lnTo>
                  <a:lnTo>
                    <a:pt x="332" y="172"/>
                  </a:lnTo>
                  <a:lnTo>
                    <a:pt x="334" y="170"/>
                  </a:lnTo>
                  <a:lnTo>
                    <a:pt x="336" y="168"/>
                  </a:lnTo>
                  <a:lnTo>
                    <a:pt x="338" y="166"/>
                  </a:lnTo>
                  <a:lnTo>
                    <a:pt x="340" y="164"/>
                  </a:lnTo>
                  <a:lnTo>
                    <a:pt x="342" y="164"/>
                  </a:lnTo>
                  <a:lnTo>
                    <a:pt x="344" y="160"/>
                  </a:lnTo>
                  <a:lnTo>
                    <a:pt x="344" y="156"/>
                  </a:lnTo>
                  <a:lnTo>
                    <a:pt x="346" y="152"/>
                  </a:lnTo>
                  <a:lnTo>
                    <a:pt x="348" y="146"/>
                  </a:lnTo>
                  <a:lnTo>
                    <a:pt x="350" y="142"/>
                  </a:lnTo>
                  <a:lnTo>
                    <a:pt x="354" y="140"/>
                  </a:lnTo>
                  <a:lnTo>
                    <a:pt x="358" y="138"/>
                  </a:lnTo>
                  <a:lnTo>
                    <a:pt x="368" y="134"/>
                  </a:lnTo>
                  <a:lnTo>
                    <a:pt x="370" y="130"/>
                  </a:lnTo>
                  <a:lnTo>
                    <a:pt x="370" y="128"/>
                  </a:lnTo>
                  <a:lnTo>
                    <a:pt x="372" y="126"/>
                  </a:lnTo>
                  <a:lnTo>
                    <a:pt x="374" y="124"/>
                  </a:lnTo>
                  <a:lnTo>
                    <a:pt x="374" y="120"/>
                  </a:lnTo>
                  <a:lnTo>
                    <a:pt x="376" y="116"/>
                  </a:lnTo>
                  <a:lnTo>
                    <a:pt x="378" y="114"/>
                  </a:lnTo>
                  <a:lnTo>
                    <a:pt x="378" y="110"/>
                  </a:lnTo>
                  <a:lnTo>
                    <a:pt x="378" y="108"/>
                  </a:lnTo>
                  <a:lnTo>
                    <a:pt x="376" y="108"/>
                  </a:lnTo>
                  <a:lnTo>
                    <a:pt x="366" y="110"/>
                  </a:lnTo>
                  <a:lnTo>
                    <a:pt x="354" y="112"/>
                  </a:lnTo>
                  <a:lnTo>
                    <a:pt x="344" y="114"/>
                  </a:lnTo>
                  <a:lnTo>
                    <a:pt x="330" y="112"/>
                  </a:lnTo>
                  <a:lnTo>
                    <a:pt x="330" y="112"/>
                  </a:lnTo>
                  <a:lnTo>
                    <a:pt x="328" y="116"/>
                  </a:lnTo>
                  <a:lnTo>
                    <a:pt x="326" y="120"/>
                  </a:lnTo>
                  <a:lnTo>
                    <a:pt x="324" y="124"/>
                  </a:lnTo>
                  <a:lnTo>
                    <a:pt x="322" y="130"/>
                  </a:lnTo>
                  <a:lnTo>
                    <a:pt x="320" y="134"/>
                  </a:lnTo>
                  <a:lnTo>
                    <a:pt x="318" y="136"/>
                  </a:lnTo>
                  <a:lnTo>
                    <a:pt x="316" y="138"/>
                  </a:lnTo>
                  <a:lnTo>
                    <a:pt x="314" y="138"/>
                  </a:lnTo>
                  <a:lnTo>
                    <a:pt x="310" y="138"/>
                  </a:lnTo>
                  <a:lnTo>
                    <a:pt x="306" y="136"/>
                  </a:lnTo>
                  <a:lnTo>
                    <a:pt x="302" y="136"/>
                  </a:lnTo>
                  <a:lnTo>
                    <a:pt x="298" y="136"/>
                  </a:lnTo>
                  <a:lnTo>
                    <a:pt x="294" y="138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2" y="136"/>
                  </a:lnTo>
                  <a:lnTo>
                    <a:pt x="280" y="136"/>
                  </a:lnTo>
                  <a:lnTo>
                    <a:pt x="264" y="13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Freeform 208"/>
            <p:cNvSpPr>
              <a:spLocks/>
            </p:cNvSpPr>
            <p:nvPr/>
          </p:nvSpPr>
          <p:spPr bwMode="gray">
            <a:xfrm>
              <a:off x="1609" y="2590"/>
              <a:ext cx="196" cy="136"/>
            </a:xfrm>
            <a:custGeom>
              <a:avLst/>
              <a:gdLst>
                <a:gd name="T0" fmla="*/ 194 w 196"/>
                <a:gd name="T1" fmla="*/ 36 h 136"/>
                <a:gd name="T2" fmla="*/ 184 w 196"/>
                <a:gd name="T3" fmla="*/ 36 h 136"/>
                <a:gd name="T4" fmla="*/ 166 w 196"/>
                <a:gd name="T5" fmla="*/ 38 h 136"/>
                <a:gd name="T6" fmla="*/ 162 w 196"/>
                <a:gd name="T7" fmla="*/ 40 h 136"/>
                <a:gd name="T8" fmla="*/ 156 w 196"/>
                <a:gd name="T9" fmla="*/ 44 h 136"/>
                <a:gd name="T10" fmla="*/ 154 w 196"/>
                <a:gd name="T11" fmla="*/ 50 h 136"/>
                <a:gd name="T12" fmla="*/ 134 w 196"/>
                <a:gd name="T13" fmla="*/ 66 h 136"/>
                <a:gd name="T14" fmla="*/ 132 w 196"/>
                <a:gd name="T15" fmla="*/ 66 h 136"/>
                <a:gd name="T16" fmla="*/ 128 w 196"/>
                <a:gd name="T17" fmla="*/ 66 h 136"/>
                <a:gd name="T18" fmla="*/ 122 w 196"/>
                <a:gd name="T19" fmla="*/ 72 h 136"/>
                <a:gd name="T20" fmla="*/ 122 w 196"/>
                <a:gd name="T21" fmla="*/ 84 h 136"/>
                <a:gd name="T22" fmla="*/ 102 w 196"/>
                <a:gd name="T23" fmla="*/ 102 h 136"/>
                <a:gd name="T24" fmla="*/ 94 w 196"/>
                <a:gd name="T25" fmla="*/ 102 h 136"/>
                <a:gd name="T26" fmla="*/ 84 w 196"/>
                <a:gd name="T27" fmla="*/ 104 h 136"/>
                <a:gd name="T28" fmla="*/ 74 w 196"/>
                <a:gd name="T29" fmla="*/ 110 h 136"/>
                <a:gd name="T30" fmla="*/ 68 w 196"/>
                <a:gd name="T31" fmla="*/ 118 h 136"/>
                <a:gd name="T32" fmla="*/ 60 w 196"/>
                <a:gd name="T33" fmla="*/ 124 h 136"/>
                <a:gd name="T34" fmla="*/ 56 w 196"/>
                <a:gd name="T35" fmla="*/ 128 h 136"/>
                <a:gd name="T36" fmla="*/ 52 w 196"/>
                <a:gd name="T37" fmla="*/ 130 h 136"/>
                <a:gd name="T38" fmla="*/ 32 w 196"/>
                <a:gd name="T39" fmla="*/ 136 h 136"/>
                <a:gd name="T40" fmla="*/ 12 w 196"/>
                <a:gd name="T41" fmla="*/ 132 h 136"/>
                <a:gd name="T42" fmla="*/ 0 w 196"/>
                <a:gd name="T43" fmla="*/ 80 h 136"/>
                <a:gd name="T44" fmla="*/ 12 w 196"/>
                <a:gd name="T45" fmla="*/ 42 h 136"/>
                <a:gd name="T46" fmla="*/ 32 w 196"/>
                <a:gd name="T47" fmla="*/ 32 h 136"/>
                <a:gd name="T48" fmla="*/ 38 w 196"/>
                <a:gd name="T49" fmla="*/ 30 h 136"/>
                <a:gd name="T50" fmla="*/ 48 w 196"/>
                <a:gd name="T51" fmla="*/ 24 h 136"/>
                <a:gd name="T52" fmla="*/ 56 w 196"/>
                <a:gd name="T53" fmla="*/ 14 h 136"/>
                <a:gd name="T54" fmla="*/ 60 w 196"/>
                <a:gd name="T55" fmla="*/ 8 h 136"/>
                <a:gd name="T56" fmla="*/ 66 w 196"/>
                <a:gd name="T57" fmla="*/ 10 h 136"/>
                <a:gd name="T58" fmla="*/ 74 w 196"/>
                <a:gd name="T59" fmla="*/ 10 h 136"/>
                <a:gd name="T60" fmla="*/ 92 w 196"/>
                <a:gd name="T61" fmla="*/ 12 h 136"/>
                <a:gd name="T62" fmla="*/ 122 w 196"/>
                <a:gd name="T63" fmla="*/ 2 h 136"/>
                <a:gd name="T64" fmla="*/ 140 w 196"/>
                <a:gd name="T65" fmla="*/ 8 h 136"/>
                <a:gd name="T66" fmla="*/ 142 w 196"/>
                <a:gd name="T67" fmla="*/ 12 h 136"/>
                <a:gd name="T68" fmla="*/ 150 w 196"/>
                <a:gd name="T69" fmla="*/ 16 h 136"/>
                <a:gd name="T70" fmla="*/ 158 w 196"/>
                <a:gd name="T71" fmla="*/ 20 h 136"/>
                <a:gd name="T72" fmla="*/ 194 w 196"/>
                <a:gd name="T73" fmla="*/ 20 h 136"/>
                <a:gd name="T74" fmla="*/ 194 w 196"/>
                <a:gd name="T75" fmla="*/ 24 h 136"/>
                <a:gd name="T76" fmla="*/ 196 w 196"/>
                <a:gd name="T77" fmla="*/ 3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" h="136">
                  <a:moveTo>
                    <a:pt x="196" y="36"/>
                  </a:moveTo>
                  <a:lnTo>
                    <a:pt x="194" y="36"/>
                  </a:lnTo>
                  <a:lnTo>
                    <a:pt x="190" y="36"/>
                  </a:lnTo>
                  <a:lnTo>
                    <a:pt x="184" y="36"/>
                  </a:lnTo>
                  <a:lnTo>
                    <a:pt x="176" y="36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2" y="40"/>
                  </a:lnTo>
                  <a:lnTo>
                    <a:pt x="160" y="42"/>
                  </a:lnTo>
                  <a:lnTo>
                    <a:pt x="156" y="44"/>
                  </a:lnTo>
                  <a:lnTo>
                    <a:pt x="154" y="46"/>
                  </a:lnTo>
                  <a:lnTo>
                    <a:pt x="154" y="50"/>
                  </a:lnTo>
                  <a:lnTo>
                    <a:pt x="138" y="56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66"/>
                  </a:lnTo>
                  <a:lnTo>
                    <a:pt x="130" y="66"/>
                  </a:lnTo>
                  <a:lnTo>
                    <a:pt x="128" y="66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22" y="76"/>
                  </a:lnTo>
                  <a:lnTo>
                    <a:pt x="122" y="84"/>
                  </a:lnTo>
                  <a:lnTo>
                    <a:pt x="104" y="102"/>
                  </a:lnTo>
                  <a:lnTo>
                    <a:pt x="102" y="102"/>
                  </a:lnTo>
                  <a:lnTo>
                    <a:pt x="98" y="102"/>
                  </a:lnTo>
                  <a:lnTo>
                    <a:pt x="94" y="102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78" y="108"/>
                  </a:lnTo>
                  <a:lnTo>
                    <a:pt x="74" y="110"/>
                  </a:lnTo>
                  <a:lnTo>
                    <a:pt x="72" y="114"/>
                  </a:lnTo>
                  <a:lnTo>
                    <a:pt x="68" y="118"/>
                  </a:lnTo>
                  <a:lnTo>
                    <a:pt x="64" y="122"/>
                  </a:lnTo>
                  <a:lnTo>
                    <a:pt x="60" y="124"/>
                  </a:lnTo>
                  <a:lnTo>
                    <a:pt x="58" y="128"/>
                  </a:lnTo>
                  <a:lnTo>
                    <a:pt x="56" y="128"/>
                  </a:lnTo>
                  <a:lnTo>
                    <a:pt x="54" y="130"/>
                  </a:lnTo>
                  <a:lnTo>
                    <a:pt x="52" y="130"/>
                  </a:lnTo>
                  <a:lnTo>
                    <a:pt x="44" y="134"/>
                  </a:lnTo>
                  <a:lnTo>
                    <a:pt x="32" y="136"/>
                  </a:lnTo>
                  <a:lnTo>
                    <a:pt x="20" y="134"/>
                  </a:lnTo>
                  <a:lnTo>
                    <a:pt x="12" y="132"/>
                  </a:lnTo>
                  <a:lnTo>
                    <a:pt x="2" y="110"/>
                  </a:lnTo>
                  <a:lnTo>
                    <a:pt x="0" y="80"/>
                  </a:lnTo>
                  <a:lnTo>
                    <a:pt x="10" y="64"/>
                  </a:lnTo>
                  <a:lnTo>
                    <a:pt x="12" y="42"/>
                  </a:lnTo>
                  <a:lnTo>
                    <a:pt x="28" y="4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8" y="30"/>
                  </a:lnTo>
                  <a:lnTo>
                    <a:pt x="42" y="28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4" y="10"/>
                  </a:lnTo>
                  <a:lnTo>
                    <a:pt x="80" y="10"/>
                  </a:lnTo>
                  <a:lnTo>
                    <a:pt x="92" y="12"/>
                  </a:lnTo>
                  <a:lnTo>
                    <a:pt x="108" y="10"/>
                  </a:lnTo>
                  <a:lnTo>
                    <a:pt x="122" y="2"/>
                  </a:lnTo>
                  <a:lnTo>
                    <a:pt x="132" y="0"/>
                  </a:lnTo>
                  <a:lnTo>
                    <a:pt x="140" y="8"/>
                  </a:lnTo>
                  <a:lnTo>
                    <a:pt x="140" y="10"/>
                  </a:lnTo>
                  <a:lnTo>
                    <a:pt x="142" y="12"/>
                  </a:lnTo>
                  <a:lnTo>
                    <a:pt x="146" y="14"/>
                  </a:lnTo>
                  <a:lnTo>
                    <a:pt x="150" y="16"/>
                  </a:lnTo>
                  <a:lnTo>
                    <a:pt x="154" y="18"/>
                  </a:lnTo>
                  <a:lnTo>
                    <a:pt x="158" y="20"/>
                  </a:lnTo>
                  <a:lnTo>
                    <a:pt x="162" y="20"/>
                  </a:lnTo>
                  <a:lnTo>
                    <a:pt x="194" y="20"/>
                  </a:lnTo>
                  <a:lnTo>
                    <a:pt x="194" y="22"/>
                  </a:lnTo>
                  <a:lnTo>
                    <a:pt x="194" y="24"/>
                  </a:lnTo>
                  <a:lnTo>
                    <a:pt x="194" y="30"/>
                  </a:lnTo>
                  <a:lnTo>
                    <a:pt x="196" y="34"/>
                  </a:lnTo>
                  <a:lnTo>
                    <a:pt x="196" y="3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Freeform 209"/>
            <p:cNvSpPr>
              <a:spLocks/>
            </p:cNvSpPr>
            <p:nvPr/>
          </p:nvSpPr>
          <p:spPr bwMode="gray">
            <a:xfrm>
              <a:off x="2401" y="2464"/>
              <a:ext cx="116" cy="172"/>
            </a:xfrm>
            <a:custGeom>
              <a:avLst/>
              <a:gdLst>
                <a:gd name="T0" fmla="*/ 112 w 116"/>
                <a:gd name="T1" fmla="*/ 4 h 172"/>
                <a:gd name="T2" fmla="*/ 94 w 116"/>
                <a:gd name="T3" fmla="*/ 20 h 172"/>
                <a:gd name="T4" fmla="*/ 76 w 116"/>
                <a:gd name="T5" fmla="*/ 34 h 172"/>
                <a:gd name="T6" fmla="*/ 66 w 116"/>
                <a:gd name="T7" fmla="*/ 42 h 172"/>
                <a:gd name="T8" fmla="*/ 58 w 116"/>
                <a:gd name="T9" fmla="*/ 48 h 172"/>
                <a:gd name="T10" fmla="*/ 54 w 116"/>
                <a:gd name="T11" fmla="*/ 50 h 172"/>
                <a:gd name="T12" fmla="*/ 18 w 116"/>
                <a:gd name="T13" fmla="*/ 46 h 172"/>
                <a:gd name="T14" fmla="*/ 16 w 116"/>
                <a:gd name="T15" fmla="*/ 52 h 172"/>
                <a:gd name="T16" fmla="*/ 18 w 116"/>
                <a:gd name="T17" fmla="*/ 60 h 172"/>
                <a:gd name="T18" fmla="*/ 18 w 116"/>
                <a:gd name="T19" fmla="*/ 64 h 172"/>
                <a:gd name="T20" fmla="*/ 18 w 116"/>
                <a:gd name="T21" fmla="*/ 70 h 172"/>
                <a:gd name="T22" fmla="*/ 10 w 116"/>
                <a:gd name="T23" fmla="*/ 72 h 172"/>
                <a:gd name="T24" fmla="*/ 4 w 116"/>
                <a:gd name="T25" fmla="*/ 70 h 172"/>
                <a:gd name="T26" fmla="*/ 0 w 116"/>
                <a:gd name="T27" fmla="*/ 70 h 172"/>
                <a:gd name="T28" fmla="*/ 12 w 116"/>
                <a:gd name="T29" fmla="*/ 90 h 172"/>
                <a:gd name="T30" fmla="*/ 16 w 116"/>
                <a:gd name="T31" fmla="*/ 112 h 172"/>
                <a:gd name="T32" fmla="*/ 20 w 116"/>
                <a:gd name="T33" fmla="*/ 114 h 172"/>
                <a:gd name="T34" fmla="*/ 26 w 116"/>
                <a:gd name="T35" fmla="*/ 120 h 172"/>
                <a:gd name="T36" fmla="*/ 34 w 116"/>
                <a:gd name="T37" fmla="*/ 124 h 172"/>
                <a:gd name="T38" fmla="*/ 40 w 116"/>
                <a:gd name="T39" fmla="*/ 128 h 172"/>
                <a:gd name="T40" fmla="*/ 42 w 116"/>
                <a:gd name="T41" fmla="*/ 132 h 172"/>
                <a:gd name="T42" fmla="*/ 42 w 116"/>
                <a:gd name="T43" fmla="*/ 134 h 172"/>
                <a:gd name="T44" fmla="*/ 42 w 116"/>
                <a:gd name="T45" fmla="*/ 140 h 172"/>
                <a:gd name="T46" fmla="*/ 40 w 116"/>
                <a:gd name="T47" fmla="*/ 156 h 172"/>
                <a:gd name="T48" fmla="*/ 42 w 116"/>
                <a:gd name="T49" fmla="*/ 164 h 172"/>
                <a:gd name="T50" fmla="*/ 48 w 116"/>
                <a:gd name="T51" fmla="*/ 170 h 172"/>
                <a:gd name="T52" fmla="*/ 56 w 116"/>
                <a:gd name="T53" fmla="*/ 172 h 172"/>
                <a:gd name="T54" fmla="*/ 64 w 116"/>
                <a:gd name="T55" fmla="*/ 172 h 172"/>
                <a:gd name="T56" fmla="*/ 72 w 116"/>
                <a:gd name="T57" fmla="*/ 166 h 172"/>
                <a:gd name="T58" fmla="*/ 76 w 116"/>
                <a:gd name="T59" fmla="*/ 160 h 172"/>
                <a:gd name="T60" fmla="*/ 78 w 116"/>
                <a:gd name="T61" fmla="*/ 136 h 172"/>
                <a:gd name="T62" fmla="*/ 76 w 116"/>
                <a:gd name="T63" fmla="*/ 120 h 172"/>
                <a:gd name="T64" fmla="*/ 70 w 116"/>
                <a:gd name="T65" fmla="*/ 112 h 172"/>
                <a:gd name="T66" fmla="*/ 66 w 116"/>
                <a:gd name="T67" fmla="*/ 108 h 172"/>
                <a:gd name="T68" fmla="*/ 62 w 116"/>
                <a:gd name="T69" fmla="*/ 106 h 172"/>
                <a:gd name="T70" fmla="*/ 54 w 116"/>
                <a:gd name="T71" fmla="*/ 96 h 172"/>
                <a:gd name="T72" fmla="*/ 54 w 116"/>
                <a:gd name="T73" fmla="*/ 90 h 172"/>
                <a:gd name="T74" fmla="*/ 56 w 116"/>
                <a:gd name="T75" fmla="*/ 86 h 172"/>
                <a:gd name="T76" fmla="*/ 58 w 116"/>
                <a:gd name="T77" fmla="*/ 84 h 172"/>
                <a:gd name="T78" fmla="*/ 60 w 116"/>
                <a:gd name="T79" fmla="*/ 84 h 172"/>
                <a:gd name="T80" fmla="*/ 86 w 116"/>
                <a:gd name="T81" fmla="*/ 56 h 172"/>
                <a:gd name="T82" fmla="*/ 98 w 116"/>
                <a:gd name="T83" fmla="*/ 42 h 172"/>
                <a:gd name="T84" fmla="*/ 110 w 116"/>
                <a:gd name="T85" fmla="*/ 20 h 172"/>
                <a:gd name="T86" fmla="*/ 114 w 116"/>
                <a:gd name="T87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6" h="172">
                  <a:moveTo>
                    <a:pt x="116" y="0"/>
                  </a:moveTo>
                  <a:lnTo>
                    <a:pt x="112" y="4"/>
                  </a:lnTo>
                  <a:lnTo>
                    <a:pt x="104" y="10"/>
                  </a:lnTo>
                  <a:lnTo>
                    <a:pt x="94" y="20"/>
                  </a:lnTo>
                  <a:lnTo>
                    <a:pt x="84" y="28"/>
                  </a:lnTo>
                  <a:lnTo>
                    <a:pt x="76" y="34"/>
                  </a:lnTo>
                  <a:lnTo>
                    <a:pt x="70" y="38"/>
                  </a:lnTo>
                  <a:lnTo>
                    <a:pt x="66" y="42"/>
                  </a:lnTo>
                  <a:lnTo>
                    <a:pt x="62" y="46"/>
                  </a:lnTo>
                  <a:lnTo>
                    <a:pt x="58" y="48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22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18" y="70"/>
                  </a:lnTo>
                  <a:lnTo>
                    <a:pt x="14" y="72"/>
                  </a:lnTo>
                  <a:lnTo>
                    <a:pt x="10" y="72"/>
                  </a:lnTo>
                  <a:lnTo>
                    <a:pt x="8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0" y="70"/>
                  </a:lnTo>
                  <a:lnTo>
                    <a:pt x="0" y="92"/>
                  </a:lnTo>
                  <a:lnTo>
                    <a:pt x="12" y="90"/>
                  </a:lnTo>
                  <a:lnTo>
                    <a:pt x="22" y="98"/>
                  </a:lnTo>
                  <a:lnTo>
                    <a:pt x="16" y="112"/>
                  </a:lnTo>
                  <a:lnTo>
                    <a:pt x="18" y="112"/>
                  </a:lnTo>
                  <a:lnTo>
                    <a:pt x="20" y="114"/>
                  </a:lnTo>
                  <a:lnTo>
                    <a:pt x="22" y="116"/>
                  </a:lnTo>
                  <a:lnTo>
                    <a:pt x="26" y="120"/>
                  </a:lnTo>
                  <a:lnTo>
                    <a:pt x="30" y="122"/>
                  </a:lnTo>
                  <a:lnTo>
                    <a:pt x="34" y="124"/>
                  </a:lnTo>
                  <a:lnTo>
                    <a:pt x="36" y="126"/>
                  </a:lnTo>
                  <a:lnTo>
                    <a:pt x="40" y="128"/>
                  </a:lnTo>
                  <a:lnTo>
                    <a:pt x="42" y="130"/>
                  </a:lnTo>
                  <a:lnTo>
                    <a:pt x="42" y="132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36"/>
                  </a:lnTo>
                  <a:lnTo>
                    <a:pt x="42" y="140"/>
                  </a:lnTo>
                  <a:lnTo>
                    <a:pt x="42" y="148"/>
                  </a:lnTo>
                  <a:lnTo>
                    <a:pt x="40" y="156"/>
                  </a:lnTo>
                  <a:lnTo>
                    <a:pt x="40" y="160"/>
                  </a:lnTo>
                  <a:lnTo>
                    <a:pt x="42" y="164"/>
                  </a:lnTo>
                  <a:lnTo>
                    <a:pt x="46" y="168"/>
                  </a:lnTo>
                  <a:lnTo>
                    <a:pt x="48" y="170"/>
                  </a:lnTo>
                  <a:lnTo>
                    <a:pt x="52" y="170"/>
                  </a:lnTo>
                  <a:lnTo>
                    <a:pt x="56" y="172"/>
                  </a:lnTo>
                  <a:lnTo>
                    <a:pt x="60" y="172"/>
                  </a:lnTo>
                  <a:lnTo>
                    <a:pt x="64" y="172"/>
                  </a:lnTo>
                  <a:lnTo>
                    <a:pt x="68" y="168"/>
                  </a:lnTo>
                  <a:lnTo>
                    <a:pt x="72" y="166"/>
                  </a:lnTo>
                  <a:lnTo>
                    <a:pt x="74" y="162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78" y="136"/>
                  </a:lnTo>
                  <a:lnTo>
                    <a:pt x="78" y="128"/>
                  </a:lnTo>
                  <a:lnTo>
                    <a:pt x="76" y="120"/>
                  </a:lnTo>
                  <a:lnTo>
                    <a:pt x="74" y="116"/>
                  </a:lnTo>
                  <a:lnTo>
                    <a:pt x="70" y="112"/>
                  </a:lnTo>
                  <a:lnTo>
                    <a:pt x="68" y="108"/>
                  </a:lnTo>
                  <a:lnTo>
                    <a:pt x="66" y="108"/>
                  </a:lnTo>
                  <a:lnTo>
                    <a:pt x="64" y="106"/>
                  </a:lnTo>
                  <a:lnTo>
                    <a:pt x="62" y="106"/>
                  </a:lnTo>
                  <a:lnTo>
                    <a:pt x="58" y="100"/>
                  </a:lnTo>
                  <a:lnTo>
                    <a:pt x="54" y="96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6" y="86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74" y="70"/>
                  </a:lnTo>
                  <a:lnTo>
                    <a:pt x="86" y="56"/>
                  </a:lnTo>
                  <a:lnTo>
                    <a:pt x="94" y="46"/>
                  </a:lnTo>
                  <a:lnTo>
                    <a:pt x="98" y="42"/>
                  </a:lnTo>
                  <a:lnTo>
                    <a:pt x="104" y="32"/>
                  </a:lnTo>
                  <a:lnTo>
                    <a:pt x="110" y="20"/>
                  </a:lnTo>
                  <a:lnTo>
                    <a:pt x="114" y="12"/>
                  </a:lnTo>
                  <a:lnTo>
                    <a:pt x="114" y="8"/>
                  </a:lnTo>
                  <a:lnTo>
                    <a:pt x="11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210"/>
            <p:cNvSpPr>
              <a:spLocks/>
            </p:cNvSpPr>
            <p:nvPr/>
          </p:nvSpPr>
          <p:spPr bwMode="gray">
            <a:xfrm>
              <a:off x="1967" y="2350"/>
              <a:ext cx="420" cy="174"/>
            </a:xfrm>
            <a:custGeom>
              <a:avLst/>
              <a:gdLst>
                <a:gd name="T0" fmla="*/ 26 w 420"/>
                <a:gd name="T1" fmla="*/ 20 h 174"/>
                <a:gd name="T2" fmla="*/ 26 w 420"/>
                <a:gd name="T3" fmla="*/ 18 h 174"/>
                <a:gd name="T4" fmla="*/ 30 w 420"/>
                <a:gd name="T5" fmla="*/ 14 h 174"/>
                <a:gd name="T6" fmla="*/ 36 w 420"/>
                <a:gd name="T7" fmla="*/ 10 h 174"/>
                <a:gd name="T8" fmla="*/ 48 w 420"/>
                <a:gd name="T9" fmla="*/ 12 h 174"/>
                <a:gd name="T10" fmla="*/ 58 w 420"/>
                <a:gd name="T11" fmla="*/ 14 h 174"/>
                <a:gd name="T12" fmla="*/ 78 w 420"/>
                <a:gd name="T13" fmla="*/ 18 h 174"/>
                <a:gd name="T14" fmla="*/ 106 w 420"/>
                <a:gd name="T15" fmla="*/ 42 h 174"/>
                <a:gd name="T16" fmla="*/ 108 w 420"/>
                <a:gd name="T17" fmla="*/ 40 h 174"/>
                <a:gd name="T18" fmla="*/ 114 w 420"/>
                <a:gd name="T19" fmla="*/ 36 h 174"/>
                <a:gd name="T20" fmla="*/ 120 w 420"/>
                <a:gd name="T21" fmla="*/ 28 h 174"/>
                <a:gd name="T22" fmla="*/ 122 w 420"/>
                <a:gd name="T23" fmla="*/ 20 h 174"/>
                <a:gd name="T24" fmla="*/ 128 w 420"/>
                <a:gd name="T25" fmla="*/ 18 h 174"/>
                <a:gd name="T26" fmla="*/ 136 w 420"/>
                <a:gd name="T27" fmla="*/ 14 h 174"/>
                <a:gd name="T28" fmla="*/ 154 w 420"/>
                <a:gd name="T29" fmla="*/ 0 h 174"/>
                <a:gd name="T30" fmla="*/ 178 w 420"/>
                <a:gd name="T31" fmla="*/ 4 h 174"/>
                <a:gd name="T32" fmla="*/ 200 w 420"/>
                <a:gd name="T33" fmla="*/ 2 h 174"/>
                <a:gd name="T34" fmla="*/ 234 w 420"/>
                <a:gd name="T35" fmla="*/ 12 h 174"/>
                <a:gd name="T36" fmla="*/ 256 w 420"/>
                <a:gd name="T37" fmla="*/ 24 h 174"/>
                <a:gd name="T38" fmla="*/ 274 w 420"/>
                <a:gd name="T39" fmla="*/ 26 h 174"/>
                <a:gd name="T40" fmla="*/ 304 w 420"/>
                <a:gd name="T41" fmla="*/ 18 h 174"/>
                <a:gd name="T42" fmla="*/ 318 w 420"/>
                <a:gd name="T43" fmla="*/ 10 h 174"/>
                <a:gd name="T44" fmla="*/ 322 w 420"/>
                <a:gd name="T45" fmla="*/ 4 h 174"/>
                <a:gd name="T46" fmla="*/ 322 w 420"/>
                <a:gd name="T47" fmla="*/ 2 h 174"/>
                <a:gd name="T48" fmla="*/ 342 w 420"/>
                <a:gd name="T49" fmla="*/ 6 h 174"/>
                <a:gd name="T50" fmla="*/ 378 w 420"/>
                <a:gd name="T51" fmla="*/ 22 h 174"/>
                <a:gd name="T52" fmla="*/ 372 w 420"/>
                <a:gd name="T53" fmla="*/ 60 h 174"/>
                <a:gd name="T54" fmla="*/ 382 w 420"/>
                <a:gd name="T55" fmla="*/ 60 h 174"/>
                <a:gd name="T56" fmla="*/ 394 w 420"/>
                <a:gd name="T57" fmla="*/ 60 h 174"/>
                <a:gd name="T58" fmla="*/ 404 w 420"/>
                <a:gd name="T59" fmla="*/ 60 h 174"/>
                <a:gd name="T60" fmla="*/ 412 w 420"/>
                <a:gd name="T61" fmla="*/ 64 h 174"/>
                <a:gd name="T62" fmla="*/ 418 w 420"/>
                <a:gd name="T63" fmla="*/ 68 h 174"/>
                <a:gd name="T64" fmla="*/ 420 w 420"/>
                <a:gd name="T65" fmla="*/ 74 h 174"/>
                <a:gd name="T66" fmla="*/ 414 w 420"/>
                <a:gd name="T67" fmla="*/ 78 h 174"/>
                <a:gd name="T68" fmla="*/ 404 w 420"/>
                <a:gd name="T69" fmla="*/ 84 h 174"/>
                <a:gd name="T70" fmla="*/ 390 w 420"/>
                <a:gd name="T71" fmla="*/ 88 h 174"/>
                <a:gd name="T72" fmla="*/ 374 w 420"/>
                <a:gd name="T73" fmla="*/ 92 h 174"/>
                <a:gd name="T74" fmla="*/ 360 w 420"/>
                <a:gd name="T75" fmla="*/ 100 h 174"/>
                <a:gd name="T76" fmla="*/ 360 w 420"/>
                <a:gd name="T77" fmla="*/ 104 h 174"/>
                <a:gd name="T78" fmla="*/ 358 w 420"/>
                <a:gd name="T79" fmla="*/ 112 h 174"/>
                <a:gd name="T80" fmla="*/ 354 w 420"/>
                <a:gd name="T81" fmla="*/ 120 h 174"/>
                <a:gd name="T82" fmla="*/ 344 w 420"/>
                <a:gd name="T83" fmla="*/ 128 h 174"/>
                <a:gd name="T84" fmla="*/ 322 w 420"/>
                <a:gd name="T85" fmla="*/ 136 h 174"/>
                <a:gd name="T86" fmla="*/ 280 w 420"/>
                <a:gd name="T87" fmla="*/ 144 h 174"/>
                <a:gd name="T88" fmla="*/ 246 w 420"/>
                <a:gd name="T89" fmla="*/ 152 h 174"/>
                <a:gd name="T90" fmla="*/ 232 w 420"/>
                <a:gd name="T91" fmla="*/ 158 h 174"/>
                <a:gd name="T92" fmla="*/ 204 w 420"/>
                <a:gd name="T93" fmla="*/ 172 h 174"/>
                <a:gd name="T94" fmla="*/ 176 w 420"/>
                <a:gd name="T95" fmla="*/ 172 h 174"/>
                <a:gd name="T96" fmla="*/ 162 w 420"/>
                <a:gd name="T97" fmla="*/ 162 h 174"/>
                <a:gd name="T98" fmla="*/ 144 w 420"/>
                <a:gd name="T99" fmla="*/ 160 h 174"/>
                <a:gd name="T100" fmla="*/ 116 w 420"/>
                <a:gd name="T101" fmla="*/ 162 h 174"/>
                <a:gd name="T102" fmla="*/ 88 w 420"/>
                <a:gd name="T103" fmla="*/ 160 h 174"/>
                <a:gd name="T104" fmla="*/ 76 w 420"/>
                <a:gd name="T105" fmla="*/ 148 h 174"/>
                <a:gd name="T106" fmla="*/ 76 w 420"/>
                <a:gd name="T107" fmla="*/ 134 h 174"/>
                <a:gd name="T108" fmla="*/ 66 w 420"/>
                <a:gd name="T109" fmla="*/ 108 h 174"/>
                <a:gd name="T110" fmla="*/ 44 w 420"/>
                <a:gd name="T111" fmla="*/ 94 h 174"/>
                <a:gd name="T112" fmla="*/ 16 w 420"/>
                <a:gd name="T113" fmla="*/ 78 h 174"/>
                <a:gd name="T114" fmla="*/ 0 w 420"/>
                <a:gd name="T115" fmla="*/ 5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0" h="174">
                  <a:moveTo>
                    <a:pt x="4" y="32"/>
                  </a:moveTo>
                  <a:lnTo>
                    <a:pt x="26" y="2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2" y="12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8" y="12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68" y="14"/>
                  </a:lnTo>
                  <a:lnTo>
                    <a:pt x="78" y="18"/>
                  </a:lnTo>
                  <a:lnTo>
                    <a:pt x="88" y="2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4" y="36"/>
                  </a:lnTo>
                  <a:lnTo>
                    <a:pt x="118" y="34"/>
                  </a:lnTo>
                  <a:lnTo>
                    <a:pt x="120" y="28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6" y="18"/>
                  </a:lnTo>
                  <a:lnTo>
                    <a:pt x="128" y="18"/>
                  </a:lnTo>
                  <a:lnTo>
                    <a:pt x="132" y="18"/>
                  </a:lnTo>
                  <a:lnTo>
                    <a:pt x="136" y="14"/>
                  </a:lnTo>
                  <a:lnTo>
                    <a:pt x="144" y="6"/>
                  </a:lnTo>
                  <a:lnTo>
                    <a:pt x="154" y="0"/>
                  </a:lnTo>
                  <a:lnTo>
                    <a:pt x="166" y="0"/>
                  </a:lnTo>
                  <a:lnTo>
                    <a:pt x="178" y="4"/>
                  </a:lnTo>
                  <a:lnTo>
                    <a:pt x="190" y="4"/>
                  </a:lnTo>
                  <a:lnTo>
                    <a:pt x="200" y="2"/>
                  </a:lnTo>
                  <a:lnTo>
                    <a:pt x="216" y="4"/>
                  </a:lnTo>
                  <a:lnTo>
                    <a:pt x="234" y="12"/>
                  </a:lnTo>
                  <a:lnTo>
                    <a:pt x="254" y="24"/>
                  </a:lnTo>
                  <a:lnTo>
                    <a:pt x="256" y="24"/>
                  </a:lnTo>
                  <a:lnTo>
                    <a:pt x="262" y="26"/>
                  </a:lnTo>
                  <a:lnTo>
                    <a:pt x="274" y="26"/>
                  </a:lnTo>
                  <a:lnTo>
                    <a:pt x="292" y="22"/>
                  </a:lnTo>
                  <a:lnTo>
                    <a:pt x="304" y="18"/>
                  </a:lnTo>
                  <a:lnTo>
                    <a:pt x="312" y="14"/>
                  </a:lnTo>
                  <a:lnTo>
                    <a:pt x="318" y="10"/>
                  </a:lnTo>
                  <a:lnTo>
                    <a:pt x="320" y="6"/>
                  </a:lnTo>
                  <a:lnTo>
                    <a:pt x="322" y="4"/>
                  </a:lnTo>
                  <a:lnTo>
                    <a:pt x="322" y="2"/>
                  </a:lnTo>
                  <a:lnTo>
                    <a:pt x="322" y="2"/>
                  </a:lnTo>
                  <a:lnTo>
                    <a:pt x="330" y="2"/>
                  </a:lnTo>
                  <a:lnTo>
                    <a:pt x="342" y="6"/>
                  </a:lnTo>
                  <a:lnTo>
                    <a:pt x="356" y="14"/>
                  </a:lnTo>
                  <a:lnTo>
                    <a:pt x="378" y="22"/>
                  </a:lnTo>
                  <a:lnTo>
                    <a:pt x="372" y="60"/>
                  </a:lnTo>
                  <a:lnTo>
                    <a:pt x="372" y="60"/>
                  </a:lnTo>
                  <a:lnTo>
                    <a:pt x="376" y="60"/>
                  </a:lnTo>
                  <a:lnTo>
                    <a:pt x="382" y="60"/>
                  </a:lnTo>
                  <a:lnTo>
                    <a:pt x="388" y="60"/>
                  </a:lnTo>
                  <a:lnTo>
                    <a:pt x="394" y="60"/>
                  </a:lnTo>
                  <a:lnTo>
                    <a:pt x="398" y="60"/>
                  </a:lnTo>
                  <a:lnTo>
                    <a:pt x="404" y="60"/>
                  </a:lnTo>
                  <a:lnTo>
                    <a:pt x="408" y="62"/>
                  </a:lnTo>
                  <a:lnTo>
                    <a:pt x="412" y="64"/>
                  </a:lnTo>
                  <a:lnTo>
                    <a:pt x="416" y="66"/>
                  </a:lnTo>
                  <a:lnTo>
                    <a:pt x="418" y="68"/>
                  </a:lnTo>
                  <a:lnTo>
                    <a:pt x="420" y="72"/>
                  </a:lnTo>
                  <a:lnTo>
                    <a:pt x="420" y="74"/>
                  </a:lnTo>
                  <a:lnTo>
                    <a:pt x="420" y="76"/>
                  </a:lnTo>
                  <a:lnTo>
                    <a:pt x="414" y="78"/>
                  </a:lnTo>
                  <a:lnTo>
                    <a:pt x="410" y="82"/>
                  </a:lnTo>
                  <a:lnTo>
                    <a:pt x="404" y="84"/>
                  </a:lnTo>
                  <a:lnTo>
                    <a:pt x="398" y="86"/>
                  </a:lnTo>
                  <a:lnTo>
                    <a:pt x="390" y="88"/>
                  </a:lnTo>
                  <a:lnTo>
                    <a:pt x="382" y="88"/>
                  </a:lnTo>
                  <a:lnTo>
                    <a:pt x="374" y="92"/>
                  </a:lnTo>
                  <a:lnTo>
                    <a:pt x="366" y="96"/>
                  </a:lnTo>
                  <a:lnTo>
                    <a:pt x="360" y="100"/>
                  </a:lnTo>
                  <a:lnTo>
                    <a:pt x="360" y="100"/>
                  </a:lnTo>
                  <a:lnTo>
                    <a:pt x="360" y="104"/>
                  </a:lnTo>
                  <a:lnTo>
                    <a:pt x="360" y="106"/>
                  </a:lnTo>
                  <a:lnTo>
                    <a:pt x="358" y="112"/>
                  </a:lnTo>
                  <a:lnTo>
                    <a:pt x="358" y="116"/>
                  </a:lnTo>
                  <a:lnTo>
                    <a:pt x="354" y="120"/>
                  </a:lnTo>
                  <a:lnTo>
                    <a:pt x="350" y="126"/>
                  </a:lnTo>
                  <a:lnTo>
                    <a:pt x="344" y="128"/>
                  </a:lnTo>
                  <a:lnTo>
                    <a:pt x="338" y="132"/>
                  </a:lnTo>
                  <a:lnTo>
                    <a:pt x="322" y="136"/>
                  </a:lnTo>
                  <a:lnTo>
                    <a:pt x="302" y="140"/>
                  </a:lnTo>
                  <a:lnTo>
                    <a:pt x="280" y="144"/>
                  </a:lnTo>
                  <a:lnTo>
                    <a:pt x="262" y="148"/>
                  </a:lnTo>
                  <a:lnTo>
                    <a:pt x="246" y="152"/>
                  </a:lnTo>
                  <a:lnTo>
                    <a:pt x="238" y="154"/>
                  </a:lnTo>
                  <a:lnTo>
                    <a:pt x="232" y="158"/>
                  </a:lnTo>
                  <a:lnTo>
                    <a:pt x="218" y="166"/>
                  </a:lnTo>
                  <a:lnTo>
                    <a:pt x="204" y="172"/>
                  </a:lnTo>
                  <a:lnTo>
                    <a:pt x="186" y="174"/>
                  </a:lnTo>
                  <a:lnTo>
                    <a:pt x="176" y="172"/>
                  </a:lnTo>
                  <a:lnTo>
                    <a:pt x="170" y="166"/>
                  </a:lnTo>
                  <a:lnTo>
                    <a:pt x="162" y="162"/>
                  </a:lnTo>
                  <a:lnTo>
                    <a:pt x="156" y="160"/>
                  </a:lnTo>
                  <a:lnTo>
                    <a:pt x="144" y="160"/>
                  </a:lnTo>
                  <a:lnTo>
                    <a:pt x="132" y="162"/>
                  </a:lnTo>
                  <a:lnTo>
                    <a:pt x="116" y="162"/>
                  </a:lnTo>
                  <a:lnTo>
                    <a:pt x="102" y="162"/>
                  </a:lnTo>
                  <a:lnTo>
                    <a:pt x="88" y="160"/>
                  </a:lnTo>
                  <a:lnTo>
                    <a:pt x="80" y="156"/>
                  </a:lnTo>
                  <a:lnTo>
                    <a:pt x="76" y="148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2" y="120"/>
                  </a:lnTo>
                  <a:lnTo>
                    <a:pt x="66" y="108"/>
                  </a:lnTo>
                  <a:lnTo>
                    <a:pt x="56" y="100"/>
                  </a:lnTo>
                  <a:lnTo>
                    <a:pt x="44" y="94"/>
                  </a:lnTo>
                  <a:lnTo>
                    <a:pt x="30" y="88"/>
                  </a:lnTo>
                  <a:lnTo>
                    <a:pt x="16" y="78"/>
                  </a:lnTo>
                  <a:lnTo>
                    <a:pt x="6" y="66"/>
                  </a:lnTo>
                  <a:lnTo>
                    <a:pt x="0" y="50"/>
                  </a:lnTo>
                  <a:lnTo>
                    <a:pt x="4" y="3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211"/>
            <p:cNvSpPr>
              <a:spLocks/>
            </p:cNvSpPr>
            <p:nvPr/>
          </p:nvSpPr>
          <p:spPr bwMode="gray">
            <a:xfrm>
              <a:off x="1775" y="2296"/>
              <a:ext cx="790" cy="574"/>
            </a:xfrm>
            <a:custGeom>
              <a:avLst/>
              <a:gdLst>
                <a:gd name="T0" fmla="*/ 258 w 790"/>
                <a:gd name="T1" fmla="*/ 162 h 574"/>
                <a:gd name="T2" fmla="*/ 310 w 790"/>
                <a:gd name="T3" fmla="*/ 218 h 574"/>
                <a:gd name="T4" fmla="*/ 396 w 790"/>
                <a:gd name="T5" fmla="*/ 226 h 574"/>
                <a:gd name="T6" fmla="*/ 514 w 790"/>
                <a:gd name="T7" fmla="*/ 190 h 574"/>
                <a:gd name="T8" fmla="*/ 584 w 790"/>
                <a:gd name="T9" fmla="*/ 142 h 574"/>
                <a:gd name="T10" fmla="*/ 606 w 790"/>
                <a:gd name="T11" fmla="*/ 118 h 574"/>
                <a:gd name="T12" fmla="*/ 588 w 790"/>
                <a:gd name="T13" fmla="*/ 56 h 574"/>
                <a:gd name="T14" fmla="*/ 658 w 790"/>
                <a:gd name="T15" fmla="*/ 8 h 574"/>
                <a:gd name="T16" fmla="*/ 678 w 790"/>
                <a:gd name="T17" fmla="*/ 52 h 574"/>
                <a:gd name="T18" fmla="*/ 712 w 790"/>
                <a:gd name="T19" fmla="*/ 90 h 574"/>
                <a:gd name="T20" fmla="*/ 734 w 790"/>
                <a:gd name="T21" fmla="*/ 108 h 574"/>
                <a:gd name="T22" fmla="*/ 762 w 790"/>
                <a:gd name="T23" fmla="*/ 104 h 574"/>
                <a:gd name="T24" fmla="*/ 790 w 790"/>
                <a:gd name="T25" fmla="*/ 78 h 574"/>
                <a:gd name="T26" fmla="*/ 778 w 790"/>
                <a:gd name="T27" fmla="*/ 120 h 574"/>
                <a:gd name="T28" fmla="*/ 698 w 790"/>
                <a:gd name="T29" fmla="*/ 208 h 574"/>
                <a:gd name="T30" fmla="*/ 660 w 790"/>
                <a:gd name="T31" fmla="*/ 216 h 574"/>
                <a:gd name="T32" fmla="*/ 644 w 790"/>
                <a:gd name="T33" fmla="*/ 224 h 574"/>
                <a:gd name="T34" fmla="*/ 636 w 790"/>
                <a:gd name="T35" fmla="*/ 242 h 574"/>
                <a:gd name="T36" fmla="*/ 618 w 790"/>
                <a:gd name="T37" fmla="*/ 270 h 574"/>
                <a:gd name="T38" fmla="*/ 600 w 790"/>
                <a:gd name="T39" fmla="*/ 268 h 574"/>
                <a:gd name="T40" fmla="*/ 596 w 790"/>
                <a:gd name="T41" fmla="*/ 254 h 574"/>
                <a:gd name="T42" fmla="*/ 556 w 790"/>
                <a:gd name="T43" fmla="*/ 264 h 574"/>
                <a:gd name="T44" fmla="*/ 560 w 790"/>
                <a:gd name="T45" fmla="*/ 282 h 574"/>
                <a:gd name="T46" fmla="*/ 590 w 790"/>
                <a:gd name="T47" fmla="*/ 294 h 574"/>
                <a:gd name="T48" fmla="*/ 624 w 790"/>
                <a:gd name="T49" fmla="*/ 298 h 574"/>
                <a:gd name="T50" fmla="*/ 592 w 790"/>
                <a:gd name="T51" fmla="*/ 316 h 574"/>
                <a:gd name="T52" fmla="*/ 582 w 790"/>
                <a:gd name="T53" fmla="*/ 336 h 574"/>
                <a:gd name="T54" fmla="*/ 608 w 790"/>
                <a:gd name="T55" fmla="*/ 390 h 574"/>
                <a:gd name="T56" fmla="*/ 614 w 790"/>
                <a:gd name="T57" fmla="*/ 422 h 574"/>
                <a:gd name="T58" fmla="*/ 560 w 790"/>
                <a:gd name="T59" fmla="*/ 502 h 574"/>
                <a:gd name="T60" fmla="*/ 482 w 790"/>
                <a:gd name="T61" fmla="*/ 534 h 574"/>
                <a:gd name="T62" fmla="*/ 468 w 790"/>
                <a:gd name="T63" fmla="*/ 546 h 574"/>
                <a:gd name="T64" fmla="*/ 454 w 790"/>
                <a:gd name="T65" fmla="*/ 574 h 574"/>
                <a:gd name="T66" fmla="*/ 460 w 790"/>
                <a:gd name="T67" fmla="*/ 548 h 574"/>
                <a:gd name="T68" fmla="*/ 442 w 790"/>
                <a:gd name="T69" fmla="*/ 532 h 574"/>
                <a:gd name="T70" fmla="*/ 408 w 790"/>
                <a:gd name="T71" fmla="*/ 516 h 574"/>
                <a:gd name="T72" fmla="*/ 372 w 790"/>
                <a:gd name="T73" fmla="*/ 514 h 574"/>
                <a:gd name="T74" fmla="*/ 358 w 790"/>
                <a:gd name="T75" fmla="*/ 524 h 574"/>
                <a:gd name="T76" fmla="*/ 356 w 790"/>
                <a:gd name="T77" fmla="*/ 542 h 574"/>
                <a:gd name="T78" fmla="*/ 338 w 790"/>
                <a:gd name="T79" fmla="*/ 548 h 574"/>
                <a:gd name="T80" fmla="*/ 334 w 790"/>
                <a:gd name="T81" fmla="*/ 534 h 574"/>
                <a:gd name="T82" fmla="*/ 308 w 790"/>
                <a:gd name="T83" fmla="*/ 520 h 574"/>
                <a:gd name="T84" fmla="*/ 304 w 790"/>
                <a:gd name="T85" fmla="*/ 452 h 574"/>
                <a:gd name="T86" fmla="*/ 232 w 790"/>
                <a:gd name="T87" fmla="*/ 440 h 574"/>
                <a:gd name="T88" fmla="*/ 186 w 790"/>
                <a:gd name="T89" fmla="*/ 454 h 574"/>
                <a:gd name="T90" fmla="*/ 180 w 790"/>
                <a:gd name="T91" fmla="*/ 450 h 574"/>
                <a:gd name="T92" fmla="*/ 92 w 790"/>
                <a:gd name="T93" fmla="*/ 380 h 574"/>
                <a:gd name="T94" fmla="*/ 90 w 790"/>
                <a:gd name="T95" fmla="*/ 346 h 574"/>
                <a:gd name="T96" fmla="*/ 60 w 790"/>
                <a:gd name="T97" fmla="*/ 330 h 574"/>
                <a:gd name="T98" fmla="*/ 22 w 790"/>
                <a:gd name="T99" fmla="*/ 308 h 574"/>
                <a:gd name="T100" fmla="*/ 10 w 790"/>
                <a:gd name="T101" fmla="*/ 282 h 574"/>
                <a:gd name="T102" fmla="*/ 0 w 790"/>
                <a:gd name="T103" fmla="*/ 266 h 574"/>
                <a:gd name="T104" fmla="*/ 40 w 790"/>
                <a:gd name="T105" fmla="*/ 246 h 574"/>
                <a:gd name="T106" fmla="*/ 60 w 790"/>
                <a:gd name="T107" fmla="*/ 240 h 574"/>
                <a:gd name="T108" fmla="*/ 84 w 790"/>
                <a:gd name="T109" fmla="*/ 212 h 574"/>
                <a:gd name="T110" fmla="*/ 74 w 790"/>
                <a:gd name="T111" fmla="*/ 188 h 574"/>
                <a:gd name="T112" fmla="*/ 90 w 790"/>
                <a:gd name="T113" fmla="*/ 176 h 574"/>
                <a:gd name="T114" fmla="*/ 110 w 790"/>
                <a:gd name="T115" fmla="*/ 164 h 574"/>
                <a:gd name="T116" fmla="*/ 134 w 790"/>
                <a:gd name="T117" fmla="*/ 130 h 574"/>
                <a:gd name="T118" fmla="*/ 164 w 790"/>
                <a:gd name="T119" fmla="*/ 102 h 574"/>
                <a:gd name="T120" fmla="*/ 180 w 790"/>
                <a:gd name="T121" fmla="*/ 86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0" h="574">
                  <a:moveTo>
                    <a:pt x="194" y="86"/>
                  </a:moveTo>
                  <a:lnTo>
                    <a:pt x="192" y="104"/>
                  </a:lnTo>
                  <a:lnTo>
                    <a:pt x="198" y="120"/>
                  </a:lnTo>
                  <a:lnTo>
                    <a:pt x="208" y="132"/>
                  </a:lnTo>
                  <a:lnTo>
                    <a:pt x="222" y="142"/>
                  </a:lnTo>
                  <a:lnTo>
                    <a:pt x="236" y="148"/>
                  </a:lnTo>
                  <a:lnTo>
                    <a:pt x="248" y="154"/>
                  </a:lnTo>
                  <a:lnTo>
                    <a:pt x="258" y="162"/>
                  </a:lnTo>
                  <a:lnTo>
                    <a:pt x="264" y="174"/>
                  </a:lnTo>
                  <a:lnTo>
                    <a:pt x="268" y="188"/>
                  </a:lnTo>
                  <a:lnTo>
                    <a:pt x="270" y="198"/>
                  </a:lnTo>
                  <a:lnTo>
                    <a:pt x="270" y="202"/>
                  </a:lnTo>
                  <a:lnTo>
                    <a:pt x="272" y="210"/>
                  </a:lnTo>
                  <a:lnTo>
                    <a:pt x="280" y="214"/>
                  </a:lnTo>
                  <a:lnTo>
                    <a:pt x="294" y="216"/>
                  </a:lnTo>
                  <a:lnTo>
                    <a:pt x="310" y="218"/>
                  </a:lnTo>
                  <a:lnTo>
                    <a:pt x="324" y="216"/>
                  </a:lnTo>
                  <a:lnTo>
                    <a:pt x="338" y="214"/>
                  </a:lnTo>
                  <a:lnTo>
                    <a:pt x="348" y="214"/>
                  </a:lnTo>
                  <a:lnTo>
                    <a:pt x="356" y="216"/>
                  </a:lnTo>
                  <a:lnTo>
                    <a:pt x="362" y="222"/>
                  </a:lnTo>
                  <a:lnTo>
                    <a:pt x="368" y="226"/>
                  </a:lnTo>
                  <a:lnTo>
                    <a:pt x="380" y="228"/>
                  </a:lnTo>
                  <a:lnTo>
                    <a:pt x="396" y="226"/>
                  </a:lnTo>
                  <a:lnTo>
                    <a:pt x="412" y="220"/>
                  </a:lnTo>
                  <a:lnTo>
                    <a:pt x="424" y="212"/>
                  </a:lnTo>
                  <a:lnTo>
                    <a:pt x="432" y="208"/>
                  </a:lnTo>
                  <a:lnTo>
                    <a:pt x="440" y="206"/>
                  </a:lnTo>
                  <a:lnTo>
                    <a:pt x="454" y="202"/>
                  </a:lnTo>
                  <a:lnTo>
                    <a:pt x="474" y="198"/>
                  </a:lnTo>
                  <a:lnTo>
                    <a:pt x="494" y="194"/>
                  </a:lnTo>
                  <a:lnTo>
                    <a:pt x="514" y="190"/>
                  </a:lnTo>
                  <a:lnTo>
                    <a:pt x="530" y="186"/>
                  </a:lnTo>
                  <a:lnTo>
                    <a:pt x="542" y="180"/>
                  </a:lnTo>
                  <a:lnTo>
                    <a:pt x="548" y="172"/>
                  </a:lnTo>
                  <a:lnTo>
                    <a:pt x="552" y="164"/>
                  </a:lnTo>
                  <a:lnTo>
                    <a:pt x="552" y="156"/>
                  </a:lnTo>
                  <a:lnTo>
                    <a:pt x="552" y="154"/>
                  </a:lnTo>
                  <a:lnTo>
                    <a:pt x="568" y="146"/>
                  </a:lnTo>
                  <a:lnTo>
                    <a:pt x="584" y="142"/>
                  </a:lnTo>
                  <a:lnTo>
                    <a:pt x="590" y="142"/>
                  </a:lnTo>
                  <a:lnTo>
                    <a:pt x="596" y="140"/>
                  </a:lnTo>
                  <a:lnTo>
                    <a:pt x="604" y="138"/>
                  </a:lnTo>
                  <a:lnTo>
                    <a:pt x="608" y="134"/>
                  </a:lnTo>
                  <a:lnTo>
                    <a:pt x="612" y="130"/>
                  </a:lnTo>
                  <a:lnTo>
                    <a:pt x="612" y="126"/>
                  </a:lnTo>
                  <a:lnTo>
                    <a:pt x="610" y="122"/>
                  </a:lnTo>
                  <a:lnTo>
                    <a:pt x="606" y="118"/>
                  </a:lnTo>
                  <a:lnTo>
                    <a:pt x="600" y="116"/>
                  </a:lnTo>
                  <a:lnTo>
                    <a:pt x="596" y="114"/>
                  </a:lnTo>
                  <a:lnTo>
                    <a:pt x="592" y="114"/>
                  </a:lnTo>
                  <a:lnTo>
                    <a:pt x="590" y="114"/>
                  </a:lnTo>
                  <a:lnTo>
                    <a:pt x="562" y="114"/>
                  </a:lnTo>
                  <a:lnTo>
                    <a:pt x="570" y="76"/>
                  </a:lnTo>
                  <a:lnTo>
                    <a:pt x="588" y="60"/>
                  </a:lnTo>
                  <a:lnTo>
                    <a:pt x="588" y="56"/>
                  </a:lnTo>
                  <a:lnTo>
                    <a:pt x="588" y="46"/>
                  </a:lnTo>
                  <a:lnTo>
                    <a:pt x="590" y="34"/>
                  </a:lnTo>
                  <a:lnTo>
                    <a:pt x="594" y="20"/>
                  </a:lnTo>
                  <a:lnTo>
                    <a:pt x="602" y="8"/>
                  </a:lnTo>
                  <a:lnTo>
                    <a:pt x="614" y="2"/>
                  </a:lnTo>
                  <a:lnTo>
                    <a:pt x="634" y="0"/>
                  </a:lnTo>
                  <a:lnTo>
                    <a:pt x="648" y="2"/>
                  </a:lnTo>
                  <a:lnTo>
                    <a:pt x="658" y="8"/>
                  </a:lnTo>
                  <a:lnTo>
                    <a:pt x="664" y="20"/>
                  </a:lnTo>
                  <a:lnTo>
                    <a:pt x="666" y="22"/>
                  </a:lnTo>
                  <a:lnTo>
                    <a:pt x="666" y="24"/>
                  </a:lnTo>
                  <a:lnTo>
                    <a:pt x="668" y="30"/>
                  </a:lnTo>
                  <a:lnTo>
                    <a:pt x="672" y="36"/>
                  </a:lnTo>
                  <a:lnTo>
                    <a:pt x="674" y="42"/>
                  </a:lnTo>
                  <a:lnTo>
                    <a:pt x="676" y="50"/>
                  </a:lnTo>
                  <a:lnTo>
                    <a:pt x="678" y="52"/>
                  </a:lnTo>
                  <a:lnTo>
                    <a:pt x="686" y="60"/>
                  </a:lnTo>
                  <a:lnTo>
                    <a:pt x="694" y="70"/>
                  </a:lnTo>
                  <a:lnTo>
                    <a:pt x="700" y="80"/>
                  </a:lnTo>
                  <a:lnTo>
                    <a:pt x="702" y="92"/>
                  </a:lnTo>
                  <a:lnTo>
                    <a:pt x="704" y="92"/>
                  </a:lnTo>
                  <a:lnTo>
                    <a:pt x="706" y="92"/>
                  </a:lnTo>
                  <a:lnTo>
                    <a:pt x="708" y="90"/>
                  </a:lnTo>
                  <a:lnTo>
                    <a:pt x="712" y="90"/>
                  </a:lnTo>
                  <a:lnTo>
                    <a:pt x="716" y="90"/>
                  </a:lnTo>
                  <a:lnTo>
                    <a:pt x="722" y="92"/>
                  </a:lnTo>
                  <a:lnTo>
                    <a:pt x="726" y="94"/>
                  </a:lnTo>
                  <a:lnTo>
                    <a:pt x="730" y="98"/>
                  </a:lnTo>
                  <a:lnTo>
                    <a:pt x="732" y="104"/>
                  </a:lnTo>
                  <a:lnTo>
                    <a:pt x="732" y="104"/>
                  </a:lnTo>
                  <a:lnTo>
                    <a:pt x="734" y="106"/>
                  </a:lnTo>
                  <a:lnTo>
                    <a:pt x="734" y="108"/>
                  </a:lnTo>
                  <a:lnTo>
                    <a:pt x="736" y="112"/>
                  </a:lnTo>
                  <a:lnTo>
                    <a:pt x="738" y="114"/>
                  </a:lnTo>
                  <a:lnTo>
                    <a:pt x="742" y="114"/>
                  </a:lnTo>
                  <a:lnTo>
                    <a:pt x="746" y="114"/>
                  </a:lnTo>
                  <a:lnTo>
                    <a:pt x="752" y="112"/>
                  </a:lnTo>
                  <a:lnTo>
                    <a:pt x="758" y="108"/>
                  </a:lnTo>
                  <a:lnTo>
                    <a:pt x="760" y="108"/>
                  </a:lnTo>
                  <a:lnTo>
                    <a:pt x="762" y="104"/>
                  </a:lnTo>
                  <a:lnTo>
                    <a:pt x="764" y="100"/>
                  </a:lnTo>
                  <a:lnTo>
                    <a:pt x="768" y="94"/>
                  </a:lnTo>
                  <a:lnTo>
                    <a:pt x="774" y="90"/>
                  </a:lnTo>
                  <a:lnTo>
                    <a:pt x="778" y="84"/>
                  </a:lnTo>
                  <a:lnTo>
                    <a:pt x="784" y="80"/>
                  </a:lnTo>
                  <a:lnTo>
                    <a:pt x="790" y="78"/>
                  </a:lnTo>
                  <a:lnTo>
                    <a:pt x="790" y="78"/>
                  </a:lnTo>
                  <a:lnTo>
                    <a:pt x="790" y="78"/>
                  </a:lnTo>
                  <a:lnTo>
                    <a:pt x="790" y="80"/>
                  </a:lnTo>
                  <a:lnTo>
                    <a:pt x="790" y="82"/>
                  </a:lnTo>
                  <a:lnTo>
                    <a:pt x="790" y="86"/>
                  </a:lnTo>
                  <a:lnTo>
                    <a:pt x="790" y="90"/>
                  </a:lnTo>
                  <a:lnTo>
                    <a:pt x="788" y="96"/>
                  </a:lnTo>
                  <a:lnTo>
                    <a:pt x="786" y="104"/>
                  </a:lnTo>
                  <a:lnTo>
                    <a:pt x="784" y="108"/>
                  </a:lnTo>
                  <a:lnTo>
                    <a:pt x="778" y="120"/>
                  </a:lnTo>
                  <a:lnTo>
                    <a:pt x="772" y="132"/>
                  </a:lnTo>
                  <a:lnTo>
                    <a:pt x="762" y="144"/>
                  </a:lnTo>
                  <a:lnTo>
                    <a:pt x="752" y="156"/>
                  </a:lnTo>
                  <a:lnTo>
                    <a:pt x="744" y="164"/>
                  </a:lnTo>
                  <a:lnTo>
                    <a:pt x="740" y="174"/>
                  </a:lnTo>
                  <a:lnTo>
                    <a:pt x="720" y="190"/>
                  </a:lnTo>
                  <a:lnTo>
                    <a:pt x="698" y="208"/>
                  </a:lnTo>
                  <a:lnTo>
                    <a:pt x="698" y="208"/>
                  </a:lnTo>
                  <a:lnTo>
                    <a:pt x="696" y="210"/>
                  </a:lnTo>
                  <a:lnTo>
                    <a:pt x="694" y="212"/>
                  </a:lnTo>
                  <a:lnTo>
                    <a:pt x="690" y="214"/>
                  </a:lnTo>
                  <a:lnTo>
                    <a:pt x="686" y="216"/>
                  </a:lnTo>
                  <a:lnTo>
                    <a:pt x="680" y="218"/>
                  </a:lnTo>
                  <a:lnTo>
                    <a:pt x="672" y="218"/>
                  </a:lnTo>
                  <a:lnTo>
                    <a:pt x="666" y="218"/>
                  </a:lnTo>
                  <a:lnTo>
                    <a:pt x="660" y="216"/>
                  </a:lnTo>
                  <a:lnTo>
                    <a:pt x="656" y="216"/>
                  </a:lnTo>
                  <a:lnTo>
                    <a:pt x="654" y="216"/>
                  </a:lnTo>
                  <a:lnTo>
                    <a:pt x="652" y="216"/>
                  </a:lnTo>
                  <a:lnTo>
                    <a:pt x="652" y="216"/>
                  </a:lnTo>
                  <a:lnTo>
                    <a:pt x="648" y="216"/>
                  </a:lnTo>
                  <a:lnTo>
                    <a:pt x="646" y="218"/>
                  </a:lnTo>
                  <a:lnTo>
                    <a:pt x="644" y="220"/>
                  </a:lnTo>
                  <a:lnTo>
                    <a:pt x="644" y="224"/>
                  </a:lnTo>
                  <a:lnTo>
                    <a:pt x="646" y="228"/>
                  </a:lnTo>
                  <a:lnTo>
                    <a:pt x="646" y="232"/>
                  </a:lnTo>
                  <a:lnTo>
                    <a:pt x="646" y="236"/>
                  </a:lnTo>
                  <a:lnTo>
                    <a:pt x="646" y="238"/>
                  </a:lnTo>
                  <a:lnTo>
                    <a:pt x="644" y="240"/>
                  </a:lnTo>
                  <a:lnTo>
                    <a:pt x="642" y="242"/>
                  </a:lnTo>
                  <a:lnTo>
                    <a:pt x="638" y="242"/>
                  </a:lnTo>
                  <a:lnTo>
                    <a:pt x="636" y="242"/>
                  </a:lnTo>
                  <a:lnTo>
                    <a:pt x="632" y="240"/>
                  </a:lnTo>
                  <a:lnTo>
                    <a:pt x="630" y="240"/>
                  </a:lnTo>
                  <a:lnTo>
                    <a:pt x="628" y="240"/>
                  </a:lnTo>
                  <a:lnTo>
                    <a:pt x="628" y="262"/>
                  </a:lnTo>
                  <a:lnTo>
                    <a:pt x="628" y="262"/>
                  </a:lnTo>
                  <a:lnTo>
                    <a:pt x="626" y="264"/>
                  </a:lnTo>
                  <a:lnTo>
                    <a:pt x="622" y="268"/>
                  </a:lnTo>
                  <a:lnTo>
                    <a:pt x="618" y="270"/>
                  </a:lnTo>
                  <a:lnTo>
                    <a:pt x="612" y="274"/>
                  </a:lnTo>
                  <a:lnTo>
                    <a:pt x="608" y="276"/>
                  </a:lnTo>
                  <a:lnTo>
                    <a:pt x="606" y="276"/>
                  </a:lnTo>
                  <a:lnTo>
                    <a:pt x="604" y="276"/>
                  </a:lnTo>
                  <a:lnTo>
                    <a:pt x="602" y="274"/>
                  </a:lnTo>
                  <a:lnTo>
                    <a:pt x="600" y="274"/>
                  </a:lnTo>
                  <a:lnTo>
                    <a:pt x="600" y="272"/>
                  </a:lnTo>
                  <a:lnTo>
                    <a:pt x="600" y="268"/>
                  </a:lnTo>
                  <a:lnTo>
                    <a:pt x="602" y="264"/>
                  </a:lnTo>
                  <a:lnTo>
                    <a:pt x="606" y="262"/>
                  </a:lnTo>
                  <a:lnTo>
                    <a:pt x="608" y="258"/>
                  </a:lnTo>
                  <a:lnTo>
                    <a:pt x="608" y="256"/>
                  </a:lnTo>
                  <a:lnTo>
                    <a:pt x="608" y="254"/>
                  </a:lnTo>
                  <a:lnTo>
                    <a:pt x="604" y="252"/>
                  </a:lnTo>
                  <a:lnTo>
                    <a:pt x="600" y="252"/>
                  </a:lnTo>
                  <a:lnTo>
                    <a:pt x="596" y="254"/>
                  </a:lnTo>
                  <a:lnTo>
                    <a:pt x="592" y="256"/>
                  </a:lnTo>
                  <a:lnTo>
                    <a:pt x="586" y="260"/>
                  </a:lnTo>
                  <a:lnTo>
                    <a:pt x="582" y="264"/>
                  </a:lnTo>
                  <a:lnTo>
                    <a:pt x="574" y="266"/>
                  </a:lnTo>
                  <a:lnTo>
                    <a:pt x="568" y="266"/>
                  </a:lnTo>
                  <a:lnTo>
                    <a:pt x="562" y="266"/>
                  </a:lnTo>
                  <a:lnTo>
                    <a:pt x="558" y="266"/>
                  </a:lnTo>
                  <a:lnTo>
                    <a:pt x="556" y="264"/>
                  </a:lnTo>
                  <a:lnTo>
                    <a:pt x="554" y="264"/>
                  </a:lnTo>
                  <a:lnTo>
                    <a:pt x="554" y="264"/>
                  </a:lnTo>
                  <a:lnTo>
                    <a:pt x="552" y="266"/>
                  </a:lnTo>
                  <a:lnTo>
                    <a:pt x="550" y="268"/>
                  </a:lnTo>
                  <a:lnTo>
                    <a:pt x="550" y="270"/>
                  </a:lnTo>
                  <a:lnTo>
                    <a:pt x="552" y="274"/>
                  </a:lnTo>
                  <a:lnTo>
                    <a:pt x="554" y="278"/>
                  </a:lnTo>
                  <a:lnTo>
                    <a:pt x="560" y="282"/>
                  </a:lnTo>
                  <a:lnTo>
                    <a:pt x="566" y="286"/>
                  </a:lnTo>
                  <a:lnTo>
                    <a:pt x="570" y="290"/>
                  </a:lnTo>
                  <a:lnTo>
                    <a:pt x="574" y="294"/>
                  </a:lnTo>
                  <a:lnTo>
                    <a:pt x="578" y="296"/>
                  </a:lnTo>
                  <a:lnTo>
                    <a:pt x="578" y="296"/>
                  </a:lnTo>
                  <a:lnTo>
                    <a:pt x="580" y="296"/>
                  </a:lnTo>
                  <a:lnTo>
                    <a:pt x="584" y="294"/>
                  </a:lnTo>
                  <a:lnTo>
                    <a:pt x="590" y="294"/>
                  </a:lnTo>
                  <a:lnTo>
                    <a:pt x="594" y="292"/>
                  </a:lnTo>
                  <a:lnTo>
                    <a:pt x="600" y="292"/>
                  </a:lnTo>
                  <a:lnTo>
                    <a:pt x="604" y="290"/>
                  </a:lnTo>
                  <a:lnTo>
                    <a:pt x="610" y="290"/>
                  </a:lnTo>
                  <a:lnTo>
                    <a:pt x="616" y="292"/>
                  </a:lnTo>
                  <a:lnTo>
                    <a:pt x="620" y="294"/>
                  </a:lnTo>
                  <a:lnTo>
                    <a:pt x="622" y="296"/>
                  </a:lnTo>
                  <a:lnTo>
                    <a:pt x="624" y="298"/>
                  </a:lnTo>
                  <a:lnTo>
                    <a:pt x="624" y="300"/>
                  </a:lnTo>
                  <a:lnTo>
                    <a:pt x="620" y="302"/>
                  </a:lnTo>
                  <a:lnTo>
                    <a:pt x="616" y="304"/>
                  </a:lnTo>
                  <a:lnTo>
                    <a:pt x="610" y="306"/>
                  </a:lnTo>
                  <a:lnTo>
                    <a:pt x="604" y="308"/>
                  </a:lnTo>
                  <a:lnTo>
                    <a:pt x="600" y="312"/>
                  </a:lnTo>
                  <a:lnTo>
                    <a:pt x="596" y="314"/>
                  </a:lnTo>
                  <a:lnTo>
                    <a:pt x="592" y="316"/>
                  </a:lnTo>
                  <a:lnTo>
                    <a:pt x="590" y="316"/>
                  </a:lnTo>
                  <a:lnTo>
                    <a:pt x="590" y="316"/>
                  </a:lnTo>
                  <a:lnTo>
                    <a:pt x="588" y="318"/>
                  </a:lnTo>
                  <a:lnTo>
                    <a:pt x="584" y="320"/>
                  </a:lnTo>
                  <a:lnTo>
                    <a:pt x="582" y="324"/>
                  </a:lnTo>
                  <a:lnTo>
                    <a:pt x="580" y="326"/>
                  </a:lnTo>
                  <a:lnTo>
                    <a:pt x="580" y="332"/>
                  </a:lnTo>
                  <a:lnTo>
                    <a:pt x="582" y="336"/>
                  </a:lnTo>
                  <a:lnTo>
                    <a:pt x="586" y="342"/>
                  </a:lnTo>
                  <a:lnTo>
                    <a:pt x="590" y="348"/>
                  </a:lnTo>
                  <a:lnTo>
                    <a:pt x="594" y="352"/>
                  </a:lnTo>
                  <a:lnTo>
                    <a:pt x="596" y="358"/>
                  </a:lnTo>
                  <a:lnTo>
                    <a:pt x="598" y="362"/>
                  </a:lnTo>
                  <a:lnTo>
                    <a:pt x="600" y="364"/>
                  </a:lnTo>
                  <a:lnTo>
                    <a:pt x="600" y="366"/>
                  </a:lnTo>
                  <a:lnTo>
                    <a:pt x="608" y="390"/>
                  </a:lnTo>
                  <a:lnTo>
                    <a:pt x="610" y="390"/>
                  </a:lnTo>
                  <a:lnTo>
                    <a:pt x="610" y="394"/>
                  </a:lnTo>
                  <a:lnTo>
                    <a:pt x="612" y="398"/>
                  </a:lnTo>
                  <a:lnTo>
                    <a:pt x="614" y="402"/>
                  </a:lnTo>
                  <a:lnTo>
                    <a:pt x="614" y="406"/>
                  </a:lnTo>
                  <a:lnTo>
                    <a:pt x="614" y="412"/>
                  </a:lnTo>
                  <a:lnTo>
                    <a:pt x="614" y="416"/>
                  </a:lnTo>
                  <a:lnTo>
                    <a:pt x="614" y="422"/>
                  </a:lnTo>
                  <a:lnTo>
                    <a:pt x="612" y="426"/>
                  </a:lnTo>
                  <a:lnTo>
                    <a:pt x="610" y="430"/>
                  </a:lnTo>
                  <a:lnTo>
                    <a:pt x="606" y="434"/>
                  </a:lnTo>
                  <a:lnTo>
                    <a:pt x="606" y="436"/>
                  </a:lnTo>
                  <a:lnTo>
                    <a:pt x="604" y="438"/>
                  </a:lnTo>
                  <a:lnTo>
                    <a:pt x="592" y="458"/>
                  </a:lnTo>
                  <a:lnTo>
                    <a:pt x="582" y="482"/>
                  </a:lnTo>
                  <a:lnTo>
                    <a:pt x="560" y="502"/>
                  </a:lnTo>
                  <a:lnTo>
                    <a:pt x="544" y="512"/>
                  </a:lnTo>
                  <a:lnTo>
                    <a:pt x="540" y="520"/>
                  </a:lnTo>
                  <a:lnTo>
                    <a:pt x="536" y="520"/>
                  </a:lnTo>
                  <a:lnTo>
                    <a:pt x="526" y="522"/>
                  </a:lnTo>
                  <a:lnTo>
                    <a:pt x="514" y="522"/>
                  </a:lnTo>
                  <a:lnTo>
                    <a:pt x="502" y="520"/>
                  </a:lnTo>
                  <a:lnTo>
                    <a:pt x="494" y="532"/>
                  </a:lnTo>
                  <a:lnTo>
                    <a:pt x="482" y="534"/>
                  </a:lnTo>
                  <a:lnTo>
                    <a:pt x="482" y="534"/>
                  </a:lnTo>
                  <a:lnTo>
                    <a:pt x="480" y="534"/>
                  </a:lnTo>
                  <a:lnTo>
                    <a:pt x="478" y="534"/>
                  </a:lnTo>
                  <a:lnTo>
                    <a:pt x="474" y="536"/>
                  </a:lnTo>
                  <a:lnTo>
                    <a:pt x="472" y="536"/>
                  </a:lnTo>
                  <a:lnTo>
                    <a:pt x="470" y="540"/>
                  </a:lnTo>
                  <a:lnTo>
                    <a:pt x="468" y="542"/>
                  </a:lnTo>
                  <a:lnTo>
                    <a:pt x="468" y="546"/>
                  </a:lnTo>
                  <a:lnTo>
                    <a:pt x="470" y="552"/>
                  </a:lnTo>
                  <a:lnTo>
                    <a:pt x="470" y="558"/>
                  </a:lnTo>
                  <a:lnTo>
                    <a:pt x="470" y="564"/>
                  </a:lnTo>
                  <a:lnTo>
                    <a:pt x="470" y="568"/>
                  </a:lnTo>
                  <a:lnTo>
                    <a:pt x="470" y="570"/>
                  </a:lnTo>
                  <a:lnTo>
                    <a:pt x="468" y="572"/>
                  </a:lnTo>
                  <a:lnTo>
                    <a:pt x="456" y="574"/>
                  </a:lnTo>
                  <a:lnTo>
                    <a:pt x="454" y="574"/>
                  </a:lnTo>
                  <a:lnTo>
                    <a:pt x="452" y="572"/>
                  </a:lnTo>
                  <a:lnTo>
                    <a:pt x="450" y="570"/>
                  </a:lnTo>
                  <a:lnTo>
                    <a:pt x="450" y="566"/>
                  </a:lnTo>
                  <a:lnTo>
                    <a:pt x="450" y="564"/>
                  </a:lnTo>
                  <a:lnTo>
                    <a:pt x="452" y="560"/>
                  </a:lnTo>
                  <a:lnTo>
                    <a:pt x="456" y="556"/>
                  </a:lnTo>
                  <a:lnTo>
                    <a:pt x="458" y="552"/>
                  </a:lnTo>
                  <a:lnTo>
                    <a:pt x="460" y="548"/>
                  </a:lnTo>
                  <a:lnTo>
                    <a:pt x="460" y="544"/>
                  </a:lnTo>
                  <a:lnTo>
                    <a:pt x="458" y="540"/>
                  </a:lnTo>
                  <a:lnTo>
                    <a:pt x="456" y="538"/>
                  </a:lnTo>
                  <a:lnTo>
                    <a:pt x="452" y="536"/>
                  </a:lnTo>
                  <a:lnTo>
                    <a:pt x="448" y="536"/>
                  </a:lnTo>
                  <a:lnTo>
                    <a:pt x="444" y="534"/>
                  </a:lnTo>
                  <a:lnTo>
                    <a:pt x="442" y="532"/>
                  </a:lnTo>
                  <a:lnTo>
                    <a:pt x="442" y="532"/>
                  </a:lnTo>
                  <a:lnTo>
                    <a:pt x="438" y="534"/>
                  </a:lnTo>
                  <a:lnTo>
                    <a:pt x="434" y="536"/>
                  </a:lnTo>
                  <a:lnTo>
                    <a:pt x="434" y="538"/>
                  </a:lnTo>
                  <a:lnTo>
                    <a:pt x="432" y="538"/>
                  </a:lnTo>
                  <a:lnTo>
                    <a:pt x="430" y="528"/>
                  </a:lnTo>
                  <a:lnTo>
                    <a:pt x="418" y="516"/>
                  </a:lnTo>
                  <a:lnTo>
                    <a:pt x="412" y="514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16"/>
                  </a:lnTo>
                  <a:lnTo>
                    <a:pt x="390" y="516"/>
                  </a:lnTo>
                  <a:lnTo>
                    <a:pt x="386" y="514"/>
                  </a:lnTo>
                  <a:lnTo>
                    <a:pt x="382" y="514"/>
                  </a:lnTo>
                  <a:lnTo>
                    <a:pt x="382" y="514"/>
                  </a:lnTo>
                  <a:lnTo>
                    <a:pt x="378" y="514"/>
                  </a:lnTo>
                  <a:lnTo>
                    <a:pt x="372" y="514"/>
                  </a:lnTo>
                  <a:lnTo>
                    <a:pt x="370" y="516"/>
                  </a:lnTo>
                  <a:lnTo>
                    <a:pt x="368" y="516"/>
                  </a:lnTo>
                  <a:lnTo>
                    <a:pt x="364" y="516"/>
                  </a:lnTo>
                  <a:lnTo>
                    <a:pt x="362" y="518"/>
                  </a:lnTo>
                  <a:lnTo>
                    <a:pt x="362" y="520"/>
                  </a:lnTo>
                  <a:lnTo>
                    <a:pt x="362" y="520"/>
                  </a:lnTo>
                  <a:lnTo>
                    <a:pt x="362" y="522"/>
                  </a:lnTo>
                  <a:lnTo>
                    <a:pt x="358" y="524"/>
                  </a:lnTo>
                  <a:lnTo>
                    <a:pt x="356" y="526"/>
                  </a:lnTo>
                  <a:lnTo>
                    <a:pt x="356" y="526"/>
                  </a:lnTo>
                  <a:lnTo>
                    <a:pt x="356" y="528"/>
                  </a:lnTo>
                  <a:lnTo>
                    <a:pt x="356" y="528"/>
                  </a:lnTo>
                  <a:lnTo>
                    <a:pt x="356" y="528"/>
                  </a:lnTo>
                  <a:lnTo>
                    <a:pt x="356" y="532"/>
                  </a:lnTo>
                  <a:lnTo>
                    <a:pt x="358" y="538"/>
                  </a:lnTo>
                  <a:lnTo>
                    <a:pt x="356" y="542"/>
                  </a:lnTo>
                  <a:lnTo>
                    <a:pt x="356" y="544"/>
                  </a:lnTo>
                  <a:lnTo>
                    <a:pt x="354" y="544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50" y="544"/>
                  </a:lnTo>
                  <a:lnTo>
                    <a:pt x="348" y="544"/>
                  </a:lnTo>
                  <a:lnTo>
                    <a:pt x="342" y="546"/>
                  </a:lnTo>
                  <a:lnTo>
                    <a:pt x="338" y="548"/>
                  </a:lnTo>
                  <a:lnTo>
                    <a:pt x="334" y="548"/>
                  </a:lnTo>
                  <a:lnTo>
                    <a:pt x="332" y="548"/>
                  </a:lnTo>
                  <a:lnTo>
                    <a:pt x="332" y="548"/>
                  </a:lnTo>
                  <a:lnTo>
                    <a:pt x="332" y="546"/>
                  </a:lnTo>
                  <a:lnTo>
                    <a:pt x="332" y="542"/>
                  </a:lnTo>
                  <a:lnTo>
                    <a:pt x="334" y="538"/>
                  </a:lnTo>
                  <a:lnTo>
                    <a:pt x="334" y="536"/>
                  </a:lnTo>
                  <a:lnTo>
                    <a:pt x="334" y="534"/>
                  </a:lnTo>
                  <a:lnTo>
                    <a:pt x="326" y="528"/>
                  </a:lnTo>
                  <a:lnTo>
                    <a:pt x="320" y="530"/>
                  </a:lnTo>
                  <a:lnTo>
                    <a:pt x="316" y="530"/>
                  </a:lnTo>
                  <a:lnTo>
                    <a:pt x="312" y="528"/>
                  </a:lnTo>
                  <a:lnTo>
                    <a:pt x="310" y="526"/>
                  </a:lnTo>
                  <a:lnTo>
                    <a:pt x="308" y="524"/>
                  </a:lnTo>
                  <a:lnTo>
                    <a:pt x="308" y="522"/>
                  </a:lnTo>
                  <a:lnTo>
                    <a:pt x="308" y="520"/>
                  </a:lnTo>
                  <a:lnTo>
                    <a:pt x="308" y="520"/>
                  </a:lnTo>
                  <a:lnTo>
                    <a:pt x="312" y="498"/>
                  </a:lnTo>
                  <a:lnTo>
                    <a:pt x="316" y="488"/>
                  </a:lnTo>
                  <a:lnTo>
                    <a:pt x="320" y="484"/>
                  </a:lnTo>
                  <a:lnTo>
                    <a:pt x="320" y="484"/>
                  </a:lnTo>
                  <a:lnTo>
                    <a:pt x="316" y="470"/>
                  </a:lnTo>
                  <a:lnTo>
                    <a:pt x="310" y="458"/>
                  </a:lnTo>
                  <a:lnTo>
                    <a:pt x="304" y="452"/>
                  </a:lnTo>
                  <a:lnTo>
                    <a:pt x="300" y="450"/>
                  </a:lnTo>
                  <a:lnTo>
                    <a:pt x="300" y="448"/>
                  </a:lnTo>
                  <a:lnTo>
                    <a:pt x="298" y="448"/>
                  </a:lnTo>
                  <a:lnTo>
                    <a:pt x="264" y="452"/>
                  </a:lnTo>
                  <a:lnTo>
                    <a:pt x="252" y="450"/>
                  </a:lnTo>
                  <a:lnTo>
                    <a:pt x="248" y="446"/>
                  </a:lnTo>
                  <a:lnTo>
                    <a:pt x="242" y="442"/>
                  </a:lnTo>
                  <a:lnTo>
                    <a:pt x="232" y="440"/>
                  </a:lnTo>
                  <a:lnTo>
                    <a:pt x="222" y="440"/>
                  </a:lnTo>
                  <a:lnTo>
                    <a:pt x="216" y="438"/>
                  </a:lnTo>
                  <a:lnTo>
                    <a:pt x="208" y="440"/>
                  </a:lnTo>
                  <a:lnTo>
                    <a:pt x="200" y="444"/>
                  </a:lnTo>
                  <a:lnTo>
                    <a:pt x="196" y="446"/>
                  </a:lnTo>
                  <a:lnTo>
                    <a:pt x="192" y="450"/>
                  </a:lnTo>
                  <a:lnTo>
                    <a:pt x="188" y="452"/>
                  </a:lnTo>
                  <a:lnTo>
                    <a:pt x="186" y="454"/>
                  </a:lnTo>
                  <a:lnTo>
                    <a:pt x="186" y="454"/>
                  </a:lnTo>
                  <a:lnTo>
                    <a:pt x="186" y="454"/>
                  </a:lnTo>
                  <a:lnTo>
                    <a:pt x="186" y="452"/>
                  </a:lnTo>
                  <a:lnTo>
                    <a:pt x="186" y="452"/>
                  </a:lnTo>
                  <a:lnTo>
                    <a:pt x="184" y="450"/>
                  </a:lnTo>
                  <a:lnTo>
                    <a:pt x="184" y="448"/>
                  </a:lnTo>
                  <a:lnTo>
                    <a:pt x="182" y="450"/>
                  </a:lnTo>
                  <a:lnTo>
                    <a:pt x="180" y="450"/>
                  </a:lnTo>
                  <a:lnTo>
                    <a:pt x="178" y="450"/>
                  </a:lnTo>
                  <a:lnTo>
                    <a:pt x="178" y="452"/>
                  </a:lnTo>
                  <a:lnTo>
                    <a:pt x="114" y="438"/>
                  </a:lnTo>
                  <a:lnTo>
                    <a:pt x="88" y="416"/>
                  </a:lnTo>
                  <a:lnTo>
                    <a:pt x="82" y="402"/>
                  </a:lnTo>
                  <a:lnTo>
                    <a:pt x="82" y="392"/>
                  </a:lnTo>
                  <a:lnTo>
                    <a:pt x="88" y="384"/>
                  </a:lnTo>
                  <a:lnTo>
                    <a:pt x="92" y="380"/>
                  </a:lnTo>
                  <a:lnTo>
                    <a:pt x="94" y="380"/>
                  </a:lnTo>
                  <a:lnTo>
                    <a:pt x="88" y="366"/>
                  </a:lnTo>
                  <a:lnTo>
                    <a:pt x="96" y="362"/>
                  </a:lnTo>
                  <a:lnTo>
                    <a:pt x="94" y="358"/>
                  </a:lnTo>
                  <a:lnTo>
                    <a:pt x="92" y="354"/>
                  </a:lnTo>
                  <a:lnTo>
                    <a:pt x="92" y="350"/>
                  </a:lnTo>
                  <a:lnTo>
                    <a:pt x="90" y="348"/>
                  </a:lnTo>
                  <a:lnTo>
                    <a:pt x="90" y="346"/>
                  </a:lnTo>
                  <a:lnTo>
                    <a:pt x="88" y="342"/>
                  </a:lnTo>
                  <a:lnTo>
                    <a:pt x="86" y="340"/>
                  </a:lnTo>
                  <a:lnTo>
                    <a:pt x="82" y="338"/>
                  </a:lnTo>
                  <a:lnTo>
                    <a:pt x="76" y="336"/>
                  </a:lnTo>
                  <a:lnTo>
                    <a:pt x="72" y="336"/>
                  </a:lnTo>
                  <a:lnTo>
                    <a:pt x="66" y="334"/>
                  </a:lnTo>
                  <a:lnTo>
                    <a:pt x="62" y="332"/>
                  </a:lnTo>
                  <a:lnTo>
                    <a:pt x="60" y="330"/>
                  </a:lnTo>
                  <a:lnTo>
                    <a:pt x="58" y="328"/>
                  </a:lnTo>
                  <a:lnTo>
                    <a:pt x="50" y="330"/>
                  </a:lnTo>
                  <a:lnTo>
                    <a:pt x="30" y="332"/>
                  </a:lnTo>
                  <a:lnTo>
                    <a:pt x="28" y="314"/>
                  </a:lnTo>
                  <a:lnTo>
                    <a:pt x="26" y="312"/>
                  </a:lnTo>
                  <a:lnTo>
                    <a:pt x="26" y="312"/>
                  </a:lnTo>
                  <a:lnTo>
                    <a:pt x="24" y="310"/>
                  </a:lnTo>
                  <a:lnTo>
                    <a:pt x="22" y="308"/>
                  </a:lnTo>
                  <a:lnTo>
                    <a:pt x="20" y="304"/>
                  </a:lnTo>
                  <a:lnTo>
                    <a:pt x="18" y="300"/>
                  </a:lnTo>
                  <a:lnTo>
                    <a:pt x="16" y="294"/>
                  </a:lnTo>
                  <a:lnTo>
                    <a:pt x="16" y="290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2" y="284"/>
                  </a:lnTo>
                  <a:lnTo>
                    <a:pt x="10" y="282"/>
                  </a:lnTo>
                  <a:lnTo>
                    <a:pt x="6" y="282"/>
                  </a:lnTo>
                  <a:lnTo>
                    <a:pt x="4" y="280"/>
                  </a:lnTo>
                  <a:lnTo>
                    <a:pt x="2" y="280"/>
                  </a:lnTo>
                  <a:lnTo>
                    <a:pt x="0" y="276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0" y="264"/>
                  </a:lnTo>
                  <a:lnTo>
                    <a:pt x="2" y="260"/>
                  </a:lnTo>
                  <a:lnTo>
                    <a:pt x="4" y="256"/>
                  </a:lnTo>
                  <a:lnTo>
                    <a:pt x="8" y="254"/>
                  </a:lnTo>
                  <a:lnTo>
                    <a:pt x="12" y="252"/>
                  </a:lnTo>
                  <a:lnTo>
                    <a:pt x="18" y="252"/>
                  </a:lnTo>
                  <a:lnTo>
                    <a:pt x="28" y="254"/>
                  </a:lnTo>
                  <a:lnTo>
                    <a:pt x="40" y="246"/>
                  </a:lnTo>
                  <a:lnTo>
                    <a:pt x="40" y="246"/>
                  </a:lnTo>
                  <a:lnTo>
                    <a:pt x="42" y="244"/>
                  </a:lnTo>
                  <a:lnTo>
                    <a:pt x="44" y="242"/>
                  </a:lnTo>
                  <a:lnTo>
                    <a:pt x="48" y="242"/>
                  </a:lnTo>
                  <a:lnTo>
                    <a:pt x="54" y="240"/>
                  </a:lnTo>
                  <a:lnTo>
                    <a:pt x="54" y="240"/>
                  </a:lnTo>
                  <a:lnTo>
                    <a:pt x="56" y="240"/>
                  </a:lnTo>
                  <a:lnTo>
                    <a:pt x="60" y="240"/>
                  </a:lnTo>
                  <a:lnTo>
                    <a:pt x="64" y="238"/>
                  </a:lnTo>
                  <a:lnTo>
                    <a:pt x="70" y="236"/>
                  </a:lnTo>
                  <a:lnTo>
                    <a:pt x="74" y="232"/>
                  </a:lnTo>
                  <a:lnTo>
                    <a:pt x="78" y="226"/>
                  </a:lnTo>
                  <a:lnTo>
                    <a:pt x="80" y="220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4" y="212"/>
                  </a:lnTo>
                  <a:lnTo>
                    <a:pt x="84" y="208"/>
                  </a:lnTo>
                  <a:lnTo>
                    <a:pt x="84" y="206"/>
                  </a:lnTo>
                  <a:lnTo>
                    <a:pt x="84" y="202"/>
                  </a:lnTo>
                  <a:lnTo>
                    <a:pt x="80" y="202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4" y="192"/>
                  </a:lnTo>
                  <a:lnTo>
                    <a:pt x="74" y="188"/>
                  </a:lnTo>
                  <a:lnTo>
                    <a:pt x="74" y="186"/>
                  </a:lnTo>
                  <a:lnTo>
                    <a:pt x="80" y="184"/>
                  </a:lnTo>
                  <a:lnTo>
                    <a:pt x="84" y="182"/>
                  </a:lnTo>
                  <a:lnTo>
                    <a:pt x="86" y="182"/>
                  </a:lnTo>
                  <a:lnTo>
                    <a:pt x="88" y="180"/>
                  </a:lnTo>
                  <a:lnTo>
                    <a:pt x="88" y="180"/>
                  </a:lnTo>
                  <a:lnTo>
                    <a:pt x="90" y="178"/>
                  </a:lnTo>
                  <a:lnTo>
                    <a:pt x="90" y="176"/>
                  </a:lnTo>
                  <a:lnTo>
                    <a:pt x="90" y="174"/>
                  </a:lnTo>
                  <a:lnTo>
                    <a:pt x="90" y="172"/>
                  </a:lnTo>
                  <a:lnTo>
                    <a:pt x="90" y="172"/>
                  </a:lnTo>
                  <a:lnTo>
                    <a:pt x="94" y="172"/>
                  </a:lnTo>
                  <a:lnTo>
                    <a:pt x="98" y="170"/>
                  </a:lnTo>
                  <a:lnTo>
                    <a:pt x="102" y="170"/>
                  </a:lnTo>
                  <a:lnTo>
                    <a:pt x="106" y="168"/>
                  </a:lnTo>
                  <a:lnTo>
                    <a:pt x="110" y="164"/>
                  </a:lnTo>
                  <a:lnTo>
                    <a:pt x="112" y="158"/>
                  </a:lnTo>
                  <a:lnTo>
                    <a:pt x="116" y="152"/>
                  </a:lnTo>
                  <a:lnTo>
                    <a:pt x="116" y="146"/>
                  </a:lnTo>
                  <a:lnTo>
                    <a:pt x="116" y="142"/>
                  </a:lnTo>
                  <a:lnTo>
                    <a:pt x="120" y="136"/>
                  </a:lnTo>
                  <a:lnTo>
                    <a:pt x="124" y="134"/>
                  </a:lnTo>
                  <a:lnTo>
                    <a:pt x="128" y="132"/>
                  </a:lnTo>
                  <a:lnTo>
                    <a:pt x="134" y="130"/>
                  </a:lnTo>
                  <a:lnTo>
                    <a:pt x="140" y="130"/>
                  </a:lnTo>
                  <a:lnTo>
                    <a:pt x="144" y="128"/>
                  </a:lnTo>
                  <a:lnTo>
                    <a:pt x="146" y="124"/>
                  </a:lnTo>
                  <a:lnTo>
                    <a:pt x="148" y="120"/>
                  </a:lnTo>
                  <a:lnTo>
                    <a:pt x="150" y="114"/>
                  </a:lnTo>
                  <a:lnTo>
                    <a:pt x="154" y="110"/>
                  </a:lnTo>
                  <a:lnTo>
                    <a:pt x="158" y="104"/>
                  </a:lnTo>
                  <a:lnTo>
                    <a:pt x="164" y="102"/>
                  </a:lnTo>
                  <a:lnTo>
                    <a:pt x="172" y="100"/>
                  </a:lnTo>
                  <a:lnTo>
                    <a:pt x="176" y="100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80" y="94"/>
                  </a:lnTo>
                  <a:lnTo>
                    <a:pt x="180" y="92"/>
                  </a:lnTo>
                  <a:lnTo>
                    <a:pt x="180" y="90"/>
                  </a:lnTo>
                  <a:lnTo>
                    <a:pt x="180" y="86"/>
                  </a:lnTo>
                  <a:lnTo>
                    <a:pt x="182" y="82"/>
                  </a:lnTo>
                  <a:lnTo>
                    <a:pt x="186" y="80"/>
                  </a:lnTo>
                  <a:lnTo>
                    <a:pt x="190" y="76"/>
                  </a:lnTo>
                  <a:lnTo>
                    <a:pt x="194" y="74"/>
                  </a:lnTo>
                  <a:lnTo>
                    <a:pt x="216" y="74"/>
                  </a:lnTo>
                  <a:lnTo>
                    <a:pt x="194" y="8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12"/>
            <p:cNvSpPr>
              <a:spLocks/>
            </p:cNvSpPr>
            <p:nvPr/>
          </p:nvSpPr>
          <p:spPr bwMode="gray">
            <a:xfrm>
              <a:off x="2133" y="2924"/>
              <a:ext cx="68" cy="56"/>
            </a:xfrm>
            <a:custGeom>
              <a:avLst/>
              <a:gdLst>
                <a:gd name="T0" fmla="*/ 2 w 68"/>
                <a:gd name="T1" fmla="*/ 36 h 56"/>
                <a:gd name="T2" fmla="*/ 2 w 68"/>
                <a:gd name="T3" fmla="*/ 32 h 56"/>
                <a:gd name="T4" fmla="*/ 0 w 68"/>
                <a:gd name="T5" fmla="*/ 22 h 56"/>
                <a:gd name="T6" fmla="*/ 2 w 68"/>
                <a:gd name="T7" fmla="*/ 10 h 56"/>
                <a:gd name="T8" fmla="*/ 10 w 68"/>
                <a:gd name="T9" fmla="*/ 4 h 56"/>
                <a:gd name="T10" fmla="*/ 10 w 68"/>
                <a:gd name="T11" fmla="*/ 2 h 56"/>
                <a:gd name="T12" fmla="*/ 12 w 68"/>
                <a:gd name="T13" fmla="*/ 2 h 56"/>
                <a:gd name="T14" fmla="*/ 14 w 68"/>
                <a:gd name="T15" fmla="*/ 2 h 56"/>
                <a:gd name="T16" fmla="*/ 16 w 68"/>
                <a:gd name="T17" fmla="*/ 0 h 56"/>
                <a:gd name="T18" fmla="*/ 22 w 68"/>
                <a:gd name="T19" fmla="*/ 0 h 56"/>
                <a:gd name="T20" fmla="*/ 28 w 68"/>
                <a:gd name="T21" fmla="*/ 2 h 56"/>
                <a:gd name="T22" fmla="*/ 34 w 68"/>
                <a:gd name="T23" fmla="*/ 4 h 56"/>
                <a:gd name="T24" fmla="*/ 42 w 68"/>
                <a:gd name="T25" fmla="*/ 10 h 56"/>
                <a:gd name="T26" fmla="*/ 44 w 68"/>
                <a:gd name="T27" fmla="*/ 8 h 56"/>
                <a:gd name="T28" fmla="*/ 46 w 68"/>
                <a:gd name="T29" fmla="*/ 8 h 56"/>
                <a:gd name="T30" fmla="*/ 50 w 68"/>
                <a:gd name="T31" fmla="*/ 8 h 56"/>
                <a:gd name="T32" fmla="*/ 54 w 68"/>
                <a:gd name="T33" fmla="*/ 8 h 56"/>
                <a:gd name="T34" fmla="*/ 58 w 68"/>
                <a:gd name="T35" fmla="*/ 8 h 56"/>
                <a:gd name="T36" fmla="*/ 60 w 68"/>
                <a:gd name="T37" fmla="*/ 8 h 56"/>
                <a:gd name="T38" fmla="*/ 64 w 68"/>
                <a:gd name="T39" fmla="*/ 10 h 56"/>
                <a:gd name="T40" fmla="*/ 66 w 68"/>
                <a:gd name="T41" fmla="*/ 12 h 56"/>
                <a:gd name="T42" fmla="*/ 68 w 68"/>
                <a:gd name="T43" fmla="*/ 16 h 56"/>
                <a:gd name="T44" fmla="*/ 68 w 68"/>
                <a:gd name="T45" fmla="*/ 18 h 56"/>
                <a:gd name="T46" fmla="*/ 66 w 68"/>
                <a:gd name="T47" fmla="*/ 22 h 56"/>
                <a:gd name="T48" fmla="*/ 66 w 68"/>
                <a:gd name="T49" fmla="*/ 26 h 56"/>
                <a:gd name="T50" fmla="*/ 64 w 68"/>
                <a:gd name="T51" fmla="*/ 30 h 56"/>
                <a:gd name="T52" fmla="*/ 64 w 68"/>
                <a:gd name="T53" fmla="*/ 32 h 56"/>
                <a:gd name="T54" fmla="*/ 64 w 68"/>
                <a:gd name="T55" fmla="*/ 34 h 56"/>
                <a:gd name="T56" fmla="*/ 54 w 68"/>
                <a:gd name="T57" fmla="*/ 38 h 56"/>
                <a:gd name="T58" fmla="*/ 50 w 68"/>
                <a:gd name="T59" fmla="*/ 42 h 56"/>
                <a:gd name="T60" fmla="*/ 46 w 68"/>
                <a:gd name="T61" fmla="*/ 42 h 56"/>
                <a:gd name="T62" fmla="*/ 42 w 68"/>
                <a:gd name="T63" fmla="*/ 52 h 56"/>
                <a:gd name="T64" fmla="*/ 24 w 68"/>
                <a:gd name="T65" fmla="*/ 56 h 56"/>
                <a:gd name="T66" fmla="*/ 2 w 68"/>
                <a:gd name="T67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56">
                  <a:moveTo>
                    <a:pt x="2" y="36"/>
                  </a:moveTo>
                  <a:lnTo>
                    <a:pt x="2" y="32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4" y="4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4" y="34"/>
                  </a:lnTo>
                  <a:lnTo>
                    <a:pt x="54" y="38"/>
                  </a:lnTo>
                  <a:lnTo>
                    <a:pt x="50" y="42"/>
                  </a:lnTo>
                  <a:lnTo>
                    <a:pt x="46" y="42"/>
                  </a:lnTo>
                  <a:lnTo>
                    <a:pt x="42" y="52"/>
                  </a:lnTo>
                  <a:lnTo>
                    <a:pt x="24" y="56"/>
                  </a:lnTo>
                  <a:lnTo>
                    <a:pt x="2" y="3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13"/>
            <p:cNvSpPr>
              <a:spLocks/>
            </p:cNvSpPr>
            <p:nvPr/>
          </p:nvSpPr>
          <p:spPr bwMode="gray">
            <a:xfrm>
              <a:off x="2487" y="2650"/>
              <a:ext cx="36" cy="44"/>
            </a:xfrm>
            <a:custGeom>
              <a:avLst/>
              <a:gdLst>
                <a:gd name="T0" fmla="*/ 6 w 36"/>
                <a:gd name="T1" fmla="*/ 0 h 44"/>
                <a:gd name="T2" fmla="*/ 6 w 36"/>
                <a:gd name="T3" fmla="*/ 2 h 44"/>
                <a:gd name="T4" fmla="*/ 2 w 36"/>
                <a:gd name="T5" fmla="*/ 4 h 44"/>
                <a:gd name="T6" fmla="*/ 0 w 36"/>
                <a:gd name="T7" fmla="*/ 6 h 44"/>
                <a:gd name="T8" fmla="*/ 0 w 36"/>
                <a:gd name="T9" fmla="*/ 10 h 44"/>
                <a:gd name="T10" fmla="*/ 2 w 36"/>
                <a:gd name="T11" fmla="*/ 12 h 44"/>
                <a:gd name="T12" fmla="*/ 4 w 36"/>
                <a:gd name="T13" fmla="*/ 16 h 44"/>
                <a:gd name="T14" fmla="*/ 8 w 36"/>
                <a:gd name="T15" fmla="*/ 20 h 44"/>
                <a:gd name="T16" fmla="*/ 10 w 36"/>
                <a:gd name="T17" fmla="*/ 24 h 44"/>
                <a:gd name="T18" fmla="*/ 14 w 36"/>
                <a:gd name="T19" fmla="*/ 28 h 44"/>
                <a:gd name="T20" fmla="*/ 16 w 36"/>
                <a:gd name="T21" fmla="*/ 32 h 44"/>
                <a:gd name="T22" fmla="*/ 16 w 36"/>
                <a:gd name="T23" fmla="*/ 32 h 44"/>
                <a:gd name="T24" fmla="*/ 16 w 36"/>
                <a:gd name="T25" fmla="*/ 34 h 44"/>
                <a:gd name="T26" fmla="*/ 16 w 36"/>
                <a:gd name="T27" fmla="*/ 36 h 44"/>
                <a:gd name="T28" fmla="*/ 16 w 36"/>
                <a:gd name="T29" fmla="*/ 38 h 44"/>
                <a:gd name="T30" fmla="*/ 18 w 36"/>
                <a:gd name="T31" fmla="*/ 40 h 44"/>
                <a:gd name="T32" fmla="*/ 18 w 36"/>
                <a:gd name="T33" fmla="*/ 42 h 44"/>
                <a:gd name="T34" fmla="*/ 22 w 36"/>
                <a:gd name="T35" fmla="*/ 44 h 44"/>
                <a:gd name="T36" fmla="*/ 26 w 36"/>
                <a:gd name="T37" fmla="*/ 44 h 44"/>
                <a:gd name="T38" fmla="*/ 30 w 36"/>
                <a:gd name="T39" fmla="*/ 42 h 44"/>
                <a:gd name="T40" fmla="*/ 34 w 36"/>
                <a:gd name="T41" fmla="*/ 38 h 44"/>
                <a:gd name="T42" fmla="*/ 34 w 36"/>
                <a:gd name="T43" fmla="*/ 34 h 44"/>
                <a:gd name="T44" fmla="*/ 34 w 36"/>
                <a:gd name="T45" fmla="*/ 30 h 44"/>
                <a:gd name="T46" fmla="*/ 34 w 36"/>
                <a:gd name="T47" fmla="*/ 26 h 44"/>
                <a:gd name="T48" fmla="*/ 34 w 36"/>
                <a:gd name="T49" fmla="*/ 22 h 44"/>
                <a:gd name="T50" fmla="*/ 34 w 36"/>
                <a:gd name="T51" fmla="*/ 18 h 44"/>
                <a:gd name="T52" fmla="*/ 34 w 36"/>
                <a:gd name="T53" fmla="*/ 16 h 44"/>
                <a:gd name="T54" fmla="*/ 36 w 36"/>
                <a:gd name="T55" fmla="*/ 14 h 44"/>
                <a:gd name="T56" fmla="*/ 34 w 36"/>
                <a:gd name="T57" fmla="*/ 14 h 44"/>
                <a:gd name="T58" fmla="*/ 32 w 36"/>
                <a:gd name="T59" fmla="*/ 12 h 44"/>
                <a:gd name="T60" fmla="*/ 28 w 36"/>
                <a:gd name="T61" fmla="*/ 10 h 44"/>
                <a:gd name="T62" fmla="*/ 24 w 36"/>
                <a:gd name="T63" fmla="*/ 6 h 44"/>
                <a:gd name="T64" fmla="*/ 20 w 36"/>
                <a:gd name="T65" fmla="*/ 4 h 44"/>
                <a:gd name="T66" fmla="*/ 18 w 36"/>
                <a:gd name="T67" fmla="*/ 4 h 44"/>
                <a:gd name="T68" fmla="*/ 12 w 36"/>
                <a:gd name="T69" fmla="*/ 4 h 44"/>
                <a:gd name="T70" fmla="*/ 10 w 36"/>
                <a:gd name="T71" fmla="*/ 2 h 44"/>
                <a:gd name="T72" fmla="*/ 8 w 36"/>
                <a:gd name="T73" fmla="*/ 2 h 44"/>
                <a:gd name="T74" fmla="*/ 6 w 36"/>
                <a:gd name="T7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44">
                  <a:moveTo>
                    <a:pt x="6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22" y="44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14"/>
            <p:cNvSpPr>
              <a:spLocks/>
            </p:cNvSpPr>
            <p:nvPr/>
          </p:nvSpPr>
          <p:spPr bwMode="gray">
            <a:xfrm>
              <a:off x="2499" y="2528"/>
              <a:ext cx="144" cy="122"/>
            </a:xfrm>
            <a:custGeom>
              <a:avLst/>
              <a:gdLst>
                <a:gd name="T0" fmla="*/ 0 w 144"/>
                <a:gd name="T1" fmla="*/ 114 h 122"/>
                <a:gd name="T2" fmla="*/ 22 w 144"/>
                <a:gd name="T3" fmla="*/ 114 h 122"/>
                <a:gd name="T4" fmla="*/ 58 w 144"/>
                <a:gd name="T5" fmla="*/ 106 h 122"/>
                <a:gd name="T6" fmla="*/ 62 w 144"/>
                <a:gd name="T7" fmla="*/ 118 h 122"/>
                <a:gd name="T8" fmla="*/ 66 w 144"/>
                <a:gd name="T9" fmla="*/ 120 h 122"/>
                <a:gd name="T10" fmla="*/ 74 w 144"/>
                <a:gd name="T11" fmla="*/ 120 h 122"/>
                <a:gd name="T12" fmla="*/ 82 w 144"/>
                <a:gd name="T13" fmla="*/ 114 h 122"/>
                <a:gd name="T14" fmla="*/ 86 w 144"/>
                <a:gd name="T15" fmla="*/ 110 h 122"/>
                <a:gd name="T16" fmla="*/ 102 w 144"/>
                <a:gd name="T17" fmla="*/ 104 h 122"/>
                <a:gd name="T18" fmla="*/ 106 w 144"/>
                <a:gd name="T19" fmla="*/ 100 h 122"/>
                <a:gd name="T20" fmla="*/ 116 w 144"/>
                <a:gd name="T21" fmla="*/ 94 h 122"/>
                <a:gd name="T22" fmla="*/ 124 w 144"/>
                <a:gd name="T23" fmla="*/ 88 h 122"/>
                <a:gd name="T24" fmla="*/ 128 w 144"/>
                <a:gd name="T25" fmla="*/ 82 h 122"/>
                <a:gd name="T26" fmla="*/ 132 w 144"/>
                <a:gd name="T27" fmla="*/ 76 h 122"/>
                <a:gd name="T28" fmla="*/ 136 w 144"/>
                <a:gd name="T29" fmla="*/ 68 h 122"/>
                <a:gd name="T30" fmla="*/ 138 w 144"/>
                <a:gd name="T31" fmla="*/ 60 h 122"/>
                <a:gd name="T32" fmla="*/ 138 w 144"/>
                <a:gd name="T33" fmla="*/ 52 h 122"/>
                <a:gd name="T34" fmla="*/ 136 w 144"/>
                <a:gd name="T35" fmla="*/ 44 h 122"/>
                <a:gd name="T36" fmla="*/ 136 w 144"/>
                <a:gd name="T37" fmla="*/ 42 h 122"/>
                <a:gd name="T38" fmla="*/ 140 w 144"/>
                <a:gd name="T39" fmla="*/ 38 h 122"/>
                <a:gd name="T40" fmla="*/ 144 w 144"/>
                <a:gd name="T41" fmla="*/ 30 h 122"/>
                <a:gd name="T42" fmla="*/ 144 w 144"/>
                <a:gd name="T43" fmla="*/ 20 h 122"/>
                <a:gd name="T44" fmla="*/ 142 w 144"/>
                <a:gd name="T45" fmla="*/ 8 h 122"/>
                <a:gd name="T46" fmla="*/ 140 w 144"/>
                <a:gd name="T47" fmla="*/ 0 h 122"/>
                <a:gd name="T48" fmla="*/ 138 w 144"/>
                <a:gd name="T49" fmla="*/ 0 h 122"/>
                <a:gd name="T50" fmla="*/ 132 w 144"/>
                <a:gd name="T51" fmla="*/ 2 h 122"/>
                <a:gd name="T52" fmla="*/ 122 w 144"/>
                <a:gd name="T53" fmla="*/ 8 h 122"/>
                <a:gd name="T54" fmla="*/ 116 w 144"/>
                <a:gd name="T55" fmla="*/ 18 h 122"/>
                <a:gd name="T56" fmla="*/ 114 w 144"/>
                <a:gd name="T57" fmla="*/ 32 h 122"/>
                <a:gd name="T58" fmla="*/ 112 w 144"/>
                <a:gd name="T59" fmla="*/ 44 h 122"/>
                <a:gd name="T60" fmla="*/ 108 w 144"/>
                <a:gd name="T61" fmla="*/ 48 h 122"/>
                <a:gd name="T62" fmla="*/ 102 w 144"/>
                <a:gd name="T63" fmla="*/ 58 h 122"/>
                <a:gd name="T64" fmla="*/ 94 w 144"/>
                <a:gd name="T65" fmla="*/ 68 h 122"/>
                <a:gd name="T66" fmla="*/ 82 w 144"/>
                <a:gd name="T67" fmla="*/ 76 h 122"/>
                <a:gd name="T68" fmla="*/ 72 w 144"/>
                <a:gd name="T69" fmla="*/ 84 h 122"/>
                <a:gd name="T70" fmla="*/ 64 w 144"/>
                <a:gd name="T71" fmla="*/ 90 h 122"/>
                <a:gd name="T72" fmla="*/ 40 w 144"/>
                <a:gd name="T73" fmla="*/ 90 h 122"/>
                <a:gd name="T74" fmla="*/ 6 w 144"/>
                <a:gd name="T75" fmla="*/ 10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22">
                  <a:moveTo>
                    <a:pt x="6" y="106"/>
                  </a:moveTo>
                  <a:lnTo>
                    <a:pt x="0" y="114"/>
                  </a:lnTo>
                  <a:lnTo>
                    <a:pt x="14" y="118"/>
                  </a:lnTo>
                  <a:lnTo>
                    <a:pt x="22" y="114"/>
                  </a:lnTo>
                  <a:lnTo>
                    <a:pt x="38" y="110"/>
                  </a:lnTo>
                  <a:lnTo>
                    <a:pt x="58" y="106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2" y="120"/>
                  </a:lnTo>
                  <a:lnTo>
                    <a:pt x="66" y="120"/>
                  </a:lnTo>
                  <a:lnTo>
                    <a:pt x="68" y="122"/>
                  </a:lnTo>
                  <a:lnTo>
                    <a:pt x="74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4" y="110"/>
                  </a:lnTo>
                  <a:lnTo>
                    <a:pt x="86" y="110"/>
                  </a:lnTo>
                  <a:lnTo>
                    <a:pt x="100" y="106"/>
                  </a:lnTo>
                  <a:lnTo>
                    <a:pt x="102" y="104"/>
                  </a:lnTo>
                  <a:lnTo>
                    <a:pt x="104" y="104"/>
                  </a:lnTo>
                  <a:lnTo>
                    <a:pt x="106" y="100"/>
                  </a:lnTo>
                  <a:lnTo>
                    <a:pt x="112" y="98"/>
                  </a:lnTo>
                  <a:lnTo>
                    <a:pt x="116" y="94"/>
                  </a:lnTo>
                  <a:lnTo>
                    <a:pt x="120" y="90"/>
                  </a:lnTo>
                  <a:lnTo>
                    <a:pt x="124" y="88"/>
                  </a:lnTo>
                  <a:lnTo>
                    <a:pt x="126" y="84"/>
                  </a:lnTo>
                  <a:lnTo>
                    <a:pt x="128" y="82"/>
                  </a:lnTo>
                  <a:lnTo>
                    <a:pt x="130" y="80"/>
                  </a:lnTo>
                  <a:lnTo>
                    <a:pt x="132" y="76"/>
                  </a:lnTo>
                  <a:lnTo>
                    <a:pt x="134" y="72"/>
                  </a:lnTo>
                  <a:lnTo>
                    <a:pt x="136" y="68"/>
                  </a:lnTo>
                  <a:lnTo>
                    <a:pt x="138" y="64"/>
                  </a:lnTo>
                  <a:lnTo>
                    <a:pt x="138" y="60"/>
                  </a:lnTo>
                  <a:lnTo>
                    <a:pt x="138" y="58"/>
                  </a:lnTo>
                  <a:lnTo>
                    <a:pt x="138" y="52"/>
                  </a:lnTo>
                  <a:lnTo>
                    <a:pt x="136" y="48"/>
                  </a:lnTo>
                  <a:lnTo>
                    <a:pt x="136" y="44"/>
                  </a:lnTo>
                  <a:lnTo>
                    <a:pt x="136" y="42"/>
                  </a:lnTo>
                  <a:lnTo>
                    <a:pt x="136" y="42"/>
                  </a:lnTo>
                  <a:lnTo>
                    <a:pt x="138" y="40"/>
                  </a:lnTo>
                  <a:lnTo>
                    <a:pt x="140" y="38"/>
                  </a:lnTo>
                  <a:lnTo>
                    <a:pt x="142" y="34"/>
                  </a:lnTo>
                  <a:lnTo>
                    <a:pt x="144" y="30"/>
                  </a:lnTo>
                  <a:lnTo>
                    <a:pt x="144" y="26"/>
                  </a:lnTo>
                  <a:lnTo>
                    <a:pt x="144" y="20"/>
                  </a:lnTo>
                  <a:lnTo>
                    <a:pt x="142" y="14"/>
                  </a:lnTo>
                  <a:lnTo>
                    <a:pt x="142" y="8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2" y="2"/>
                  </a:lnTo>
                  <a:lnTo>
                    <a:pt x="126" y="4"/>
                  </a:lnTo>
                  <a:lnTo>
                    <a:pt x="122" y="8"/>
                  </a:lnTo>
                  <a:lnTo>
                    <a:pt x="118" y="12"/>
                  </a:lnTo>
                  <a:lnTo>
                    <a:pt x="116" y="18"/>
                  </a:lnTo>
                  <a:lnTo>
                    <a:pt x="114" y="26"/>
                  </a:lnTo>
                  <a:lnTo>
                    <a:pt x="114" y="32"/>
                  </a:lnTo>
                  <a:lnTo>
                    <a:pt x="112" y="38"/>
                  </a:lnTo>
                  <a:lnTo>
                    <a:pt x="112" y="44"/>
                  </a:lnTo>
                  <a:lnTo>
                    <a:pt x="110" y="46"/>
                  </a:lnTo>
                  <a:lnTo>
                    <a:pt x="108" y="48"/>
                  </a:lnTo>
                  <a:lnTo>
                    <a:pt x="106" y="52"/>
                  </a:lnTo>
                  <a:lnTo>
                    <a:pt x="102" y="58"/>
                  </a:lnTo>
                  <a:lnTo>
                    <a:pt x="98" y="62"/>
                  </a:lnTo>
                  <a:lnTo>
                    <a:pt x="94" y="68"/>
                  </a:lnTo>
                  <a:lnTo>
                    <a:pt x="88" y="72"/>
                  </a:lnTo>
                  <a:lnTo>
                    <a:pt x="82" y="76"/>
                  </a:lnTo>
                  <a:lnTo>
                    <a:pt x="76" y="80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40" y="90"/>
                  </a:lnTo>
                  <a:lnTo>
                    <a:pt x="22" y="96"/>
                  </a:lnTo>
                  <a:lnTo>
                    <a:pt x="6" y="10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15"/>
            <p:cNvSpPr>
              <a:spLocks/>
            </p:cNvSpPr>
            <p:nvPr/>
          </p:nvSpPr>
          <p:spPr bwMode="gray">
            <a:xfrm>
              <a:off x="2519" y="2644"/>
              <a:ext cx="24" cy="16"/>
            </a:xfrm>
            <a:custGeom>
              <a:avLst/>
              <a:gdLst>
                <a:gd name="T0" fmla="*/ 8 w 24"/>
                <a:gd name="T1" fmla="*/ 0 h 16"/>
                <a:gd name="T2" fmla="*/ 0 w 24"/>
                <a:gd name="T3" fmla="*/ 10 h 16"/>
                <a:gd name="T4" fmla="*/ 8 w 24"/>
                <a:gd name="T5" fmla="*/ 16 h 16"/>
                <a:gd name="T6" fmla="*/ 18 w 24"/>
                <a:gd name="T7" fmla="*/ 8 h 16"/>
                <a:gd name="T8" fmla="*/ 24 w 24"/>
                <a:gd name="T9" fmla="*/ 2 h 16"/>
                <a:gd name="T10" fmla="*/ 8 w 24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8" y="0"/>
                  </a:moveTo>
                  <a:lnTo>
                    <a:pt x="0" y="10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2"/>
                  </a:lnTo>
                  <a:lnTo>
                    <a:pt x="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16"/>
            <p:cNvSpPr>
              <a:spLocks/>
            </p:cNvSpPr>
            <p:nvPr/>
          </p:nvSpPr>
          <p:spPr bwMode="gray">
            <a:xfrm>
              <a:off x="2617" y="2454"/>
              <a:ext cx="78" cy="60"/>
            </a:xfrm>
            <a:custGeom>
              <a:avLst/>
              <a:gdLst>
                <a:gd name="T0" fmla="*/ 36 w 78"/>
                <a:gd name="T1" fmla="*/ 6 h 60"/>
                <a:gd name="T2" fmla="*/ 36 w 78"/>
                <a:gd name="T3" fmla="*/ 6 h 60"/>
                <a:gd name="T4" fmla="*/ 34 w 78"/>
                <a:gd name="T5" fmla="*/ 4 h 60"/>
                <a:gd name="T6" fmla="*/ 32 w 78"/>
                <a:gd name="T7" fmla="*/ 2 h 60"/>
                <a:gd name="T8" fmla="*/ 30 w 78"/>
                <a:gd name="T9" fmla="*/ 0 h 60"/>
                <a:gd name="T10" fmla="*/ 28 w 78"/>
                <a:gd name="T11" fmla="*/ 0 h 60"/>
                <a:gd name="T12" fmla="*/ 26 w 78"/>
                <a:gd name="T13" fmla="*/ 2 h 60"/>
                <a:gd name="T14" fmla="*/ 24 w 78"/>
                <a:gd name="T15" fmla="*/ 4 h 60"/>
                <a:gd name="T16" fmla="*/ 22 w 78"/>
                <a:gd name="T17" fmla="*/ 12 h 60"/>
                <a:gd name="T18" fmla="*/ 20 w 78"/>
                <a:gd name="T19" fmla="*/ 18 h 60"/>
                <a:gd name="T20" fmla="*/ 20 w 78"/>
                <a:gd name="T21" fmla="*/ 22 h 60"/>
                <a:gd name="T22" fmla="*/ 20 w 78"/>
                <a:gd name="T23" fmla="*/ 26 h 60"/>
                <a:gd name="T24" fmla="*/ 18 w 78"/>
                <a:gd name="T25" fmla="*/ 28 h 60"/>
                <a:gd name="T26" fmla="*/ 16 w 78"/>
                <a:gd name="T27" fmla="*/ 32 h 60"/>
                <a:gd name="T28" fmla="*/ 12 w 78"/>
                <a:gd name="T29" fmla="*/ 36 h 60"/>
                <a:gd name="T30" fmla="*/ 10 w 78"/>
                <a:gd name="T31" fmla="*/ 42 h 60"/>
                <a:gd name="T32" fmla="*/ 6 w 78"/>
                <a:gd name="T33" fmla="*/ 46 h 60"/>
                <a:gd name="T34" fmla="*/ 4 w 78"/>
                <a:gd name="T35" fmla="*/ 48 h 60"/>
                <a:gd name="T36" fmla="*/ 2 w 78"/>
                <a:gd name="T37" fmla="*/ 50 h 60"/>
                <a:gd name="T38" fmla="*/ 0 w 78"/>
                <a:gd name="T39" fmla="*/ 52 h 60"/>
                <a:gd name="T40" fmla="*/ 0 w 78"/>
                <a:gd name="T41" fmla="*/ 54 h 60"/>
                <a:gd name="T42" fmla="*/ 0 w 78"/>
                <a:gd name="T43" fmla="*/ 56 h 60"/>
                <a:gd name="T44" fmla="*/ 4 w 78"/>
                <a:gd name="T45" fmla="*/ 56 h 60"/>
                <a:gd name="T46" fmla="*/ 8 w 78"/>
                <a:gd name="T47" fmla="*/ 58 h 60"/>
                <a:gd name="T48" fmla="*/ 14 w 78"/>
                <a:gd name="T49" fmla="*/ 58 h 60"/>
                <a:gd name="T50" fmla="*/ 20 w 78"/>
                <a:gd name="T51" fmla="*/ 58 h 60"/>
                <a:gd name="T52" fmla="*/ 26 w 78"/>
                <a:gd name="T53" fmla="*/ 58 h 60"/>
                <a:gd name="T54" fmla="*/ 30 w 78"/>
                <a:gd name="T55" fmla="*/ 56 h 60"/>
                <a:gd name="T56" fmla="*/ 32 w 78"/>
                <a:gd name="T57" fmla="*/ 56 h 60"/>
                <a:gd name="T58" fmla="*/ 38 w 78"/>
                <a:gd name="T59" fmla="*/ 60 h 60"/>
                <a:gd name="T60" fmla="*/ 48 w 78"/>
                <a:gd name="T61" fmla="*/ 58 h 60"/>
                <a:gd name="T62" fmla="*/ 48 w 78"/>
                <a:gd name="T63" fmla="*/ 58 h 60"/>
                <a:gd name="T64" fmla="*/ 50 w 78"/>
                <a:gd name="T65" fmla="*/ 56 h 60"/>
                <a:gd name="T66" fmla="*/ 52 w 78"/>
                <a:gd name="T67" fmla="*/ 52 h 60"/>
                <a:gd name="T68" fmla="*/ 54 w 78"/>
                <a:gd name="T69" fmla="*/ 50 h 60"/>
                <a:gd name="T70" fmla="*/ 56 w 78"/>
                <a:gd name="T71" fmla="*/ 46 h 60"/>
                <a:gd name="T72" fmla="*/ 60 w 78"/>
                <a:gd name="T73" fmla="*/ 44 h 60"/>
                <a:gd name="T74" fmla="*/ 62 w 78"/>
                <a:gd name="T75" fmla="*/ 44 h 60"/>
                <a:gd name="T76" fmla="*/ 64 w 78"/>
                <a:gd name="T77" fmla="*/ 44 h 60"/>
                <a:gd name="T78" fmla="*/ 66 w 78"/>
                <a:gd name="T79" fmla="*/ 42 h 60"/>
                <a:gd name="T80" fmla="*/ 70 w 78"/>
                <a:gd name="T81" fmla="*/ 40 h 60"/>
                <a:gd name="T82" fmla="*/ 72 w 78"/>
                <a:gd name="T83" fmla="*/ 38 h 60"/>
                <a:gd name="T84" fmla="*/ 74 w 78"/>
                <a:gd name="T85" fmla="*/ 36 h 60"/>
                <a:gd name="T86" fmla="*/ 76 w 78"/>
                <a:gd name="T87" fmla="*/ 34 h 60"/>
                <a:gd name="T88" fmla="*/ 78 w 78"/>
                <a:gd name="T89" fmla="*/ 32 h 60"/>
                <a:gd name="T90" fmla="*/ 78 w 78"/>
                <a:gd name="T91" fmla="*/ 32 h 60"/>
                <a:gd name="T92" fmla="*/ 78 w 78"/>
                <a:gd name="T93" fmla="*/ 30 h 60"/>
                <a:gd name="T94" fmla="*/ 78 w 78"/>
                <a:gd name="T95" fmla="*/ 26 h 60"/>
                <a:gd name="T96" fmla="*/ 78 w 78"/>
                <a:gd name="T97" fmla="*/ 24 h 60"/>
                <a:gd name="T98" fmla="*/ 76 w 78"/>
                <a:gd name="T99" fmla="*/ 22 h 60"/>
                <a:gd name="T100" fmla="*/ 74 w 78"/>
                <a:gd name="T101" fmla="*/ 20 h 60"/>
                <a:gd name="T102" fmla="*/ 72 w 78"/>
                <a:gd name="T103" fmla="*/ 22 h 60"/>
                <a:gd name="T104" fmla="*/ 70 w 78"/>
                <a:gd name="T105" fmla="*/ 24 h 60"/>
                <a:gd name="T106" fmla="*/ 66 w 78"/>
                <a:gd name="T107" fmla="*/ 26 h 60"/>
                <a:gd name="T108" fmla="*/ 64 w 78"/>
                <a:gd name="T109" fmla="*/ 26 h 60"/>
                <a:gd name="T110" fmla="*/ 62 w 78"/>
                <a:gd name="T111" fmla="*/ 26 h 60"/>
                <a:gd name="T112" fmla="*/ 58 w 78"/>
                <a:gd name="T113" fmla="*/ 24 h 60"/>
                <a:gd name="T114" fmla="*/ 52 w 78"/>
                <a:gd name="T115" fmla="*/ 22 h 60"/>
                <a:gd name="T116" fmla="*/ 46 w 78"/>
                <a:gd name="T117" fmla="*/ 20 h 60"/>
                <a:gd name="T118" fmla="*/ 42 w 78"/>
                <a:gd name="T119" fmla="*/ 16 h 60"/>
                <a:gd name="T120" fmla="*/ 38 w 78"/>
                <a:gd name="T121" fmla="*/ 12 h 60"/>
                <a:gd name="T122" fmla="*/ 36 w 78"/>
                <a:gd name="T12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" h="60">
                  <a:moveTo>
                    <a:pt x="36" y="6"/>
                  </a:moveTo>
                  <a:lnTo>
                    <a:pt x="36" y="6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2" y="12"/>
                  </a:lnTo>
                  <a:lnTo>
                    <a:pt x="20" y="18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10" y="42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8" y="58"/>
                  </a:lnTo>
                  <a:lnTo>
                    <a:pt x="14" y="58"/>
                  </a:lnTo>
                  <a:lnTo>
                    <a:pt x="20" y="58"/>
                  </a:lnTo>
                  <a:lnTo>
                    <a:pt x="26" y="58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8" y="60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0" y="56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56" y="46"/>
                  </a:lnTo>
                  <a:lnTo>
                    <a:pt x="60" y="44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2"/>
                  </a:lnTo>
                  <a:lnTo>
                    <a:pt x="70" y="40"/>
                  </a:lnTo>
                  <a:lnTo>
                    <a:pt x="72" y="38"/>
                  </a:lnTo>
                  <a:lnTo>
                    <a:pt x="74" y="36"/>
                  </a:lnTo>
                  <a:lnTo>
                    <a:pt x="76" y="34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78" y="26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2" y="22"/>
                  </a:lnTo>
                  <a:lnTo>
                    <a:pt x="70" y="24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8" y="24"/>
                  </a:lnTo>
                  <a:lnTo>
                    <a:pt x="52" y="22"/>
                  </a:lnTo>
                  <a:lnTo>
                    <a:pt x="46" y="20"/>
                  </a:lnTo>
                  <a:lnTo>
                    <a:pt x="42" y="16"/>
                  </a:lnTo>
                  <a:lnTo>
                    <a:pt x="38" y="12"/>
                  </a:lnTo>
                  <a:lnTo>
                    <a:pt x="36" y="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17"/>
            <p:cNvSpPr>
              <a:spLocks/>
            </p:cNvSpPr>
            <p:nvPr/>
          </p:nvSpPr>
          <p:spPr bwMode="gray">
            <a:xfrm>
              <a:off x="1777" y="2624"/>
              <a:ext cx="80" cy="34"/>
            </a:xfrm>
            <a:custGeom>
              <a:avLst/>
              <a:gdLst>
                <a:gd name="T0" fmla="*/ 58 w 80"/>
                <a:gd name="T1" fmla="*/ 0 h 34"/>
                <a:gd name="T2" fmla="*/ 52 w 80"/>
                <a:gd name="T3" fmla="*/ 2 h 34"/>
                <a:gd name="T4" fmla="*/ 38 w 80"/>
                <a:gd name="T5" fmla="*/ 2 h 34"/>
                <a:gd name="T6" fmla="*/ 24 w 80"/>
                <a:gd name="T7" fmla="*/ 2 h 34"/>
                <a:gd name="T8" fmla="*/ 16 w 80"/>
                <a:gd name="T9" fmla="*/ 2 h 34"/>
                <a:gd name="T10" fmla="*/ 0 w 80"/>
                <a:gd name="T11" fmla="*/ 16 h 34"/>
                <a:gd name="T12" fmla="*/ 0 w 80"/>
                <a:gd name="T13" fmla="*/ 22 h 34"/>
                <a:gd name="T14" fmla="*/ 0 w 80"/>
                <a:gd name="T15" fmla="*/ 22 h 34"/>
                <a:gd name="T16" fmla="*/ 2 w 80"/>
                <a:gd name="T17" fmla="*/ 24 h 34"/>
                <a:gd name="T18" fmla="*/ 2 w 80"/>
                <a:gd name="T19" fmla="*/ 28 h 34"/>
                <a:gd name="T20" fmla="*/ 4 w 80"/>
                <a:gd name="T21" fmla="*/ 30 h 34"/>
                <a:gd name="T22" fmla="*/ 6 w 80"/>
                <a:gd name="T23" fmla="*/ 30 h 34"/>
                <a:gd name="T24" fmla="*/ 8 w 80"/>
                <a:gd name="T25" fmla="*/ 30 h 34"/>
                <a:gd name="T26" fmla="*/ 12 w 80"/>
                <a:gd name="T27" fmla="*/ 28 h 34"/>
                <a:gd name="T28" fmla="*/ 16 w 80"/>
                <a:gd name="T29" fmla="*/ 28 h 34"/>
                <a:gd name="T30" fmla="*/ 20 w 80"/>
                <a:gd name="T31" fmla="*/ 30 h 34"/>
                <a:gd name="T32" fmla="*/ 26 w 80"/>
                <a:gd name="T33" fmla="*/ 34 h 34"/>
                <a:gd name="T34" fmla="*/ 26 w 80"/>
                <a:gd name="T35" fmla="*/ 32 h 34"/>
                <a:gd name="T36" fmla="*/ 30 w 80"/>
                <a:gd name="T37" fmla="*/ 28 h 34"/>
                <a:gd name="T38" fmla="*/ 40 w 80"/>
                <a:gd name="T39" fmla="*/ 26 h 34"/>
                <a:gd name="T40" fmla="*/ 58 w 80"/>
                <a:gd name="T41" fmla="*/ 24 h 34"/>
                <a:gd name="T42" fmla="*/ 58 w 80"/>
                <a:gd name="T43" fmla="*/ 24 h 34"/>
                <a:gd name="T44" fmla="*/ 58 w 80"/>
                <a:gd name="T45" fmla="*/ 22 h 34"/>
                <a:gd name="T46" fmla="*/ 58 w 80"/>
                <a:gd name="T47" fmla="*/ 20 h 34"/>
                <a:gd name="T48" fmla="*/ 60 w 80"/>
                <a:gd name="T49" fmla="*/ 16 h 34"/>
                <a:gd name="T50" fmla="*/ 62 w 80"/>
                <a:gd name="T51" fmla="*/ 14 h 34"/>
                <a:gd name="T52" fmla="*/ 66 w 80"/>
                <a:gd name="T53" fmla="*/ 12 h 34"/>
                <a:gd name="T54" fmla="*/ 72 w 80"/>
                <a:gd name="T55" fmla="*/ 10 h 34"/>
                <a:gd name="T56" fmla="*/ 80 w 80"/>
                <a:gd name="T57" fmla="*/ 10 h 34"/>
                <a:gd name="T58" fmla="*/ 78 w 80"/>
                <a:gd name="T59" fmla="*/ 8 h 34"/>
                <a:gd name="T60" fmla="*/ 76 w 80"/>
                <a:gd name="T61" fmla="*/ 8 h 34"/>
                <a:gd name="T62" fmla="*/ 70 w 80"/>
                <a:gd name="T63" fmla="*/ 8 h 34"/>
                <a:gd name="T64" fmla="*/ 64 w 80"/>
                <a:gd name="T65" fmla="*/ 6 h 34"/>
                <a:gd name="T66" fmla="*/ 60 w 80"/>
                <a:gd name="T67" fmla="*/ 4 h 34"/>
                <a:gd name="T68" fmla="*/ 58 w 80"/>
                <a:gd name="T6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34">
                  <a:moveTo>
                    <a:pt x="58" y="0"/>
                  </a:moveTo>
                  <a:lnTo>
                    <a:pt x="52" y="2"/>
                  </a:lnTo>
                  <a:lnTo>
                    <a:pt x="38" y="2"/>
                  </a:lnTo>
                  <a:lnTo>
                    <a:pt x="24" y="2"/>
                  </a:lnTo>
                  <a:lnTo>
                    <a:pt x="16" y="2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30" y="28"/>
                  </a:lnTo>
                  <a:lnTo>
                    <a:pt x="40" y="2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6" y="12"/>
                  </a:lnTo>
                  <a:lnTo>
                    <a:pt x="72" y="10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0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18"/>
            <p:cNvSpPr>
              <a:spLocks/>
            </p:cNvSpPr>
            <p:nvPr/>
          </p:nvSpPr>
          <p:spPr bwMode="gray">
            <a:xfrm>
              <a:off x="1777" y="2624"/>
              <a:ext cx="80" cy="34"/>
            </a:xfrm>
            <a:custGeom>
              <a:avLst/>
              <a:gdLst>
                <a:gd name="T0" fmla="*/ 56 w 80"/>
                <a:gd name="T1" fmla="*/ 0 h 34"/>
                <a:gd name="T2" fmla="*/ 50 w 80"/>
                <a:gd name="T3" fmla="*/ 2 h 34"/>
                <a:gd name="T4" fmla="*/ 38 w 80"/>
                <a:gd name="T5" fmla="*/ 2 h 34"/>
                <a:gd name="T6" fmla="*/ 24 w 80"/>
                <a:gd name="T7" fmla="*/ 2 h 34"/>
                <a:gd name="T8" fmla="*/ 16 w 80"/>
                <a:gd name="T9" fmla="*/ 2 h 34"/>
                <a:gd name="T10" fmla="*/ 0 w 80"/>
                <a:gd name="T11" fmla="*/ 16 h 34"/>
                <a:gd name="T12" fmla="*/ 0 w 80"/>
                <a:gd name="T13" fmla="*/ 22 h 34"/>
                <a:gd name="T14" fmla="*/ 0 w 80"/>
                <a:gd name="T15" fmla="*/ 22 h 34"/>
                <a:gd name="T16" fmla="*/ 2 w 80"/>
                <a:gd name="T17" fmla="*/ 24 h 34"/>
                <a:gd name="T18" fmla="*/ 2 w 80"/>
                <a:gd name="T19" fmla="*/ 28 h 34"/>
                <a:gd name="T20" fmla="*/ 4 w 80"/>
                <a:gd name="T21" fmla="*/ 30 h 34"/>
                <a:gd name="T22" fmla="*/ 6 w 80"/>
                <a:gd name="T23" fmla="*/ 30 h 34"/>
                <a:gd name="T24" fmla="*/ 8 w 80"/>
                <a:gd name="T25" fmla="*/ 30 h 34"/>
                <a:gd name="T26" fmla="*/ 12 w 80"/>
                <a:gd name="T27" fmla="*/ 28 h 34"/>
                <a:gd name="T28" fmla="*/ 16 w 80"/>
                <a:gd name="T29" fmla="*/ 28 h 34"/>
                <a:gd name="T30" fmla="*/ 20 w 80"/>
                <a:gd name="T31" fmla="*/ 30 h 34"/>
                <a:gd name="T32" fmla="*/ 26 w 80"/>
                <a:gd name="T33" fmla="*/ 34 h 34"/>
                <a:gd name="T34" fmla="*/ 26 w 80"/>
                <a:gd name="T35" fmla="*/ 32 h 34"/>
                <a:gd name="T36" fmla="*/ 30 w 80"/>
                <a:gd name="T37" fmla="*/ 28 h 34"/>
                <a:gd name="T38" fmla="*/ 40 w 80"/>
                <a:gd name="T39" fmla="*/ 26 h 34"/>
                <a:gd name="T40" fmla="*/ 58 w 80"/>
                <a:gd name="T41" fmla="*/ 24 h 34"/>
                <a:gd name="T42" fmla="*/ 58 w 80"/>
                <a:gd name="T43" fmla="*/ 24 h 34"/>
                <a:gd name="T44" fmla="*/ 58 w 80"/>
                <a:gd name="T45" fmla="*/ 22 h 34"/>
                <a:gd name="T46" fmla="*/ 58 w 80"/>
                <a:gd name="T47" fmla="*/ 20 h 34"/>
                <a:gd name="T48" fmla="*/ 60 w 80"/>
                <a:gd name="T49" fmla="*/ 16 h 34"/>
                <a:gd name="T50" fmla="*/ 62 w 80"/>
                <a:gd name="T51" fmla="*/ 14 h 34"/>
                <a:gd name="T52" fmla="*/ 66 w 80"/>
                <a:gd name="T53" fmla="*/ 12 h 34"/>
                <a:gd name="T54" fmla="*/ 72 w 80"/>
                <a:gd name="T55" fmla="*/ 10 h 34"/>
                <a:gd name="T56" fmla="*/ 80 w 80"/>
                <a:gd name="T57" fmla="*/ 10 h 34"/>
                <a:gd name="T58" fmla="*/ 78 w 80"/>
                <a:gd name="T59" fmla="*/ 8 h 34"/>
                <a:gd name="T60" fmla="*/ 74 w 80"/>
                <a:gd name="T61" fmla="*/ 8 h 34"/>
                <a:gd name="T62" fmla="*/ 70 w 80"/>
                <a:gd name="T63" fmla="*/ 8 h 34"/>
                <a:gd name="T64" fmla="*/ 64 w 80"/>
                <a:gd name="T65" fmla="*/ 6 h 34"/>
                <a:gd name="T66" fmla="*/ 60 w 80"/>
                <a:gd name="T67" fmla="*/ 4 h 34"/>
                <a:gd name="T68" fmla="*/ 56 w 80"/>
                <a:gd name="T6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34">
                  <a:moveTo>
                    <a:pt x="56" y="0"/>
                  </a:moveTo>
                  <a:lnTo>
                    <a:pt x="50" y="2"/>
                  </a:lnTo>
                  <a:lnTo>
                    <a:pt x="38" y="2"/>
                  </a:lnTo>
                  <a:lnTo>
                    <a:pt x="24" y="2"/>
                  </a:lnTo>
                  <a:lnTo>
                    <a:pt x="16" y="2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30" y="28"/>
                  </a:lnTo>
                  <a:lnTo>
                    <a:pt x="40" y="2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6" y="12"/>
                  </a:lnTo>
                  <a:lnTo>
                    <a:pt x="72" y="10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19"/>
            <p:cNvSpPr>
              <a:spLocks/>
            </p:cNvSpPr>
            <p:nvPr/>
          </p:nvSpPr>
          <p:spPr bwMode="gray">
            <a:xfrm>
              <a:off x="925" y="1780"/>
              <a:ext cx="336" cy="412"/>
            </a:xfrm>
            <a:custGeom>
              <a:avLst/>
              <a:gdLst>
                <a:gd name="T0" fmla="*/ 302 w 336"/>
                <a:gd name="T1" fmla="*/ 44 h 412"/>
                <a:gd name="T2" fmla="*/ 314 w 336"/>
                <a:gd name="T3" fmla="*/ 42 h 412"/>
                <a:gd name="T4" fmla="*/ 312 w 336"/>
                <a:gd name="T5" fmla="*/ 42 h 412"/>
                <a:gd name="T6" fmla="*/ 326 w 336"/>
                <a:gd name="T7" fmla="*/ 38 h 412"/>
                <a:gd name="T8" fmla="*/ 330 w 336"/>
                <a:gd name="T9" fmla="*/ 22 h 412"/>
                <a:gd name="T10" fmla="*/ 302 w 336"/>
                <a:gd name="T11" fmla="*/ 4 h 412"/>
                <a:gd name="T12" fmla="*/ 250 w 336"/>
                <a:gd name="T13" fmla="*/ 8 h 412"/>
                <a:gd name="T14" fmla="*/ 230 w 336"/>
                <a:gd name="T15" fmla="*/ 14 h 412"/>
                <a:gd name="T16" fmla="*/ 218 w 336"/>
                <a:gd name="T17" fmla="*/ 20 h 412"/>
                <a:gd name="T18" fmla="*/ 214 w 336"/>
                <a:gd name="T19" fmla="*/ 26 h 412"/>
                <a:gd name="T20" fmla="*/ 204 w 336"/>
                <a:gd name="T21" fmla="*/ 36 h 412"/>
                <a:gd name="T22" fmla="*/ 194 w 336"/>
                <a:gd name="T23" fmla="*/ 34 h 412"/>
                <a:gd name="T24" fmla="*/ 186 w 336"/>
                <a:gd name="T25" fmla="*/ 34 h 412"/>
                <a:gd name="T26" fmla="*/ 176 w 336"/>
                <a:gd name="T27" fmla="*/ 48 h 412"/>
                <a:gd name="T28" fmla="*/ 158 w 336"/>
                <a:gd name="T29" fmla="*/ 58 h 412"/>
                <a:gd name="T30" fmla="*/ 148 w 336"/>
                <a:gd name="T31" fmla="*/ 76 h 412"/>
                <a:gd name="T32" fmla="*/ 136 w 336"/>
                <a:gd name="T33" fmla="*/ 114 h 412"/>
                <a:gd name="T34" fmla="*/ 106 w 336"/>
                <a:gd name="T35" fmla="*/ 170 h 412"/>
                <a:gd name="T36" fmla="*/ 94 w 336"/>
                <a:gd name="T37" fmla="*/ 200 h 412"/>
                <a:gd name="T38" fmla="*/ 72 w 336"/>
                <a:gd name="T39" fmla="*/ 230 h 412"/>
                <a:gd name="T40" fmla="*/ 26 w 336"/>
                <a:gd name="T41" fmla="*/ 278 h 412"/>
                <a:gd name="T42" fmla="*/ 16 w 336"/>
                <a:gd name="T43" fmla="*/ 284 h 412"/>
                <a:gd name="T44" fmla="*/ 8 w 336"/>
                <a:gd name="T45" fmla="*/ 300 h 412"/>
                <a:gd name="T46" fmla="*/ 4 w 336"/>
                <a:gd name="T47" fmla="*/ 334 h 412"/>
                <a:gd name="T48" fmla="*/ 10 w 336"/>
                <a:gd name="T49" fmla="*/ 344 h 412"/>
                <a:gd name="T50" fmla="*/ 6 w 336"/>
                <a:gd name="T51" fmla="*/ 352 h 412"/>
                <a:gd name="T52" fmla="*/ 2 w 336"/>
                <a:gd name="T53" fmla="*/ 364 h 412"/>
                <a:gd name="T54" fmla="*/ 4 w 336"/>
                <a:gd name="T55" fmla="*/ 384 h 412"/>
                <a:gd name="T56" fmla="*/ 10 w 336"/>
                <a:gd name="T57" fmla="*/ 400 h 412"/>
                <a:gd name="T58" fmla="*/ 28 w 336"/>
                <a:gd name="T59" fmla="*/ 412 h 412"/>
                <a:gd name="T60" fmla="*/ 46 w 336"/>
                <a:gd name="T61" fmla="*/ 402 h 412"/>
                <a:gd name="T62" fmla="*/ 54 w 336"/>
                <a:gd name="T63" fmla="*/ 390 h 412"/>
                <a:gd name="T64" fmla="*/ 58 w 336"/>
                <a:gd name="T65" fmla="*/ 376 h 412"/>
                <a:gd name="T66" fmla="*/ 68 w 336"/>
                <a:gd name="T67" fmla="*/ 370 h 412"/>
                <a:gd name="T68" fmla="*/ 76 w 336"/>
                <a:gd name="T69" fmla="*/ 358 h 412"/>
                <a:gd name="T70" fmla="*/ 80 w 336"/>
                <a:gd name="T71" fmla="*/ 342 h 412"/>
                <a:gd name="T72" fmla="*/ 92 w 336"/>
                <a:gd name="T73" fmla="*/ 354 h 412"/>
                <a:gd name="T74" fmla="*/ 100 w 336"/>
                <a:gd name="T75" fmla="*/ 318 h 412"/>
                <a:gd name="T76" fmla="*/ 102 w 336"/>
                <a:gd name="T77" fmla="*/ 260 h 412"/>
                <a:gd name="T78" fmla="*/ 132 w 336"/>
                <a:gd name="T79" fmla="*/ 198 h 412"/>
                <a:gd name="T80" fmla="*/ 140 w 336"/>
                <a:gd name="T81" fmla="*/ 178 h 412"/>
                <a:gd name="T82" fmla="*/ 154 w 336"/>
                <a:gd name="T83" fmla="*/ 162 h 412"/>
                <a:gd name="T84" fmla="*/ 162 w 336"/>
                <a:gd name="T85" fmla="*/ 134 h 412"/>
                <a:gd name="T86" fmla="*/ 170 w 336"/>
                <a:gd name="T87" fmla="*/ 112 h 412"/>
                <a:gd name="T88" fmla="*/ 224 w 336"/>
                <a:gd name="T89" fmla="*/ 64 h 412"/>
                <a:gd name="T90" fmla="*/ 238 w 336"/>
                <a:gd name="T91" fmla="*/ 66 h 412"/>
                <a:gd name="T92" fmla="*/ 264 w 336"/>
                <a:gd name="T93" fmla="*/ 70 h 412"/>
                <a:gd name="T94" fmla="*/ 276 w 336"/>
                <a:gd name="T95" fmla="*/ 64 h 412"/>
                <a:gd name="T96" fmla="*/ 278 w 336"/>
                <a:gd name="T97" fmla="*/ 56 h 412"/>
                <a:gd name="T98" fmla="*/ 294 w 336"/>
                <a:gd name="T99" fmla="*/ 50 h 412"/>
                <a:gd name="T100" fmla="*/ 328 w 336"/>
                <a:gd name="T101" fmla="*/ 64 h 412"/>
                <a:gd name="T102" fmla="*/ 326 w 336"/>
                <a:gd name="T103" fmla="*/ 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6" h="412">
                  <a:moveTo>
                    <a:pt x="326" y="52"/>
                  </a:moveTo>
                  <a:lnTo>
                    <a:pt x="314" y="48"/>
                  </a:lnTo>
                  <a:lnTo>
                    <a:pt x="308" y="46"/>
                  </a:lnTo>
                  <a:lnTo>
                    <a:pt x="302" y="44"/>
                  </a:lnTo>
                  <a:lnTo>
                    <a:pt x="300" y="44"/>
                  </a:lnTo>
                  <a:lnTo>
                    <a:pt x="298" y="44"/>
                  </a:lnTo>
                  <a:lnTo>
                    <a:pt x="314" y="42"/>
                  </a:lnTo>
                  <a:lnTo>
                    <a:pt x="314" y="42"/>
                  </a:lnTo>
                  <a:lnTo>
                    <a:pt x="314" y="42"/>
                  </a:lnTo>
                  <a:lnTo>
                    <a:pt x="312" y="42"/>
                  </a:lnTo>
                  <a:lnTo>
                    <a:pt x="312" y="42"/>
                  </a:lnTo>
                  <a:lnTo>
                    <a:pt x="312" y="42"/>
                  </a:lnTo>
                  <a:lnTo>
                    <a:pt x="314" y="42"/>
                  </a:lnTo>
                  <a:lnTo>
                    <a:pt x="318" y="42"/>
                  </a:lnTo>
                  <a:lnTo>
                    <a:pt x="322" y="40"/>
                  </a:lnTo>
                  <a:lnTo>
                    <a:pt x="326" y="38"/>
                  </a:lnTo>
                  <a:lnTo>
                    <a:pt x="328" y="34"/>
                  </a:lnTo>
                  <a:lnTo>
                    <a:pt x="328" y="30"/>
                  </a:lnTo>
                  <a:lnTo>
                    <a:pt x="330" y="26"/>
                  </a:lnTo>
                  <a:lnTo>
                    <a:pt x="330" y="22"/>
                  </a:lnTo>
                  <a:lnTo>
                    <a:pt x="330" y="22"/>
                  </a:lnTo>
                  <a:lnTo>
                    <a:pt x="314" y="20"/>
                  </a:lnTo>
                  <a:lnTo>
                    <a:pt x="310" y="10"/>
                  </a:lnTo>
                  <a:lnTo>
                    <a:pt x="302" y="4"/>
                  </a:lnTo>
                  <a:lnTo>
                    <a:pt x="282" y="6"/>
                  </a:lnTo>
                  <a:lnTo>
                    <a:pt x="258" y="0"/>
                  </a:lnTo>
                  <a:lnTo>
                    <a:pt x="256" y="4"/>
                  </a:lnTo>
                  <a:lnTo>
                    <a:pt x="250" y="8"/>
                  </a:lnTo>
                  <a:lnTo>
                    <a:pt x="246" y="12"/>
                  </a:lnTo>
                  <a:lnTo>
                    <a:pt x="240" y="12"/>
                  </a:lnTo>
                  <a:lnTo>
                    <a:pt x="234" y="14"/>
                  </a:lnTo>
                  <a:lnTo>
                    <a:pt x="230" y="14"/>
                  </a:lnTo>
                  <a:lnTo>
                    <a:pt x="230" y="14"/>
                  </a:lnTo>
                  <a:lnTo>
                    <a:pt x="224" y="16"/>
                  </a:lnTo>
                  <a:lnTo>
                    <a:pt x="220" y="18"/>
                  </a:lnTo>
                  <a:lnTo>
                    <a:pt x="218" y="20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6" y="22"/>
                  </a:lnTo>
                  <a:lnTo>
                    <a:pt x="214" y="26"/>
                  </a:lnTo>
                  <a:lnTo>
                    <a:pt x="214" y="28"/>
                  </a:lnTo>
                  <a:lnTo>
                    <a:pt x="212" y="32"/>
                  </a:lnTo>
                  <a:lnTo>
                    <a:pt x="208" y="36"/>
                  </a:lnTo>
                  <a:lnTo>
                    <a:pt x="204" y="36"/>
                  </a:lnTo>
                  <a:lnTo>
                    <a:pt x="200" y="36"/>
                  </a:lnTo>
                  <a:lnTo>
                    <a:pt x="196" y="36"/>
                  </a:lnTo>
                  <a:lnTo>
                    <a:pt x="196" y="34"/>
                  </a:lnTo>
                  <a:lnTo>
                    <a:pt x="194" y="34"/>
                  </a:lnTo>
                  <a:lnTo>
                    <a:pt x="194" y="32"/>
                  </a:lnTo>
                  <a:lnTo>
                    <a:pt x="194" y="32"/>
                  </a:lnTo>
                  <a:lnTo>
                    <a:pt x="190" y="32"/>
                  </a:lnTo>
                  <a:lnTo>
                    <a:pt x="186" y="34"/>
                  </a:lnTo>
                  <a:lnTo>
                    <a:pt x="182" y="38"/>
                  </a:lnTo>
                  <a:lnTo>
                    <a:pt x="178" y="42"/>
                  </a:lnTo>
                  <a:lnTo>
                    <a:pt x="176" y="46"/>
                  </a:lnTo>
                  <a:lnTo>
                    <a:pt x="176" y="48"/>
                  </a:lnTo>
                  <a:lnTo>
                    <a:pt x="174" y="48"/>
                  </a:lnTo>
                  <a:lnTo>
                    <a:pt x="168" y="54"/>
                  </a:lnTo>
                  <a:lnTo>
                    <a:pt x="162" y="56"/>
                  </a:lnTo>
                  <a:lnTo>
                    <a:pt x="158" y="58"/>
                  </a:lnTo>
                  <a:lnTo>
                    <a:pt x="154" y="62"/>
                  </a:lnTo>
                  <a:lnTo>
                    <a:pt x="152" y="66"/>
                  </a:lnTo>
                  <a:lnTo>
                    <a:pt x="150" y="70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36" y="114"/>
                  </a:lnTo>
                  <a:lnTo>
                    <a:pt x="116" y="150"/>
                  </a:lnTo>
                  <a:lnTo>
                    <a:pt x="114" y="152"/>
                  </a:lnTo>
                  <a:lnTo>
                    <a:pt x="110" y="160"/>
                  </a:lnTo>
                  <a:lnTo>
                    <a:pt x="106" y="170"/>
                  </a:lnTo>
                  <a:lnTo>
                    <a:pt x="102" y="180"/>
                  </a:lnTo>
                  <a:lnTo>
                    <a:pt x="100" y="184"/>
                  </a:lnTo>
                  <a:lnTo>
                    <a:pt x="98" y="190"/>
                  </a:lnTo>
                  <a:lnTo>
                    <a:pt x="94" y="200"/>
                  </a:lnTo>
                  <a:lnTo>
                    <a:pt x="88" y="212"/>
                  </a:lnTo>
                  <a:lnTo>
                    <a:pt x="84" y="220"/>
                  </a:lnTo>
                  <a:lnTo>
                    <a:pt x="82" y="224"/>
                  </a:lnTo>
                  <a:lnTo>
                    <a:pt x="72" y="230"/>
                  </a:lnTo>
                  <a:lnTo>
                    <a:pt x="54" y="254"/>
                  </a:lnTo>
                  <a:lnTo>
                    <a:pt x="32" y="268"/>
                  </a:lnTo>
                  <a:lnTo>
                    <a:pt x="30" y="274"/>
                  </a:lnTo>
                  <a:lnTo>
                    <a:pt x="26" y="278"/>
                  </a:lnTo>
                  <a:lnTo>
                    <a:pt x="22" y="280"/>
                  </a:lnTo>
                  <a:lnTo>
                    <a:pt x="20" y="282"/>
                  </a:lnTo>
                  <a:lnTo>
                    <a:pt x="16" y="284"/>
                  </a:lnTo>
                  <a:lnTo>
                    <a:pt x="16" y="284"/>
                  </a:lnTo>
                  <a:lnTo>
                    <a:pt x="14" y="290"/>
                  </a:lnTo>
                  <a:lnTo>
                    <a:pt x="12" y="294"/>
                  </a:lnTo>
                  <a:lnTo>
                    <a:pt x="10" y="298"/>
                  </a:lnTo>
                  <a:lnTo>
                    <a:pt x="8" y="300"/>
                  </a:lnTo>
                  <a:lnTo>
                    <a:pt x="8" y="300"/>
                  </a:lnTo>
                  <a:lnTo>
                    <a:pt x="2" y="312"/>
                  </a:lnTo>
                  <a:lnTo>
                    <a:pt x="0" y="324"/>
                  </a:lnTo>
                  <a:lnTo>
                    <a:pt x="4" y="334"/>
                  </a:lnTo>
                  <a:lnTo>
                    <a:pt x="8" y="338"/>
                  </a:lnTo>
                  <a:lnTo>
                    <a:pt x="10" y="340"/>
                  </a:lnTo>
                  <a:lnTo>
                    <a:pt x="10" y="342"/>
                  </a:lnTo>
                  <a:lnTo>
                    <a:pt x="10" y="344"/>
                  </a:lnTo>
                  <a:lnTo>
                    <a:pt x="8" y="344"/>
                  </a:lnTo>
                  <a:lnTo>
                    <a:pt x="8" y="346"/>
                  </a:lnTo>
                  <a:lnTo>
                    <a:pt x="6" y="348"/>
                  </a:lnTo>
                  <a:lnTo>
                    <a:pt x="6" y="352"/>
                  </a:lnTo>
                  <a:lnTo>
                    <a:pt x="6" y="356"/>
                  </a:lnTo>
                  <a:lnTo>
                    <a:pt x="6" y="358"/>
                  </a:lnTo>
                  <a:lnTo>
                    <a:pt x="6" y="358"/>
                  </a:lnTo>
                  <a:lnTo>
                    <a:pt x="2" y="364"/>
                  </a:lnTo>
                  <a:lnTo>
                    <a:pt x="2" y="370"/>
                  </a:lnTo>
                  <a:lnTo>
                    <a:pt x="2" y="376"/>
                  </a:lnTo>
                  <a:lnTo>
                    <a:pt x="2" y="380"/>
                  </a:lnTo>
                  <a:lnTo>
                    <a:pt x="4" y="384"/>
                  </a:lnTo>
                  <a:lnTo>
                    <a:pt x="4" y="386"/>
                  </a:lnTo>
                  <a:lnTo>
                    <a:pt x="4" y="388"/>
                  </a:lnTo>
                  <a:lnTo>
                    <a:pt x="8" y="394"/>
                  </a:lnTo>
                  <a:lnTo>
                    <a:pt x="10" y="400"/>
                  </a:lnTo>
                  <a:lnTo>
                    <a:pt x="16" y="404"/>
                  </a:lnTo>
                  <a:lnTo>
                    <a:pt x="20" y="408"/>
                  </a:lnTo>
                  <a:lnTo>
                    <a:pt x="24" y="410"/>
                  </a:lnTo>
                  <a:lnTo>
                    <a:pt x="28" y="412"/>
                  </a:lnTo>
                  <a:lnTo>
                    <a:pt x="30" y="412"/>
                  </a:lnTo>
                  <a:lnTo>
                    <a:pt x="36" y="410"/>
                  </a:lnTo>
                  <a:lnTo>
                    <a:pt x="42" y="406"/>
                  </a:lnTo>
                  <a:lnTo>
                    <a:pt x="46" y="402"/>
                  </a:lnTo>
                  <a:lnTo>
                    <a:pt x="50" y="398"/>
                  </a:lnTo>
                  <a:lnTo>
                    <a:pt x="52" y="394"/>
                  </a:lnTo>
                  <a:lnTo>
                    <a:pt x="54" y="392"/>
                  </a:lnTo>
                  <a:lnTo>
                    <a:pt x="54" y="390"/>
                  </a:lnTo>
                  <a:lnTo>
                    <a:pt x="54" y="384"/>
                  </a:lnTo>
                  <a:lnTo>
                    <a:pt x="56" y="380"/>
                  </a:lnTo>
                  <a:lnTo>
                    <a:pt x="56" y="376"/>
                  </a:lnTo>
                  <a:lnTo>
                    <a:pt x="58" y="376"/>
                  </a:lnTo>
                  <a:lnTo>
                    <a:pt x="58" y="374"/>
                  </a:lnTo>
                  <a:lnTo>
                    <a:pt x="62" y="374"/>
                  </a:lnTo>
                  <a:lnTo>
                    <a:pt x="64" y="372"/>
                  </a:lnTo>
                  <a:lnTo>
                    <a:pt x="68" y="370"/>
                  </a:lnTo>
                  <a:lnTo>
                    <a:pt x="70" y="368"/>
                  </a:lnTo>
                  <a:lnTo>
                    <a:pt x="70" y="366"/>
                  </a:lnTo>
                  <a:lnTo>
                    <a:pt x="72" y="364"/>
                  </a:lnTo>
                  <a:lnTo>
                    <a:pt x="76" y="358"/>
                  </a:lnTo>
                  <a:lnTo>
                    <a:pt x="78" y="352"/>
                  </a:lnTo>
                  <a:lnTo>
                    <a:pt x="80" y="346"/>
                  </a:lnTo>
                  <a:lnTo>
                    <a:pt x="80" y="344"/>
                  </a:lnTo>
                  <a:lnTo>
                    <a:pt x="80" y="342"/>
                  </a:lnTo>
                  <a:lnTo>
                    <a:pt x="80" y="340"/>
                  </a:lnTo>
                  <a:lnTo>
                    <a:pt x="86" y="356"/>
                  </a:lnTo>
                  <a:lnTo>
                    <a:pt x="88" y="356"/>
                  </a:lnTo>
                  <a:lnTo>
                    <a:pt x="92" y="354"/>
                  </a:lnTo>
                  <a:lnTo>
                    <a:pt x="96" y="350"/>
                  </a:lnTo>
                  <a:lnTo>
                    <a:pt x="100" y="340"/>
                  </a:lnTo>
                  <a:lnTo>
                    <a:pt x="100" y="324"/>
                  </a:lnTo>
                  <a:lnTo>
                    <a:pt x="100" y="318"/>
                  </a:lnTo>
                  <a:lnTo>
                    <a:pt x="100" y="306"/>
                  </a:lnTo>
                  <a:lnTo>
                    <a:pt x="102" y="290"/>
                  </a:lnTo>
                  <a:lnTo>
                    <a:pt x="102" y="274"/>
                  </a:lnTo>
                  <a:lnTo>
                    <a:pt x="102" y="260"/>
                  </a:lnTo>
                  <a:lnTo>
                    <a:pt x="98" y="254"/>
                  </a:lnTo>
                  <a:lnTo>
                    <a:pt x="120" y="240"/>
                  </a:lnTo>
                  <a:lnTo>
                    <a:pt x="122" y="216"/>
                  </a:lnTo>
                  <a:lnTo>
                    <a:pt x="132" y="198"/>
                  </a:lnTo>
                  <a:lnTo>
                    <a:pt x="134" y="182"/>
                  </a:lnTo>
                  <a:lnTo>
                    <a:pt x="136" y="182"/>
                  </a:lnTo>
                  <a:lnTo>
                    <a:pt x="138" y="182"/>
                  </a:lnTo>
                  <a:lnTo>
                    <a:pt x="140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2" y="166"/>
                  </a:lnTo>
                  <a:lnTo>
                    <a:pt x="154" y="162"/>
                  </a:lnTo>
                  <a:lnTo>
                    <a:pt x="158" y="158"/>
                  </a:lnTo>
                  <a:lnTo>
                    <a:pt x="158" y="136"/>
                  </a:lnTo>
                  <a:lnTo>
                    <a:pt x="160" y="134"/>
                  </a:lnTo>
                  <a:lnTo>
                    <a:pt x="162" y="134"/>
                  </a:lnTo>
                  <a:lnTo>
                    <a:pt x="164" y="130"/>
                  </a:lnTo>
                  <a:lnTo>
                    <a:pt x="166" y="124"/>
                  </a:lnTo>
                  <a:lnTo>
                    <a:pt x="166" y="122"/>
                  </a:lnTo>
                  <a:lnTo>
                    <a:pt x="170" y="112"/>
                  </a:lnTo>
                  <a:lnTo>
                    <a:pt x="178" y="98"/>
                  </a:lnTo>
                  <a:lnTo>
                    <a:pt x="196" y="82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30" y="64"/>
                  </a:lnTo>
                  <a:lnTo>
                    <a:pt x="234" y="64"/>
                  </a:lnTo>
                  <a:lnTo>
                    <a:pt x="238" y="66"/>
                  </a:lnTo>
                  <a:lnTo>
                    <a:pt x="242" y="70"/>
                  </a:lnTo>
                  <a:lnTo>
                    <a:pt x="260" y="72"/>
                  </a:lnTo>
                  <a:lnTo>
                    <a:pt x="260" y="72"/>
                  </a:lnTo>
                  <a:lnTo>
                    <a:pt x="264" y="70"/>
                  </a:lnTo>
                  <a:lnTo>
                    <a:pt x="266" y="70"/>
                  </a:lnTo>
                  <a:lnTo>
                    <a:pt x="270" y="68"/>
                  </a:lnTo>
                  <a:lnTo>
                    <a:pt x="272" y="66"/>
                  </a:lnTo>
                  <a:lnTo>
                    <a:pt x="276" y="64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6" y="58"/>
                  </a:lnTo>
                  <a:lnTo>
                    <a:pt x="278" y="56"/>
                  </a:lnTo>
                  <a:lnTo>
                    <a:pt x="280" y="52"/>
                  </a:lnTo>
                  <a:lnTo>
                    <a:pt x="284" y="50"/>
                  </a:lnTo>
                  <a:lnTo>
                    <a:pt x="288" y="50"/>
                  </a:lnTo>
                  <a:lnTo>
                    <a:pt x="294" y="50"/>
                  </a:lnTo>
                  <a:lnTo>
                    <a:pt x="326" y="66"/>
                  </a:lnTo>
                  <a:lnTo>
                    <a:pt x="326" y="66"/>
                  </a:lnTo>
                  <a:lnTo>
                    <a:pt x="326" y="66"/>
                  </a:lnTo>
                  <a:lnTo>
                    <a:pt x="328" y="64"/>
                  </a:lnTo>
                  <a:lnTo>
                    <a:pt x="328" y="62"/>
                  </a:lnTo>
                  <a:lnTo>
                    <a:pt x="328" y="56"/>
                  </a:lnTo>
                  <a:lnTo>
                    <a:pt x="336" y="56"/>
                  </a:lnTo>
                  <a:lnTo>
                    <a:pt x="326" y="5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20"/>
            <p:cNvSpPr>
              <a:spLocks/>
            </p:cNvSpPr>
            <p:nvPr/>
          </p:nvSpPr>
          <p:spPr bwMode="gray">
            <a:xfrm>
              <a:off x="739" y="2478"/>
              <a:ext cx="158" cy="132"/>
            </a:xfrm>
            <a:custGeom>
              <a:avLst/>
              <a:gdLst>
                <a:gd name="T0" fmla="*/ 154 w 158"/>
                <a:gd name="T1" fmla="*/ 46 h 132"/>
                <a:gd name="T2" fmla="*/ 146 w 158"/>
                <a:gd name="T3" fmla="*/ 46 h 132"/>
                <a:gd name="T4" fmla="*/ 136 w 158"/>
                <a:gd name="T5" fmla="*/ 48 h 132"/>
                <a:gd name="T6" fmla="*/ 132 w 158"/>
                <a:gd name="T7" fmla="*/ 54 h 132"/>
                <a:gd name="T8" fmla="*/ 126 w 158"/>
                <a:gd name="T9" fmla="*/ 58 h 132"/>
                <a:gd name="T10" fmla="*/ 120 w 158"/>
                <a:gd name="T11" fmla="*/ 66 h 132"/>
                <a:gd name="T12" fmla="*/ 120 w 158"/>
                <a:gd name="T13" fmla="*/ 74 h 132"/>
                <a:gd name="T14" fmla="*/ 120 w 158"/>
                <a:gd name="T15" fmla="*/ 78 h 132"/>
                <a:gd name="T16" fmla="*/ 116 w 158"/>
                <a:gd name="T17" fmla="*/ 84 h 132"/>
                <a:gd name="T18" fmla="*/ 110 w 158"/>
                <a:gd name="T19" fmla="*/ 92 h 132"/>
                <a:gd name="T20" fmla="*/ 96 w 158"/>
                <a:gd name="T21" fmla="*/ 118 h 132"/>
                <a:gd name="T22" fmla="*/ 92 w 158"/>
                <a:gd name="T23" fmla="*/ 118 h 132"/>
                <a:gd name="T24" fmla="*/ 78 w 158"/>
                <a:gd name="T25" fmla="*/ 118 h 132"/>
                <a:gd name="T26" fmla="*/ 68 w 158"/>
                <a:gd name="T27" fmla="*/ 116 h 132"/>
                <a:gd name="T28" fmla="*/ 60 w 158"/>
                <a:gd name="T29" fmla="*/ 118 h 132"/>
                <a:gd name="T30" fmla="*/ 52 w 158"/>
                <a:gd name="T31" fmla="*/ 120 h 132"/>
                <a:gd name="T32" fmla="*/ 50 w 158"/>
                <a:gd name="T33" fmla="*/ 122 h 132"/>
                <a:gd name="T34" fmla="*/ 44 w 158"/>
                <a:gd name="T35" fmla="*/ 120 h 132"/>
                <a:gd name="T36" fmla="*/ 38 w 158"/>
                <a:gd name="T37" fmla="*/ 120 h 132"/>
                <a:gd name="T38" fmla="*/ 32 w 158"/>
                <a:gd name="T39" fmla="*/ 124 h 132"/>
                <a:gd name="T40" fmla="*/ 30 w 158"/>
                <a:gd name="T41" fmla="*/ 132 h 132"/>
                <a:gd name="T42" fmla="*/ 26 w 158"/>
                <a:gd name="T43" fmla="*/ 132 h 132"/>
                <a:gd name="T44" fmla="*/ 20 w 158"/>
                <a:gd name="T45" fmla="*/ 128 h 132"/>
                <a:gd name="T46" fmla="*/ 18 w 158"/>
                <a:gd name="T47" fmla="*/ 122 h 132"/>
                <a:gd name="T48" fmla="*/ 16 w 158"/>
                <a:gd name="T49" fmla="*/ 120 h 132"/>
                <a:gd name="T50" fmla="*/ 16 w 158"/>
                <a:gd name="T51" fmla="*/ 118 h 132"/>
                <a:gd name="T52" fmla="*/ 16 w 158"/>
                <a:gd name="T53" fmla="*/ 118 h 132"/>
                <a:gd name="T54" fmla="*/ 16 w 158"/>
                <a:gd name="T55" fmla="*/ 114 h 132"/>
                <a:gd name="T56" fmla="*/ 20 w 158"/>
                <a:gd name="T57" fmla="*/ 104 h 132"/>
                <a:gd name="T58" fmla="*/ 24 w 158"/>
                <a:gd name="T59" fmla="*/ 102 h 132"/>
                <a:gd name="T60" fmla="*/ 30 w 158"/>
                <a:gd name="T61" fmla="*/ 98 h 132"/>
                <a:gd name="T62" fmla="*/ 28 w 158"/>
                <a:gd name="T63" fmla="*/ 88 h 132"/>
                <a:gd name="T64" fmla="*/ 30 w 158"/>
                <a:gd name="T65" fmla="*/ 70 h 132"/>
                <a:gd name="T66" fmla="*/ 30 w 158"/>
                <a:gd name="T67" fmla="*/ 50 h 132"/>
                <a:gd name="T68" fmla="*/ 32 w 158"/>
                <a:gd name="T69" fmla="*/ 42 h 132"/>
                <a:gd name="T70" fmla="*/ 38 w 158"/>
                <a:gd name="T71" fmla="*/ 38 h 132"/>
                <a:gd name="T72" fmla="*/ 38 w 158"/>
                <a:gd name="T73" fmla="*/ 34 h 132"/>
                <a:gd name="T74" fmla="*/ 36 w 158"/>
                <a:gd name="T75" fmla="*/ 32 h 132"/>
                <a:gd name="T76" fmla="*/ 28 w 158"/>
                <a:gd name="T77" fmla="*/ 28 h 132"/>
                <a:gd name="T78" fmla="*/ 26 w 158"/>
                <a:gd name="T79" fmla="*/ 28 h 132"/>
                <a:gd name="T80" fmla="*/ 24 w 158"/>
                <a:gd name="T81" fmla="*/ 28 h 132"/>
                <a:gd name="T82" fmla="*/ 10 w 158"/>
                <a:gd name="T83" fmla="*/ 30 h 132"/>
                <a:gd name="T84" fmla="*/ 4 w 158"/>
                <a:gd name="T85" fmla="*/ 24 h 132"/>
                <a:gd name="T86" fmla="*/ 4 w 158"/>
                <a:gd name="T87" fmla="*/ 20 h 132"/>
                <a:gd name="T88" fmla="*/ 0 w 158"/>
                <a:gd name="T89" fmla="*/ 14 h 132"/>
                <a:gd name="T90" fmla="*/ 2 w 158"/>
                <a:gd name="T91" fmla="*/ 12 h 132"/>
                <a:gd name="T92" fmla="*/ 4 w 158"/>
                <a:gd name="T93" fmla="*/ 10 h 132"/>
                <a:gd name="T94" fmla="*/ 18 w 158"/>
                <a:gd name="T95" fmla="*/ 0 h 132"/>
                <a:gd name="T96" fmla="*/ 22 w 158"/>
                <a:gd name="T97" fmla="*/ 0 h 132"/>
                <a:gd name="T98" fmla="*/ 26 w 158"/>
                <a:gd name="T99" fmla="*/ 2 h 132"/>
                <a:gd name="T100" fmla="*/ 58 w 158"/>
                <a:gd name="T101" fmla="*/ 6 h 132"/>
                <a:gd name="T102" fmla="*/ 84 w 158"/>
                <a:gd name="T103" fmla="*/ 8 h 132"/>
                <a:gd name="T104" fmla="*/ 98 w 158"/>
                <a:gd name="T105" fmla="*/ 6 h 132"/>
                <a:gd name="T106" fmla="*/ 102 w 158"/>
                <a:gd name="T107" fmla="*/ 8 h 132"/>
                <a:gd name="T108" fmla="*/ 102 w 158"/>
                <a:gd name="T109" fmla="*/ 12 h 132"/>
                <a:gd name="T110" fmla="*/ 106 w 158"/>
                <a:gd name="T111" fmla="*/ 14 h 132"/>
                <a:gd name="T112" fmla="*/ 112 w 158"/>
                <a:gd name="T113" fmla="*/ 18 h 132"/>
                <a:gd name="T114" fmla="*/ 114 w 158"/>
                <a:gd name="T115" fmla="*/ 18 h 132"/>
                <a:gd name="T116" fmla="*/ 120 w 158"/>
                <a:gd name="T117" fmla="*/ 22 h 132"/>
                <a:gd name="T118" fmla="*/ 126 w 158"/>
                <a:gd name="T119" fmla="*/ 28 h 132"/>
                <a:gd name="T120" fmla="*/ 134 w 158"/>
                <a:gd name="T121" fmla="*/ 36 h 132"/>
                <a:gd name="T122" fmla="*/ 152 w 158"/>
                <a:gd name="T123" fmla="*/ 42 h 132"/>
                <a:gd name="T124" fmla="*/ 154 w 158"/>
                <a:gd name="T125" fmla="*/ 4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" h="132">
                  <a:moveTo>
                    <a:pt x="154" y="46"/>
                  </a:moveTo>
                  <a:lnTo>
                    <a:pt x="154" y="46"/>
                  </a:lnTo>
                  <a:lnTo>
                    <a:pt x="150" y="46"/>
                  </a:lnTo>
                  <a:lnTo>
                    <a:pt x="146" y="46"/>
                  </a:lnTo>
                  <a:lnTo>
                    <a:pt x="142" y="46"/>
                  </a:lnTo>
                  <a:lnTo>
                    <a:pt x="136" y="48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0" y="54"/>
                  </a:lnTo>
                  <a:lnTo>
                    <a:pt x="126" y="58"/>
                  </a:lnTo>
                  <a:lnTo>
                    <a:pt x="122" y="62"/>
                  </a:lnTo>
                  <a:lnTo>
                    <a:pt x="120" y="66"/>
                  </a:lnTo>
                  <a:lnTo>
                    <a:pt x="118" y="70"/>
                  </a:lnTo>
                  <a:lnTo>
                    <a:pt x="120" y="74"/>
                  </a:lnTo>
                  <a:lnTo>
                    <a:pt x="122" y="78"/>
                  </a:lnTo>
                  <a:lnTo>
                    <a:pt x="120" y="78"/>
                  </a:lnTo>
                  <a:lnTo>
                    <a:pt x="118" y="80"/>
                  </a:lnTo>
                  <a:lnTo>
                    <a:pt x="116" y="84"/>
                  </a:lnTo>
                  <a:lnTo>
                    <a:pt x="112" y="88"/>
                  </a:lnTo>
                  <a:lnTo>
                    <a:pt x="110" y="92"/>
                  </a:lnTo>
                  <a:lnTo>
                    <a:pt x="106" y="96"/>
                  </a:lnTo>
                  <a:lnTo>
                    <a:pt x="96" y="118"/>
                  </a:lnTo>
                  <a:lnTo>
                    <a:pt x="94" y="118"/>
                  </a:lnTo>
                  <a:lnTo>
                    <a:pt x="92" y="118"/>
                  </a:lnTo>
                  <a:lnTo>
                    <a:pt x="86" y="118"/>
                  </a:lnTo>
                  <a:lnTo>
                    <a:pt x="78" y="118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4" y="116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2" y="120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48" y="120"/>
                  </a:lnTo>
                  <a:lnTo>
                    <a:pt x="44" y="120"/>
                  </a:lnTo>
                  <a:lnTo>
                    <a:pt x="40" y="120"/>
                  </a:lnTo>
                  <a:lnTo>
                    <a:pt x="38" y="120"/>
                  </a:lnTo>
                  <a:lnTo>
                    <a:pt x="34" y="122"/>
                  </a:lnTo>
                  <a:lnTo>
                    <a:pt x="32" y="124"/>
                  </a:lnTo>
                  <a:lnTo>
                    <a:pt x="30" y="128"/>
                  </a:lnTo>
                  <a:lnTo>
                    <a:pt x="30" y="132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4" y="130"/>
                  </a:lnTo>
                  <a:lnTo>
                    <a:pt x="20" y="128"/>
                  </a:lnTo>
                  <a:lnTo>
                    <a:pt x="18" y="126"/>
                  </a:lnTo>
                  <a:lnTo>
                    <a:pt x="18" y="122"/>
                  </a:lnTo>
                  <a:lnTo>
                    <a:pt x="16" y="122"/>
                  </a:lnTo>
                  <a:lnTo>
                    <a:pt x="16" y="120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6"/>
                  </a:lnTo>
                  <a:lnTo>
                    <a:pt x="16" y="114"/>
                  </a:lnTo>
                  <a:lnTo>
                    <a:pt x="18" y="108"/>
                  </a:lnTo>
                  <a:lnTo>
                    <a:pt x="20" y="104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24" y="92"/>
                  </a:lnTo>
                  <a:lnTo>
                    <a:pt x="28" y="88"/>
                  </a:lnTo>
                  <a:lnTo>
                    <a:pt x="30" y="80"/>
                  </a:lnTo>
                  <a:lnTo>
                    <a:pt x="30" y="70"/>
                  </a:lnTo>
                  <a:lnTo>
                    <a:pt x="26" y="60"/>
                  </a:lnTo>
                  <a:lnTo>
                    <a:pt x="30" y="5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10" y="30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54" y="6"/>
                  </a:lnTo>
                  <a:lnTo>
                    <a:pt x="58" y="6"/>
                  </a:lnTo>
                  <a:lnTo>
                    <a:pt x="72" y="6"/>
                  </a:lnTo>
                  <a:lnTo>
                    <a:pt x="84" y="8"/>
                  </a:lnTo>
                  <a:lnTo>
                    <a:pt x="98" y="4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8"/>
                  </a:lnTo>
                  <a:lnTo>
                    <a:pt x="102" y="10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2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6" y="20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6" y="28"/>
                  </a:lnTo>
                  <a:lnTo>
                    <a:pt x="126" y="26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52" y="42"/>
                  </a:lnTo>
                  <a:lnTo>
                    <a:pt x="158" y="44"/>
                  </a:lnTo>
                  <a:lnTo>
                    <a:pt x="154" y="4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Freeform 221"/>
            <p:cNvSpPr>
              <a:spLocks/>
            </p:cNvSpPr>
            <p:nvPr/>
          </p:nvSpPr>
          <p:spPr bwMode="gray">
            <a:xfrm>
              <a:off x="939" y="2440"/>
              <a:ext cx="156" cy="146"/>
            </a:xfrm>
            <a:custGeom>
              <a:avLst/>
              <a:gdLst>
                <a:gd name="T0" fmla="*/ 94 w 156"/>
                <a:gd name="T1" fmla="*/ 14 h 146"/>
                <a:gd name="T2" fmla="*/ 92 w 156"/>
                <a:gd name="T3" fmla="*/ 16 h 146"/>
                <a:gd name="T4" fmla="*/ 92 w 156"/>
                <a:gd name="T5" fmla="*/ 16 h 146"/>
                <a:gd name="T6" fmla="*/ 94 w 156"/>
                <a:gd name="T7" fmla="*/ 18 h 146"/>
                <a:gd name="T8" fmla="*/ 94 w 156"/>
                <a:gd name="T9" fmla="*/ 20 h 146"/>
                <a:gd name="T10" fmla="*/ 76 w 156"/>
                <a:gd name="T11" fmla="*/ 28 h 146"/>
                <a:gd name="T12" fmla="*/ 78 w 156"/>
                <a:gd name="T13" fmla="*/ 32 h 146"/>
                <a:gd name="T14" fmla="*/ 84 w 156"/>
                <a:gd name="T15" fmla="*/ 38 h 146"/>
                <a:gd name="T16" fmla="*/ 94 w 156"/>
                <a:gd name="T17" fmla="*/ 46 h 146"/>
                <a:gd name="T18" fmla="*/ 104 w 156"/>
                <a:gd name="T19" fmla="*/ 52 h 146"/>
                <a:gd name="T20" fmla="*/ 102 w 156"/>
                <a:gd name="T21" fmla="*/ 56 h 146"/>
                <a:gd name="T22" fmla="*/ 104 w 156"/>
                <a:gd name="T23" fmla="*/ 62 h 146"/>
                <a:gd name="T24" fmla="*/ 138 w 156"/>
                <a:gd name="T25" fmla="*/ 90 h 146"/>
                <a:gd name="T26" fmla="*/ 156 w 156"/>
                <a:gd name="T27" fmla="*/ 120 h 146"/>
                <a:gd name="T28" fmla="*/ 144 w 156"/>
                <a:gd name="T29" fmla="*/ 118 h 146"/>
                <a:gd name="T30" fmla="*/ 134 w 156"/>
                <a:gd name="T31" fmla="*/ 122 h 146"/>
                <a:gd name="T32" fmla="*/ 130 w 156"/>
                <a:gd name="T33" fmla="*/ 134 h 146"/>
                <a:gd name="T34" fmla="*/ 124 w 156"/>
                <a:gd name="T35" fmla="*/ 146 h 146"/>
                <a:gd name="T36" fmla="*/ 120 w 156"/>
                <a:gd name="T37" fmla="*/ 134 h 146"/>
                <a:gd name="T38" fmla="*/ 118 w 156"/>
                <a:gd name="T39" fmla="*/ 132 h 146"/>
                <a:gd name="T40" fmla="*/ 116 w 156"/>
                <a:gd name="T41" fmla="*/ 130 h 146"/>
                <a:gd name="T42" fmla="*/ 118 w 156"/>
                <a:gd name="T43" fmla="*/ 128 h 146"/>
                <a:gd name="T44" fmla="*/ 122 w 156"/>
                <a:gd name="T45" fmla="*/ 112 h 146"/>
                <a:gd name="T46" fmla="*/ 110 w 156"/>
                <a:gd name="T47" fmla="*/ 106 h 146"/>
                <a:gd name="T48" fmla="*/ 80 w 156"/>
                <a:gd name="T49" fmla="*/ 84 h 146"/>
                <a:gd name="T50" fmla="*/ 50 w 156"/>
                <a:gd name="T51" fmla="*/ 54 h 146"/>
                <a:gd name="T52" fmla="*/ 50 w 156"/>
                <a:gd name="T53" fmla="*/ 50 h 146"/>
                <a:gd name="T54" fmla="*/ 48 w 156"/>
                <a:gd name="T55" fmla="*/ 44 h 146"/>
                <a:gd name="T56" fmla="*/ 44 w 156"/>
                <a:gd name="T57" fmla="*/ 40 h 146"/>
                <a:gd name="T58" fmla="*/ 18 w 156"/>
                <a:gd name="T59" fmla="*/ 48 h 146"/>
                <a:gd name="T60" fmla="*/ 12 w 156"/>
                <a:gd name="T61" fmla="*/ 48 h 146"/>
                <a:gd name="T62" fmla="*/ 4 w 156"/>
                <a:gd name="T63" fmla="*/ 34 h 146"/>
                <a:gd name="T64" fmla="*/ 2 w 156"/>
                <a:gd name="T65" fmla="*/ 32 h 146"/>
                <a:gd name="T66" fmla="*/ 0 w 156"/>
                <a:gd name="T67" fmla="*/ 22 h 146"/>
                <a:gd name="T68" fmla="*/ 12 w 156"/>
                <a:gd name="T69" fmla="*/ 22 h 146"/>
                <a:gd name="T70" fmla="*/ 16 w 156"/>
                <a:gd name="T71" fmla="*/ 24 h 146"/>
                <a:gd name="T72" fmla="*/ 24 w 156"/>
                <a:gd name="T73" fmla="*/ 12 h 146"/>
                <a:gd name="T74" fmla="*/ 30 w 156"/>
                <a:gd name="T75" fmla="*/ 10 h 146"/>
                <a:gd name="T76" fmla="*/ 30 w 156"/>
                <a:gd name="T77" fmla="*/ 14 h 146"/>
                <a:gd name="T78" fmla="*/ 32 w 156"/>
                <a:gd name="T79" fmla="*/ 16 h 146"/>
                <a:gd name="T80" fmla="*/ 36 w 156"/>
                <a:gd name="T81" fmla="*/ 14 h 146"/>
                <a:gd name="T82" fmla="*/ 40 w 156"/>
                <a:gd name="T83" fmla="*/ 12 h 146"/>
                <a:gd name="T84" fmla="*/ 42 w 156"/>
                <a:gd name="T85" fmla="*/ 10 h 146"/>
                <a:gd name="T86" fmla="*/ 44 w 156"/>
                <a:gd name="T87" fmla="*/ 8 h 146"/>
                <a:gd name="T88" fmla="*/ 44 w 156"/>
                <a:gd name="T89" fmla="*/ 10 h 146"/>
                <a:gd name="T90" fmla="*/ 46 w 156"/>
                <a:gd name="T91" fmla="*/ 12 h 146"/>
                <a:gd name="T92" fmla="*/ 48 w 156"/>
                <a:gd name="T93" fmla="*/ 10 h 146"/>
                <a:gd name="T94" fmla="*/ 48 w 156"/>
                <a:gd name="T95" fmla="*/ 8 h 146"/>
                <a:gd name="T96" fmla="*/ 46 w 156"/>
                <a:gd name="T97" fmla="*/ 4 h 146"/>
                <a:gd name="T98" fmla="*/ 48 w 156"/>
                <a:gd name="T99" fmla="*/ 4 h 146"/>
                <a:gd name="T100" fmla="*/ 50 w 156"/>
                <a:gd name="T101" fmla="*/ 2 h 146"/>
                <a:gd name="T102" fmla="*/ 54 w 156"/>
                <a:gd name="T103" fmla="*/ 0 h 146"/>
                <a:gd name="T104" fmla="*/ 58 w 156"/>
                <a:gd name="T105" fmla="*/ 0 h 146"/>
                <a:gd name="T106" fmla="*/ 62 w 156"/>
                <a:gd name="T107" fmla="*/ 0 h 146"/>
                <a:gd name="T108" fmla="*/ 66 w 156"/>
                <a:gd name="T109" fmla="*/ 0 h 146"/>
                <a:gd name="T110" fmla="*/ 72 w 156"/>
                <a:gd name="T111" fmla="*/ 0 h 146"/>
                <a:gd name="T112" fmla="*/ 74 w 156"/>
                <a:gd name="T113" fmla="*/ 4 h 146"/>
                <a:gd name="T114" fmla="*/ 80 w 156"/>
                <a:gd name="T115" fmla="*/ 8 h 146"/>
                <a:gd name="T116" fmla="*/ 88 w 156"/>
                <a:gd name="T117" fmla="*/ 12 h 146"/>
                <a:gd name="T118" fmla="*/ 94 w 156"/>
                <a:gd name="T119" fmla="*/ 1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6" h="146">
                  <a:moveTo>
                    <a:pt x="94" y="14"/>
                  </a:moveTo>
                  <a:lnTo>
                    <a:pt x="94" y="14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84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32"/>
                  </a:lnTo>
                  <a:lnTo>
                    <a:pt x="82" y="34"/>
                  </a:lnTo>
                  <a:lnTo>
                    <a:pt x="84" y="38"/>
                  </a:lnTo>
                  <a:lnTo>
                    <a:pt x="88" y="42"/>
                  </a:lnTo>
                  <a:lnTo>
                    <a:pt x="94" y="46"/>
                  </a:lnTo>
                  <a:lnTo>
                    <a:pt x="98" y="50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2" y="56"/>
                  </a:lnTo>
                  <a:lnTo>
                    <a:pt x="104" y="58"/>
                  </a:lnTo>
                  <a:lnTo>
                    <a:pt x="104" y="62"/>
                  </a:lnTo>
                  <a:lnTo>
                    <a:pt x="108" y="64"/>
                  </a:lnTo>
                  <a:lnTo>
                    <a:pt x="138" y="90"/>
                  </a:lnTo>
                  <a:lnTo>
                    <a:pt x="148" y="102"/>
                  </a:lnTo>
                  <a:lnTo>
                    <a:pt x="156" y="120"/>
                  </a:lnTo>
                  <a:lnTo>
                    <a:pt x="152" y="126"/>
                  </a:lnTo>
                  <a:lnTo>
                    <a:pt x="144" y="118"/>
                  </a:lnTo>
                  <a:lnTo>
                    <a:pt x="138" y="118"/>
                  </a:lnTo>
                  <a:lnTo>
                    <a:pt x="134" y="122"/>
                  </a:lnTo>
                  <a:lnTo>
                    <a:pt x="138" y="132"/>
                  </a:lnTo>
                  <a:lnTo>
                    <a:pt x="130" y="134"/>
                  </a:lnTo>
                  <a:lnTo>
                    <a:pt x="130" y="142"/>
                  </a:lnTo>
                  <a:lnTo>
                    <a:pt x="124" y="146"/>
                  </a:lnTo>
                  <a:lnTo>
                    <a:pt x="118" y="142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18" y="132"/>
                  </a:lnTo>
                  <a:lnTo>
                    <a:pt x="118" y="132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8" y="128"/>
                  </a:lnTo>
                  <a:lnTo>
                    <a:pt x="122" y="128"/>
                  </a:lnTo>
                  <a:lnTo>
                    <a:pt x="122" y="112"/>
                  </a:lnTo>
                  <a:lnTo>
                    <a:pt x="114" y="110"/>
                  </a:lnTo>
                  <a:lnTo>
                    <a:pt x="110" y="106"/>
                  </a:lnTo>
                  <a:lnTo>
                    <a:pt x="88" y="92"/>
                  </a:lnTo>
                  <a:lnTo>
                    <a:pt x="80" y="84"/>
                  </a:lnTo>
                  <a:lnTo>
                    <a:pt x="74" y="7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50" y="48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38" y="3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28" y="16"/>
                  </a:lnTo>
                  <a:lnTo>
                    <a:pt x="24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80" y="8"/>
                  </a:lnTo>
                  <a:lnTo>
                    <a:pt x="84" y="10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4" y="1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22"/>
            <p:cNvSpPr>
              <a:spLocks/>
            </p:cNvSpPr>
            <p:nvPr/>
          </p:nvSpPr>
          <p:spPr bwMode="gray">
            <a:xfrm>
              <a:off x="1013" y="2576"/>
              <a:ext cx="42" cy="24"/>
            </a:xfrm>
            <a:custGeom>
              <a:avLst/>
              <a:gdLst>
                <a:gd name="T0" fmla="*/ 6 w 42"/>
                <a:gd name="T1" fmla="*/ 4 h 24"/>
                <a:gd name="T2" fmla="*/ 0 w 42"/>
                <a:gd name="T3" fmla="*/ 6 h 24"/>
                <a:gd name="T4" fmla="*/ 0 w 42"/>
                <a:gd name="T5" fmla="*/ 6 h 24"/>
                <a:gd name="T6" fmla="*/ 0 w 42"/>
                <a:gd name="T7" fmla="*/ 6 h 24"/>
                <a:gd name="T8" fmla="*/ 0 w 42"/>
                <a:gd name="T9" fmla="*/ 8 h 24"/>
                <a:gd name="T10" fmla="*/ 2 w 42"/>
                <a:gd name="T11" fmla="*/ 10 h 24"/>
                <a:gd name="T12" fmla="*/ 22 w 42"/>
                <a:gd name="T13" fmla="*/ 16 h 24"/>
                <a:gd name="T14" fmla="*/ 22 w 42"/>
                <a:gd name="T15" fmla="*/ 16 h 24"/>
                <a:gd name="T16" fmla="*/ 24 w 42"/>
                <a:gd name="T17" fmla="*/ 20 h 24"/>
                <a:gd name="T18" fmla="*/ 26 w 42"/>
                <a:gd name="T19" fmla="*/ 22 h 24"/>
                <a:gd name="T20" fmla="*/ 28 w 42"/>
                <a:gd name="T21" fmla="*/ 24 h 24"/>
                <a:gd name="T22" fmla="*/ 30 w 42"/>
                <a:gd name="T23" fmla="*/ 22 h 24"/>
                <a:gd name="T24" fmla="*/ 34 w 42"/>
                <a:gd name="T25" fmla="*/ 20 h 24"/>
                <a:gd name="T26" fmla="*/ 38 w 42"/>
                <a:gd name="T27" fmla="*/ 18 h 24"/>
                <a:gd name="T28" fmla="*/ 38 w 42"/>
                <a:gd name="T29" fmla="*/ 18 h 24"/>
                <a:gd name="T30" fmla="*/ 38 w 42"/>
                <a:gd name="T31" fmla="*/ 16 h 24"/>
                <a:gd name="T32" fmla="*/ 38 w 42"/>
                <a:gd name="T33" fmla="*/ 14 h 24"/>
                <a:gd name="T34" fmla="*/ 38 w 42"/>
                <a:gd name="T35" fmla="*/ 12 h 24"/>
                <a:gd name="T36" fmla="*/ 36 w 42"/>
                <a:gd name="T37" fmla="*/ 12 h 24"/>
                <a:gd name="T38" fmla="*/ 40 w 42"/>
                <a:gd name="T39" fmla="*/ 4 h 24"/>
                <a:gd name="T40" fmla="*/ 40 w 42"/>
                <a:gd name="T41" fmla="*/ 4 h 24"/>
                <a:gd name="T42" fmla="*/ 42 w 42"/>
                <a:gd name="T43" fmla="*/ 2 h 24"/>
                <a:gd name="T44" fmla="*/ 42 w 42"/>
                <a:gd name="T45" fmla="*/ 2 h 24"/>
                <a:gd name="T46" fmla="*/ 40 w 42"/>
                <a:gd name="T47" fmla="*/ 0 h 24"/>
                <a:gd name="T48" fmla="*/ 38 w 42"/>
                <a:gd name="T49" fmla="*/ 0 h 24"/>
                <a:gd name="T50" fmla="*/ 36 w 42"/>
                <a:gd name="T51" fmla="*/ 0 h 24"/>
                <a:gd name="T52" fmla="*/ 34 w 42"/>
                <a:gd name="T53" fmla="*/ 2 h 24"/>
                <a:gd name="T54" fmla="*/ 32 w 42"/>
                <a:gd name="T55" fmla="*/ 2 h 24"/>
                <a:gd name="T56" fmla="*/ 28 w 42"/>
                <a:gd name="T57" fmla="*/ 4 h 24"/>
                <a:gd name="T58" fmla="*/ 26 w 42"/>
                <a:gd name="T59" fmla="*/ 4 h 24"/>
                <a:gd name="T60" fmla="*/ 22 w 42"/>
                <a:gd name="T61" fmla="*/ 4 h 24"/>
                <a:gd name="T62" fmla="*/ 18 w 42"/>
                <a:gd name="T63" fmla="*/ 4 h 24"/>
                <a:gd name="T64" fmla="*/ 12 w 42"/>
                <a:gd name="T65" fmla="*/ 4 h 24"/>
                <a:gd name="T66" fmla="*/ 8 w 42"/>
                <a:gd name="T67" fmla="*/ 4 h 24"/>
                <a:gd name="T68" fmla="*/ 6 w 42"/>
                <a:gd name="T6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24">
                  <a:moveTo>
                    <a:pt x="6" y="4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8" y="24"/>
                  </a:lnTo>
                  <a:lnTo>
                    <a:pt x="30" y="22"/>
                  </a:lnTo>
                  <a:lnTo>
                    <a:pt x="34" y="2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6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Freeform 223"/>
            <p:cNvSpPr>
              <a:spLocks/>
            </p:cNvSpPr>
            <p:nvPr/>
          </p:nvSpPr>
          <p:spPr bwMode="gray">
            <a:xfrm>
              <a:off x="963" y="2524"/>
              <a:ext cx="20" cy="42"/>
            </a:xfrm>
            <a:custGeom>
              <a:avLst/>
              <a:gdLst>
                <a:gd name="T0" fmla="*/ 14 w 20"/>
                <a:gd name="T1" fmla="*/ 0 h 42"/>
                <a:gd name="T2" fmla="*/ 14 w 20"/>
                <a:gd name="T3" fmla="*/ 2 h 42"/>
                <a:gd name="T4" fmla="*/ 12 w 20"/>
                <a:gd name="T5" fmla="*/ 2 h 42"/>
                <a:gd name="T6" fmla="*/ 10 w 20"/>
                <a:gd name="T7" fmla="*/ 4 h 42"/>
                <a:gd name="T8" fmla="*/ 8 w 20"/>
                <a:gd name="T9" fmla="*/ 6 h 42"/>
                <a:gd name="T10" fmla="*/ 4 w 20"/>
                <a:gd name="T11" fmla="*/ 6 h 42"/>
                <a:gd name="T12" fmla="*/ 2 w 20"/>
                <a:gd name="T13" fmla="*/ 6 h 42"/>
                <a:gd name="T14" fmla="*/ 2 w 20"/>
                <a:gd name="T15" fmla="*/ 4 h 42"/>
                <a:gd name="T16" fmla="*/ 0 w 20"/>
                <a:gd name="T17" fmla="*/ 4 h 42"/>
                <a:gd name="T18" fmla="*/ 0 w 20"/>
                <a:gd name="T19" fmla="*/ 4 h 42"/>
                <a:gd name="T20" fmla="*/ 2 w 20"/>
                <a:gd name="T21" fmla="*/ 8 h 42"/>
                <a:gd name="T22" fmla="*/ 2 w 20"/>
                <a:gd name="T23" fmla="*/ 12 h 42"/>
                <a:gd name="T24" fmla="*/ 2 w 20"/>
                <a:gd name="T25" fmla="*/ 16 h 42"/>
                <a:gd name="T26" fmla="*/ 0 w 20"/>
                <a:gd name="T27" fmla="*/ 20 h 42"/>
                <a:gd name="T28" fmla="*/ 0 w 20"/>
                <a:gd name="T29" fmla="*/ 38 h 42"/>
                <a:gd name="T30" fmla="*/ 0 w 20"/>
                <a:gd name="T31" fmla="*/ 38 h 42"/>
                <a:gd name="T32" fmla="*/ 4 w 20"/>
                <a:gd name="T33" fmla="*/ 40 h 42"/>
                <a:gd name="T34" fmla="*/ 8 w 20"/>
                <a:gd name="T35" fmla="*/ 40 h 42"/>
                <a:gd name="T36" fmla="*/ 12 w 20"/>
                <a:gd name="T37" fmla="*/ 42 h 42"/>
                <a:gd name="T38" fmla="*/ 12 w 20"/>
                <a:gd name="T39" fmla="*/ 38 h 42"/>
                <a:gd name="T40" fmla="*/ 12 w 20"/>
                <a:gd name="T41" fmla="*/ 36 h 42"/>
                <a:gd name="T42" fmla="*/ 14 w 20"/>
                <a:gd name="T43" fmla="*/ 36 h 42"/>
                <a:gd name="T44" fmla="*/ 16 w 20"/>
                <a:gd name="T45" fmla="*/ 34 h 42"/>
                <a:gd name="T46" fmla="*/ 18 w 20"/>
                <a:gd name="T47" fmla="*/ 34 h 42"/>
                <a:gd name="T48" fmla="*/ 18 w 20"/>
                <a:gd name="T49" fmla="*/ 20 h 42"/>
                <a:gd name="T50" fmla="*/ 18 w 20"/>
                <a:gd name="T51" fmla="*/ 18 h 42"/>
                <a:gd name="T52" fmla="*/ 20 w 20"/>
                <a:gd name="T53" fmla="*/ 16 h 42"/>
                <a:gd name="T54" fmla="*/ 20 w 20"/>
                <a:gd name="T55" fmla="*/ 16 h 42"/>
                <a:gd name="T56" fmla="*/ 20 w 20"/>
                <a:gd name="T57" fmla="*/ 14 h 42"/>
                <a:gd name="T58" fmla="*/ 20 w 20"/>
                <a:gd name="T59" fmla="*/ 10 h 42"/>
                <a:gd name="T60" fmla="*/ 20 w 20"/>
                <a:gd name="T61" fmla="*/ 6 h 42"/>
                <a:gd name="T62" fmla="*/ 18 w 20"/>
                <a:gd name="T63" fmla="*/ 4 h 42"/>
                <a:gd name="T64" fmla="*/ 14 w 20"/>
                <a:gd name="T6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42">
                  <a:moveTo>
                    <a:pt x="14" y="0"/>
                  </a:move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2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Freeform 224"/>
            <p:cNvSpPr>
              <a:spLocks/>
            </p:cNvSpPr>
            <p:nvPr/>
          </p:nvSpPr>
          <p:spPr bwMode="gray">
            <a:xfrm>
              <a:off x="967" y="2492"/>
              <a:ext cx="18" cy="28"/>
            </a:xfrm>
            <a:custGeom>
              <a:avLst/>
              <a:gdLst>
                <a:gd name="T0" fmla="*/ 8 w 18"/>
                <a:gd name="T1" fmla="*/ 4 h 28"/>
                <a:gd name="T2" fmla="*/ 6 w 18"/>
                <a:gd name="T3" fmla="*/ 4 h 28"/>
                <a:gd name="T4" fmla="*/ 6 w 18"/>
                <a:gd name="T5" fmla="*/ 4 h 28"/>
                <a:gd name="T6" fmla="*/ 4 w 18"/>
                <a:gd name="T7" fmla="*/ 4 h 28"/>
                <a:gd name="T8" fmla="*/ 2 w 18"/>
                <a:gd name="T9" fmla="*/ 6 h 28"/>
                <a:gd name="T10" fmla="*/ 0 w 18"/>
                <a:gd name="T11" fmla="*/ 8 h 28"/>
                <a:gd name="T12" fmla="*/ 2 w 18"/>
                <a:gd name="T13" fmla="*/ 10 h 28"/>
                <a:gd name="T14" fmla="*/ 2 w 18"/>
                <a:gd name="T15" fmla="*/ 12 h 28"/>
                <a:gd name="T16" fmla="*/ 2 w 18"/>
                <a:gd name="T17" fmla="*/ 16 h 28"/>
                <a:gd name="T18" fmla="*/ 4 w 18"/>
                <a:gd name="T19" fmla="*/ 20 h 28"/>
                <a:gd name="T20" fmla="*/ 6 w 18"/>
                <a:gd name="T21" fmla="*/ 22 h 28"/>
                <a:gd name="T22" fmla="*/ 12 w 18"/>
                <a:gd name="T23" fmla="*/ 28 h 28"/>
                <a:gd name="T24" fmla="*/ 12 w 18"/>
                <a:gd name="T25" fmla="*/ 28 h 28"/>
                <a:gd name="T26" fmla="*/ 14 w 18"/>
                <a:gd name="T27" fmla="*/ 24 h 28"/>
                <a:gd name="T28" fmla="*/ 14 w 18"/>
                <a:gd name="T29" fmla="*/ 22 h 28"/>
                <a:gd name="T30" fmla="*/ 16 w 18"/>
                <a:gd name="T31" fmla="*/ 18 h 28"/>
                <a:gd name="T32" fmla="*/ 18 w 18"/>
                <a:gd name="T33" fmla="*/ 18 h 28"/>
                <a:gd name="T34" fmla="*/ 18 w 18"/>
                <a:gd name="T35" fmla="*/ 16 h 28"/>
                <a:gd name="T36" fmla="*/ 18 w 18"/>
                <a:gd name="T37" fmla="*/ 14 h 28"/>
                <a:gd name="T38" fmla="*/ 16 w 18"/>
                <a:gd name="T39" fmla="*/ 10 h 28"/>
                <a:gd name="T40" fmla="*/ 16 w 18"/>
                <a:gd name="T41" fmla="*/ 6 h 28"/>
                <a:gd name="T42" fmla="*/ 14 w 18"/>
                <a:gd name="T43" fmla="*/ 4 h 28"/>
                <a:gd name="T44" fmla="*/ 10 w 18"/>
                <a:gd name="T45" fmla="*/ 0 h 28"/>
                <a:gd name="T46" fmla="*/ 8 w 18"/>
                <a:gd name="T47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8">
                  <a:moveTo>
                    <a:pt x="8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25"/>
            <p:cNvSpPr>
              <a:spLocks/>
            </p:cNvSpPr>
            <p:nvPr/>
          </p:nvSpPr>
          <p:spPr bwMode="gray">
            <a:xfrm>
              <a:off x="977" y="2384"/>
              <a:ext cx="102" cy="60"/>
            </a:xfrm>
            <a:custGeom>
              <a:avLst/>
              <a:gdLst>
                <a:gd name="T0" fmla="*/ 34 w 102"/>
                <a:gd name="T1" fmla="*/ 58 h 60"/>
                <a:gd name="T2" fmla="*/ 32 w 102"/>
                <a:gd name="T3" fmla="*/ 56 h 60"/>
                <a:gd name="T4" fmla="*/ 28 w 102"/>
                <a:gd name="T5" fmla="*/ 56 h 60"/>
                <a:gd name="T6" fmla="*/ 20 w 102"/>
                <a:gd name="T7" fmla="*/ 56 h 60"/>
                <a:gd name="T8" fmla="*/ 16 w 102"/>
                <a:gd name="T9" fmla="*/ 56 h 60"/>
                <a:gd name="T10" fmla="*/ 12 w 102"/>
                <a:gd name="T11" fmla="*/ 58 h 60"/>
                <a:gd name="T12" fmla="*/ 10 w 102"/>
                <a:gd name="T13" fmla="*/ 60 h 60"/>
                <a:gd name="T14" fmla="*/ 10 w 102"/>
                <a:gd name="T15" fmla="*/ 56 h 60"/>
                <a:gd name="T16" fmla="*/ 8 w 102"/>
                <a:gd name="T17" fmla="*/ 56 h 60"/>
                <a:gd name="T18" fmla="*/ 8 w 102"/>
                <a:gd name="T19" fmla="*/ 52 h 60"/>
                <a:gd name="T20" fmla="*/ 8 w 102"/>
                <a:gd name="T21" fmla="*/ 38 h 60"/>
                <a:gd name="T22" fmla="*/ 28 w 102"/>
                <a:gd name="T23" fmla="*/ 34 h 60"/>
                <a:gd name="T24" fmla="*/ 28 w 102"/>
                <a:gd name="T25" fmla="*/ 26 h 60"/>
                <a:gd name="T26" fmla="*/ 38 w 102"/>
                <a:gd name="T27" fmla="*/ 12 h 60"/>
                <a:gd name="T28" fmla="*/ 50 w 102"/>
                <a:gd name="T29" fmla="*/ 4 h 60"/>
                <a:gd name="T30" fmla="*/ 52 w 102"/>
                <a:gd name="T31" fmla="*/ 0 h 60"/>
                <a:gd name="T32" fmla="*/ 54 w 102"/>
                <a:gd name="T33" fmla="*/ 0 h 60"/>
                <a:gd name="T34" fmla="*/ 58 w 102"/>
                <a:gd name="T35" fmla="*/ 4 h 60"/>
                <a:gd name="T36" fmla="*/ 60 w 102"/>
                <a:gd name="T37" fmla="*/ 4 h 60"/>
                <a:gd name="T38" fmla="*/ 68 w 102"/>
                <a:gd name="T39" fmla="*/ 4 h 60"/>
                <a:gd name="T40" fmla="*/ 72 w 102"/>
                <a:gd name="T41" fmla="*/ 0 h 60"/>
                <a:gd name="T42" fmla="*/ 80 w 102"/>
                <a:gd name="T43" fmla="*/ 2 h 60"/>
                <a:gd name="T44" fmla="*/ 80 w 102"/>
                <a:gd name="T45" fmla="*/ 4 h 60"/>
                <a:gd name="T46" fmla="*/ 86 w 102"/>
                <a:gd name="T47" fmla="*/ 8 h 60"/>
                <a:gd name="T48" fmla="*/ 92 w 102"/>
                <a:gd name="T49" fmla="*/ 8 h 60"/>
                <a:gd name="T50" fmla="*/ 96 w 102"/>
                <a:gd name="T51" fmla="*/ 8 h 60"/>
                <a:gd name="T52" fmla="*/ 102 w 102"/>
                <a:gd name="T53" fmla="*/ 18 h 60"/>
                <a:gd name="T54" fmla="*/ 98 w 102"/>
                <a:gd name="T55" fmla="*/ 20 h 60"/>
                <a:gd name="T56" fmla="*/ 96 w 102"/>
                <a:gd name="T57" fmla="*/ 28 h 60"/>
                <a:gd name="T58" fmla="*/ 96 w 102"/>
                <a:gd name="T59" fmla="*/ 34 h 60"/>
                <a:gd name="T60" fmla="*/ 92 w 102"/>
                <a:gd name="T61" fmla="*/ 38 h 60"/>
                <a:gd name="T62" fmla="*/ 92 w 102"/>
                <a:gd name="T63" fmla="*/ 44 h 60"/>
                <a:gd name="T64" fmla="*/ 44 w 102"/>
                <a:gd name="T65" fmla="*/ 56 h 60"/>
                <a:gd name="T66" fmla="*/ 36 w 102"/>
                <a:gd name="T6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60">
                  <a:moveTo>
                    <a:pt x="36" y="60"/>
                  </a:moveTo>
                  <a:lnTo>
                    <a:pt x="34" y="58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8" y="52"/>
                  </a:lnTo>
                  <a:lnTo>
                    <a:pt x="0" y="38"/>
                  </a:lnTo>
                  <a:lnTo>
                    <a:pt x="8" y="38"/>
                  </a:lnTo>
                  <a:lnTo>
                    <a:pt x="20" y="30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28" y="26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4" y="8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0" y="18"/>
                  </a:lnTo>
                  <a:lnTo>
                    <a:pt x="98" y="20"/>
                  </a:lnTo>
                  <a:lnTo>
                    <a:pt x="96" y="24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68" y="46"/>
                  </a:lnTo>
                  <a:lnTo>
                    <a:pt x="44" y="56"/>
                  </a:lnTo>
                  <a:lnTo>
                    <a:pt x="40" y="58"/>
                  </a:lnTo>
                  <a:lnTo>
                    <a:pt x="36" y="6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26"/>
            <p:cNvSpPr>
              <a:spLocks/>
            </p:cNvSpPr>
            <p:nvPr/>
          </p:nvSpPr>
          <p:spPr bwMode="gray">
            <a:xfrm>
              <a:off x="933" y="2422"/>
              <a:ext cx="54" cy="42"/>
            </a:xfrm>
            <a:custGeom>
              <a:avLst/>
              <a:gdLst>
                <a:gd name="T0" fmla="*/ 30 w 54"/>
                <a:gd name="T1" fmla="*/ 6 h 42"/>
                <a:gd name="T2" fmla="*/ 20 w 54"/>
                <a:gd name="T3" fmla="*/ 8 h 42"/>
                <a:gd name="T4" fmla="*/ 8 w 54"/>
                <a:gd name="T5" fmla="*/ 16 h 42"/>
                <a:gd name="T6" fmla="*/ 0 w 54"/>
                <a:gd name="T7" fmla="*/ 30 h 42"/>
                <a:gd name="T8" fmla="*/ 2 w 54"/>
                <a:gd name="T9" fmla="*/ 30 h 42"/>
                <a:gd name="T10" fmla="*/ 2 w 54"/>
                <a:gd name="T11" fmla="*/ 28 h 42"/>
                <a:gd name="T12" fmla="*/ 4 w 54"/>
                <a:gd name="T13" fmla="*/ 28 h 42"/>
                <a:gd name="T14" fmla="*/ 6 w 54"/>
                <a:gd name="T15" fmla="*/ 28 h 42"/>
                <a:gd name="T16" fmla="*/ 6 w 54"/>
                <a:gd name="T17" fmla="*/ 28 h 42"/>
                <a:gd name="T18" fmla="*/ 8 w 54"/>
                <a:gd name="T19" fmla="*/ 30 h 42"/>
                <a:gd name="T20" fmla="*/ 8 w 54"/>
                <a:gd name="T21" fmla="*/ 34 h 42"/>
                <a:gd name="T22" fmla="*/ 6 w 54"/>
                <a:gd name="T23" fmla="*/ 40 h 42"/>
                <a:gd name="T24" fmla="*/ 8 w 54"/>
                <a:gd name="T25" fmla="*/ 40 h 42"/>
                <a:gd name="T26" fmla="*/ 12 w 54"/>
                <a:gd name="T27" fmla="*/ 40 h 42"/>
                <a:gd name="T28" fmla="*/ 16 w 54"/>
                <a:gd name="T29" fmla="*/ 40 h 42"/>
                <a:gd name="T30" fmla="*/ 20 w 54"/>
                <a:gd name="T31" fmla="*/ 42 h 42"/>
                <a:gd name="T32" fmla="*/ 22 w 54"/>
                <a:gd name="T33" fmla="*/ 42 h 42"/>
                <a:gd name="T34" fmla="*/ 34 w 54"/>
                <a:gd name="T35" fmla="*/ 34 h 42"/>
                <a:gd name="T36" fmla="*/ 30 w 54"/>
                <a:gd name="T37" fmla="*/ 30 h 42"/>
                <a:gd name="T38" fmla="*/ 36 w 54"/>
                <a:gd name="T39" fmla="*/ 28 h 42"/>
                <a:gd name="T40" fmla="*/ 36 w 54"/>
                <a:gd name="T41" fmla="*/ 28 h 42"/>
                <a:gd name="T42" fmla="*/ 36 w 54"/>
                <a:gd name="T43" fmla="*/ 30 h 42"/>
                <a:gd name="T44" fmla="*/ 36 w 54"/>
                <a:gd name="T45" fmla="*/ 32 h 42"/>
                <a:gd name="T46" fmla="*/ 36 w 54"/>
                <a:gd name="T47" fmla="*/ 32 h 42"/>
                <a:gd name="T48" fmla="*/ 38 w 54"/>
                <a:gd name="T49" fmla="*/ 34 h 42"/>
                <a:gd name="T50" fmla="*/ 40 w 54"/>
                <a:gd name="T51" fmla="*/ 32 h 42"/>
                <a:gd name="T52" fmla="*/ 42 w 54"/>
                <a:gd name="T53" fmla="*/ 32 h 42"/>
                <a:gd name="T54" fmla="*/ 44 w 54"/>
                <a:gd name="T55" fmla="*/ 32 h 42"/>
                <a:gd name="T56" fmla="*/ 46 w 54"/>
                <a:gd name="T57" fmla="*/ 30 h 42"/>
                <a:gd name="T58" fmla="*/ 48 w 54"/>
                <a:gd name="T59" fmla="*/ 28 h 42"/>
                <a:gd name="T60" fmla="*/ 52 w 54"/>
                <a:gd name="T61" fmla="*/ 24 h 42"/>
                <a:gd name="T62" fmla="*/ 50 w 54"/>
                <a:gd name="T63" fmla="*/ 26 h 42"/>
                <a:gd name="T64" fmla="*/ 50 w 54"/>
                <a:gd name="T65" fmla="*/ 26 h 42"/>
                <a:gd name="T66" fmla="*/ 50 w 54"/>
                <a:gd name="T67" fmla="*/ 28 h 42"/>
                <a:gd name="T68" fmla="*/ 52 w 54"/>
                <a:gd name="T69" fmla="*/ 30 h 42"/>
                <a:gd name="T70" fmla="*/ 52 w 54"/>
                <a:gd name="T71" fmla="*/ 30 h 42"/>
                <a:gd name="T72" fmla="*/ 54 w 54"/>
                <a:gd name="T73" fmla="*/ 30 h 42"/>
                <a:gd name="T74" fmla="*/ 54 w 54"/>
                <a:gd name="T75" fmla="*/ 26 h 42"/>
                <a:gd name="T76" fmla="*/ 54 w 54"/>
                <a:gd name="T77" fmla="*/ 26 h 42"/>
                <a:gd name="T78" fmla="*/ 54 w 54"/>
                <a:gd name="T79" fmla="*/ 24 h 42"/>
                <a:gd name="T80" fmla="*/ 52 w 54"/>
                <a:gd name="T81" fmla="*/ 24 h 42"/>
                <a:gd name="T82" fmla="*/ 54 w 54"/>
                <a:gd name="T83" fmla="*/ 22 h 42"/>
                <a:gd name="T84" fmla="*/ 54 w 54"/>
                <a:gd name="T85" fmla="*/ 22 h 42"/>
                <a:gd name="T86" fmla="*/ 54 w 54"/>
                <a:gd name="T87" fmla="*/ 20 h 42"/>
                <a:gd name="T88" fmla="*/ 54 w 54"/>
                <a:gd name="T89" fmla="*/ 20 h 42"/>
                <a:gd name="T90" fmla="*/ 54 w 54"/>
                <a:gd name="T91" fmla="*/ 18 h 42"/>
                <a:gd name="T92" fmla="*/ 52 w 54"/>
                <a:gd name="T93" fmla="*/ 18 h 42"/>
                <a:gd name="T94" fmla="*/ 50 w 54"/>
                <a:gd name="T95" fmla="*/ 18 h 42"/>
                <a:gd name="T96" fmla="*/ 50 w 54"/>
                <a:gd name="T97" fmla="*/ 18 h 42"/>
                <a:gd name="T98" fmla="*/ 50 w 54"/>
                <a:gd name="T99" fmla="*/ 18 h 42"/>
                <a:gd name="T100" fmla="*/ 50 w 54"/>
                <a:gd name="T101" fmla="*/ 18 h 42"/>
                <a:gd name="T102" fmla="*/ 52 w 54"/>
                <a:gd name="T103" fmla="*/ 14 h 42"/>
                <a:gd name="T104" fmla="*/ 44 w 54"/>
                <a:gd name="T105" fmla="*/ 0 h 42"/>
                <a:gd name="T106" fmla="*/ 38 w 54"/>
                <a:gd name="T107" fmla="*/ 4 h 42"/>
                <a:gd name="T108" fmla="*/ 30 w 54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" h="42">
                  <a:moveTo>
                    <a:pt x="30" y="6"/>
                  </a:moveTo>
                  <a:lnTo>
                    <a:pt x="20" y="8"/>
                  </a:lnTo>
                  <a:lnTo>
                    <a:pt x="8" y="16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2" y="14"/>
                  </a:lnTo>
                  <a:lnTo>
                    <a:pt x="44" y="0"/>
                  </a:lnTo>
                  <a:lnTo>
                    <a:pt x="38" y="4"/>
                  </a:lnTo>
                  <a:lnTo>
                    <a:pt x="30" y="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27"/>
            <p:cNvSpPr>
              <a:spLocks/>
            </p:cNvSpPr>
            <p:nvPr/>
          </p:nvSpPr>
          <p:spPr bwMode="gray">
            <a:xfrm>
              <a:off x="801" y="2340"/>
              <a:ext cx="158" cy="182"/>
            </a:xfrm>
            <a:custGeom>
              <a:avLst/>
              <a:gdLst>
                <a:gd name="T0" fmla="*/ 138 w 158"/>
                <a:gd name="T1" fmla="*/ 120 h 182"/>
                <a:gd name="T2" fmla="*/ 140 w 158"/>
                <a:gd name="T3" fmla="*/ 130 h 182"/>
                <a:gd name="T4" fmla="*/ 150 w 158"/>
                <a:gd name="T5" fmla="*/ 144 h 182"/>
                <a:gd name="T6" fmla="*/ 138 w 158"/>
                <a:gd name="T7" fmla="*/ 156 h 182"/>
                <a:gd name="T8" fmla="*/ 122 w 158"/>
                <a:gd name="T9" fmla="*/ 156 h 182"/>
                <a:gd name="T10" fmla="*/ 102 w 158"/>
                <a:gd name="T11" fmla="*/ 158 h 182"/>
                <a:gd name="T12" fmla="*/ 100 w 158"/>
                <a:gd name="T13" fmla="*/ 170 h 182"/>
                <a:gd name="T14" fmla="*/ 90 w 158"/>
                <a:gd name="T15" fmla="*/ 180 h 182"/>
                <a:gd name="T16" fmla="*/ 64 w 158"/>
                <a:gd name="T17" fmla="*/ 164 h 182"/>
                <a:gd name="T18" fmla="*/ 58 w 158"/>
                <a:gd name="T19" fmla="*/ 160 h 182"/>
                <a:gd name="T20" fmla="*/ 52 w 158"/>
                <a:gd name="T21" fmla="*/ 158 h 182"/>
                <a:gd name="T22" fmla="*/ 44 w 158"/>
                <a:gd name="T23" fmla="*/ 152 h 182"/>
                <a:gd name="T24" fmla="*/ 40 w 158"/>
                <a:gd name="T25" fmla="*/ 148 h 182"/>
                <a:gd name="T26" fmla="*/ 36 w 158"/>
                <a:gd name="T27" fmla="*/ 144 h 182"/>
                <a:gd name="T28" fmla="*/ 40 w 158"/>
                <a:gd name="T29" fmla="*/ 94 h 182"/>
                <a:gd name="T30" fmla="*/ 38 w 158"/>
                <a:gd name="T31" fmla="*/ 86 h 182"/>
                <a:gd name="T32" fmla="*/ 32 w 158"/>
                <a:gd name="T33" fmla="*/ 78 h 182"/>
                <a:gd name="T34" fmla="*/ 2 w 158"/>
                <a:gd name="T35" fmla="*/ 60 h 182"/>
                <a:gd name="T36" fmla="*/ 0 w 158"/>
                <a:gd name="T37" fmla="*/ 56 h 182"/>
                <a:gd name="T38" fmla="*/ 4 w 158"/>
                <a:gd name="T39" fmla="*/ 48 h 182"/>
                <a:gd name="T40" fmla="*/ 22 w 158"/>
                <a:gd name="T41" fmla="*/ 36 h 182"/>
                <a:gd name="T42" fmla="*/ 30 w 158"/>
                <a:gd name="T43" fmla="*/ 36 h 182"/>
                <a:gd name="T44" fmla="*/ 44 w 158"/>
                <a:gd name="T45" fmla="*/ 32 h 182"/>
                <a:gd name="T46" fmla="*/ 54 w 158"/>
                <a:gd name="T47" fmla="*/ 28 h 182"/>
                <a:gd name="T48" fmla="*/ 70 w 158"/>
                <a:gd name="T49" fmla="*/ 16 h 182"/>
                <a:gd name="T50" fmla="*/ 80 w 158"/>
                <a:gd name="T51" fmla="*/ 12 h 182"/>
                <a:gd name="T52" fmla="*/ 92 w 158"/>
                <a:gd name="T53" fmla="*/ 4 h 182"/>
                <a:gd name="T54" fmla="*/ 98 w 158"/>
                <a:gd name="T55" fmla="*/ 4 h 182"/>
                <a:gd name="T56" fmla="*/ 106 w 158"/>
                <a:gd name="T57" fmla="*/ 14 h 182"/>
                <a:gd name="T58" fmla="*/ 110 w 158"/>
                <a:gd name="T59" fmla="*/ 18 h 182"/>
                <a:gd name="T60" fmla="*/ 110 w 158"/>
                <a:gd name="T61" fmla="*/ 26 h 182"/>
                <a:gd name="T62" fmla="*/ 118 w 158"/>
                <a:gd name="T63" fmla="*/ 32 h 182"/>
                <a:gd name="T64" fmla="*/ 122 w 158"/>
                <a:gd name="T65" fmla="*/ 40 h 182"/>
                <a:gd name="T66" fmla="*/ 126 w 158"/>
                <a:gd name="T67" fmla="*/ 46 h 182"/>
                <a:gd name="T68" fmla="*/ 134 w 158"/>
                <a:gd name="T69" fmla="*/ 52 h 182"/>
                <a:gd name="T70" fmla="*/ 142 w 158"/>
                <a:gd name="T71" fmla="*/ 56 h 182"/>
                <a:gd name="T72" fmla="*/ 156 w 158"/>
                <a:gd name="T73" fmla="*/ 62 h 182"/>
                <a:gd name="T74" fmla="*/ 158 w 158"/>
                <a:gd name="T75" fmla="*/ 64 h 182"/>
                <a:gd name="T76" fmla="*/ 154 w 158"/>
                <a:gd name="T77" fmla="*/ 78 h 182"/>
                <a:gd name="T78" fmla="*/ 140 w 158"/>
                <a:gd name="T79" fmla="*/ 100 h 182"/>
                <a:gd name="T80" fmla="*/ 134 w 158"/>
                <a:gd name="T81" fmla="*/ 112 h 182"/>
                <a:gd name="T82" fmla="*/ 138 w 158"/>
                <a:gd name="T83" fmla="*/ 1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182">
                  <a:moveTo>
                    <a:pt x="140" y="116"/>
                  </a:moveTo>
                  <a:lnTo>
                    <a:pt x="138" y="118"/>
                  </a:lnTo>
                  <a:lnTo>
                    <a:pt x="138" y="120"/>
                  </a:lnTo>
                  <a:lnTo>
                    <a:pt x="138" y="124"/>
                  </a:lnTo>
                  <a:lnTo>
                    <a:pt x="138" y="130"/>
                  </a:lnTo>
                  <a:lnTo>
                    <a:pt x="140" y="130"/>
                  </a:lnTo>
                  <a:lnTo>
                    <a:pt x="140" y="134"/>
                  </a:lnTo>
                  <a:lnTo>
                    <a:pt x="142" y="136"/>
                  </a:lnTo>
                  <a:lnTo>
                    <a:pt x="150" y="144"/>
                  </a:lnTo>
                  <a:lnTo>
                    <a:pt x="150" y="150"/>
                  </a:lnTo>
                  <a:lnTo>
                    <a:pt x="140" y="156"/>
                  </a:lnTo>
                  <a:lnTo>
                    <a:pt x="138" y="156"/>
                  </a:lnTo>
                  <a:lnTo>
                    <a:pt x="134" y="156"/>
                  </a:lnTo>
                  <a:lnTo>
                    <a:pt x="128" y="156"/>
                  </a:lnTo>
                  <a:lnTo>
                    <a:pt x="122" y="156"/>
                  </a:lnTo>
                  <a:lnTo>
                    <a:pt x="114" y="154"/>
                  </a:lnTo>
                  <a:lnTo>
                    <a:pt x="110" y="154"/>
                  </a:lnTo>
                  <a:lnTo>
                    <a:pt x="102" y="158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0" y="170"/>
                  </a:lnTo>
                  <a:lnTo>
                    <a:pt x="102" y="174"/>
                  </a:lnTo>
                  <a:lnTo>
                    <a:pt x="96" y="182"/>
                  </a:lnTo>
                  <a:lnTo>
                    <a:pt x="90" y="180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64" y="164"/>
                  </a:lnTo>
                  <a:lnTo>
                    <a:pt x="64" y="166"/>
                  </a:lnTo>
                  <a:lnTo>
                    <a:pt x="60" y="162"/>
                  </a:lnTo>
                  <a:lnTo>
                    <a:pt x="58" y="160"/>
                  </a:lnTo>
                  <a:lnTo>
                    <a:pt x="54" y="158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0" y="156"/>
                  </a:lnTo>
                  <a:lnTo>
                    <a:pt x="46" y="154"/>
                  </a:lnTo>
                  <a:lnTo>
                    <a:pt x="44" y="152"/>
                  </a:lnTo>
                  <a:lnTo>
                    <a:pt x="42" y="15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0" y="140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8" y="86"/>
                  </a:lnTo>
                  <a:lnTo>
                    <a:pt x="36" y="82"/>
                  </a:lnTo>
                  <a:lnTo>
                    <a:pt x="34" y="80"/>
                  </a:lnTo>
                  <a:lnTo>
                    <a:pt x="32" y="78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14" y="50"/>
                  </a:lnTo>
                  <a:lnTo>
                    <a:pt x="14" y="38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6"/>
                  </a:lnTo>
                  <a:lnTo>
                    <a:pt x="36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8" y="26"/>
                  </a:lnTo>
                  <a:lnTo>
                    <a:pt x="64" y="28"/>
                  </a:lnTo>
                  <a:lnTo>
                    <a:pt x="70" y="16"/>
                  </a:lnTo>
                  <a:lnTo>
                    <a:pt x="78" y="14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8" y="6"/>
                  </a:lnTo>
                  <a:lnTo>
                    <a:pt x="92" y="4"/>
                  </a:lnTo>
                  <a:lnTo>
                    <a:pt x="94" y="0"/>
                  </a:lnTo>
                  <a:lnTo>
                    <a:pt x="96" y="2"/>
                  </a:lnTo>
                  <a:lnTo>
                    <a:pt x="98" y="4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0" y="18"/>
                  </a:lnTo>
                  <a:lnTo>
                    <a:pt x="108" y="20"/>
                  </a:lnTo>
                  <a:lnTo>
                    <a:pt x="108" y="24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4" y="32"/>
                  </a:lnTo>
                  <a:lnTo>
                    <a:pt x="118" y="32"/>
                  </a:lnTo>
                  <a:lnTo>
                    <a:pt x="120" y="34"/>
                  </a:lnTo>
                  <a:lnTo>
                    <a:pt x="122" y="38"/>
                  </a:lnTo>
                  <a:lnTo>
                    <a:pt x="122" y="40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6" y="46"/>
                  </a:lnTo>
                  <a:lnTo>
                    <a:pt x="128" y="50"/>
                  </a:lnTo>
                  <a:lnTo>
                    <a:pt x="132" y="52"/>
                  </a:lnTo>
                  <a:lnTo>
                    <a:pt x="134" y="52"/>
                  </a:lnTo>
                  <a:lnTo>
                    <a:pt x="136" y="54"/>
                  </a:lnTo>
                  <a:lnTo>
                    <a:pt x="138" y="54"/>
                  </a:lnTo>
                  <a:lnTo>
                    <a:pt x="142" y="56"/>
                  </a:lnTo>
                  <a:lnTo>
                    <a:pt x="146" y="58"/>
                  </a:lnTo>
                  <a:lnTo>
                    <a:pt x="152" y="60"/>
                  </a:lnTo>
                  <a:lnTo>
                    <a:pt x="156" y="62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58" y="64"/>
                  </a:lnTo>
                  <a:lnTo>
                    <a:pt x="156" y="68"/>
                  </a:lnTo>
                  <a:lnTo>
                    <a:pt x="156" y="72"/>
                  </a:lnTo>
                  <a:lnTo>
                    <a:pt x="154" y="78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40" y="100"/>
                  </a:lnTo>
                  <a:lnTo>
                    <a:pt x="132" y="11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6" y="110"/>
                  </a:lnTo>
                  <a:lnTo>
                    <a:pt x="138" y="110"/>
                  </a:lnTo>
                  <a:lnTo>
                    <a:pt x="138" y="110"/>
                  </a:lnTo>
                  <a:lnTo>
                    <a:pt x="140" y="112"/>
                  </a:lnTo>
                  <a:lnTo>
                    <a:pt x="140" y="11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28"/>
            <p:cNvSpPr>
              <a:spLocks/>
            </p:cNvSpPr>
            <p:nvPr/>
          </p:nvSpPr>
          <p:spPr bwMode="gray">
            <a:xfrm>
              <a:off x="737" y="2506"/>
              <a:ext cx="40" cy="90"/>
            </a:xfrm>
            <a:custGeom>
              <a:avLst/>
              <a:gdLst>
                <a:gd name="T0" fmla="*/ 6 w 40"/>
                <a:gd name="T1" fmla="*/ 0 h 90"/>
                <a:gd name="T2" fmla="*/ 6 w 40"/>
                <a:gd name="T3" fmla="*/ 32 h 90"/>
                <a:gd name="T4" fmla="*/ 4 w 40"/>
                <a:gd name="T5" fmla="*/ 40 h 90"/>
                <a:gd name="T6" fmla="*/ 4 w 40"/>
                <a:gd name="T7" fmla="*/ 46 h 90"/>
                <a:gd name="T8" fmla="*/ 2 w 40"/>
                <a:gd name="T9" fmla="*/ 52 h 90"/>
                <a:gd name="T10" fmla="*/ 0 w 40"/>
                <a:gd name="T11" fmla="*/ 54 h 90"/>
                <a:gd name="T12" fmla="*/ 0 w 40"/>
                <a:gd name="T13" fmla="*/ 56 h 90"/>
                <a:gd name="T14" fmla="*/ 0 w 40"/>
                <a:gd name="T15" fmla="*/ 60 h 90"/>
                <a:gd name="T16" fmla="*/ 0 w 40"/>
                <a:gd name="T17" fmla="*/ 64 h 90"/>
                <a:gd name="T18" fmla="*/ 2 w 40"/>
                <a:gd name="T19" fmla="*/ 66 h 90"/>
                <a:gd name="T20" fmla="*/ 4 w 40"/>
                <a:gd name="T21" fmla="*/ 68 h 90"/>
                <a:gd name="T22" fmla="*/ 4 w 40"/>
                <a:gd name="T23" fmla="*/ 68 h 90"/>
                <a:gd name="T24" fmla="*/ 4 w 40"/>
                <a:gd name="T25" fmla="*/ 84 h 90"/>
                <a:gd name="T26" fmla="*/ 10 w 40"/>
                <a:gd name="T27" fmla="*/ 88 h 90"/>
                <a:gd name="T28" fmla="*/ 12 w 40"/>
                <a:gd name="T29" fmla="*/ 88 h 90"/>
                <a:gd name="T30" fmla="*/ 14 w 40"/>
                <a:gd name="T31" fmla="*/ 86 h 90"/>
                <a:gd name="T32" fmla="*/ 14 w 40"/>
                <a:gd name="T33" fmla="*/ 86 h 90"/>
                <a:gd name="T34" fmla="*/ 16 w 40"/>
                <a:gd name="T35" fmla="*/ 86 h 90"/>
                <a:gd name="T36" fmla="*/ 16 w 40"/>
                <a:gd name="T37" fmla="*/ 88 h 90"/>
                <a:gd name="T38" fmla="*/ 18 w 40"/>
                <a:gd name="T39" fmla="*/ 90 h 90"/>
                <a:gd name="T40" fmla="*/ 18 w 40"/>
                <a:gd name="T41" fmla="*/ 88 h 90"/>
                <a:gd name="T42" fmla="*/ 18 w 40"/>
                <a:gd name="T43" fmla="*/ 86 h 90"/>
                <a:gd name="T44" fmla="*/ 20 w 40"/>
                <a:gd name="T45" fmla="*/ 82 h 90"/>
                <a:gd name="T46" fmla="*/ 22 w 40"/>
                <a:gd name="T47" fmla="*/ 78 h 90"/>
                <a:gd name="T48" fmla="*/ 24 w 40"/>
                <a:gd name="T49" fmla="*/ 74 h 90"/>
                <a:gd name="T50" fmla="*/ 28 w 40"/>
                <a:gd name="T51" fmla="*/ 74 h 90"/>
                <a:gd name="T52" fmla="*/ 32 w 40"/>
                <a:gd name="T53" fmla="*/ 70 h 90"/>
                <a:gd name="T54" fmla="*/ 26 w 40"/>
                <a:gd name="T55" fmla="*/ 64 h 90"/>
                <a:gd name="T56" fmla="*/ 30 w 40"/>
                <a:gd name="T57" fmla="*/ 60 h 90"/>
                <a:gd name="T58" fmla="*/ 32 w 40"/>
                <a:gd name="T59" fmla="*/ 52 h 90"/>
                <a:gd name="T60" fmla="*/ 32 w 40"/>
                <a:gd name="T61" fmla="*/ 42 h 90"/>
                <a:gd name="T62" fmla="*/ 28 w 40"/>
                <a:gd name="T63" fmla="*/ 32 h 90"/>
                <a:gd name="T64" fmla="*/ 32 w 40"/>
                <a:gd name="T65" fmla="*/ 22 h 90"/>
                <a:gd name="T66" fmla="*/ 34 w 40"/>
                <a:gd name="T67" fmla="*/ 14 h 90"/>
                <a:gd name="T68" fmla="*/ 34 w 40"/>
                <a:gd name="T69" fmla="*/ 14 h 90"/>
                <a:gd name="T70" fmla="*/ 36 w 40"/>
                <a:gd name="T71" fmla="*/ 12 h 90"/>
                <a:gd name="T72" fmla="*/ 38 w 40"/>
                <a:gd name="T73" fmla="*/ 10 h 90"/>
                <a:gd name="T74" fmla="*/ 40 w 40"/>
                <a:gd name="T75" fmla="*/ 8 h 90"/>
                <a:gd name="T76" fmla="*/ 40 w 40"/>
                <a:gd name="T77" fmla="*/ 6 h 90"/>
                <a:gd name="T78" fmla="*/ 40 w 40"/>
                <a:gd name="T79" fmla="*/ 4 h 90"/>
                <a:gd name="T80" fmla="*/ 34 w 40"/>
                <a:gd name="T81" fmla="*/ 2 h 90"/>
                <a:gd name="T82" fmla="*/ 30 w 40"/>
                <a:gd name="T83" fmla="*/ 0 h 90"/>
                <a:gd name="T84" fmla="*/ 28 w 40"/>
                <a:gd name="T85" fmla="*/ 0 h 90"/>
                <a:gd name="T86" fmla="*/ 12 w 40"/>
                <a:gd name="T87" fmla="*/ 2 h 90"/>
                <a:gd name="T88" fmla="*/ 6 w 40"/>
                <a:gd name="T8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" h="90">
                  <a:moveTo>
                    <a:pt x="6" y="0"/>
                  </a:moveTo>
                  <a:lnTo>
                    <a:pt x="6" y="32"/>
                  </a:lnTo>
                  <a:lnTo>
                    <a:pt x="4" y="40"/>
                  </a:lnTo>
                  <a:lnTo>
                    <a:pt x="4" y="46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84"/>
                  </a:lnTo>
                  <a:lnTo>
                    <a:pt x="10" y="88"/>
                  </a:lnTo>
                  <a:lnTo>
                    <a:pt x="12" y="88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6" y="88"/>
                  </a:lnTo>
                  <a:lnTo>
                    <a:pt x="18" y="90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20" y="82"/>
                  </a:lnTo>
                  <a:lnTo>
                    <a:pt x="22" y="78"/>
                  </a:lnTo>
                  <a:lnTo>
                    <a:pt x="24" y="74"/>
                  </a:lnTo>
                  <a:lnTo>
                    <a:pt x="28" y="74"/>
                  </a:lnTo>
                  <a:lnTo>
                    <a:pt x="32" y="70"/>
                  </a:lnTo>
                  <a:lnTo>
                    <a:pt x="26" y="64"/>
                  </a:lnTo>
                  <a:lnTo>
                    <a:pt x="30" y="60"/>
                  </a:lnTo>
                  <a:lnTo>
                    <a:pt x="32" y="52"/>
                  </a:lnTo>
                  <a:lnTo>
                    <a:pt x="32" y="42"/>
                  </a:lnTo>
                  <a:lnTo>
                    <a:pt x="28" y="32"/>
                  </a:lnTo>
                  <a:lnTo>
                    <a:pt x="32" y="2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12" y="2"/>
                  </a:lnTo>
                  <a:lnTo>
                    <a:pt x="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29"/>
            <p:cNvSpPr>
              <a:spLocks/>
            </p:cNvSpPr>
            <p:nvPr/>
          </p:nvSpPr>
          <p:spPr bwMode="gray">
            <a:xfrm>
              <a:off x="927" y="2252"/>
              <a:ext cx="104" cy="178"/>
            </a:xfrm>
            <a:custGeom>
              <a:avLst/>
              <a:gdLst>
                <a:gd name="T0" fmla="*/ 28 w 104"/>
                <a:gd name="T1" fmla="*/ 148 h 178"/>
                <a:gd name="T2" fmla="*/ 16 w 104"/>
                <a:gd name="T3" fmla="*/ 144 h 178"/>
                <a:gd name="T4" fmla="*/ 6 w 104"/>
                <a:gd name="T5" fmla="*/ 116 h 178"/>
                <a:gd name="T6" fmla="*/ 6 w 104"/>
                <a:gd name="T7" fmla="*/ 112 h 178"/>
                <a:gd name="T8" fmla="*/ 2 w 104"/>
                <a:gd name="T9" fmla="*/ 106 h 178"/>
                <a:gd name="T10" fmla="*/ 10 w 104"/>
                <a:gd name="T11" fmla="*/ 88 h 178"/>
                <a:gd name="T12" fmla="*/ 6 w 104"/>
                <a:gd name="T13" fmla="*/ 86 h 178"/>
                <a:gd name="T14" fmla="*/ 12 w 104"/>
                <a:gd name="T15" fmla="*/ 76 h 178"/>
                <a:gd name="T16" fmla="*/ 18 w 104"/>
                <a:gd name="T17" fmla="*/ 74 h 178"/>
                <a:gd name="T18" fmla="*/ 18 w 104"/>
                <a:gd name="T19" fmla="*/ 66 h 178"/>
                <a:gd name="T20" fmla="*/ 16 w 104"/>
                <a:gd name="T21" fmla="*/ 60 h 178"/>
                <a:gd name="T22" fmla="*/ 18 w 104"/>
                <a:gd name="T23" fmla="*/ 58 h 178"/>
                <a:gd name="T24" fmla="*/ 20 w 104"/>
                <a:gd name="T25" fmla="*/ 54 h 178"/>
                <a:gd name="T26" fmla="*/ 20 w 104"/>
                <a:gd name="T27" fmla="*/ 44 h 178"/>
                <a:gd name="T28" fmla="*/ 30 w 104"/>
                <a:gd name="T29" fmla="*/ 32 h 178"/>
                <a:gd name="T30" fmla="*/ 44 w 104"/>
                <a:gd name="T31" fmla="*/ 26 h 178"/>
                <a:gd name="T32" fmla="*/ 62 w 104"/>
                <a:gd name="T33" fmla="*/ 6 h 178"/>
                <a:gd name="T34" fmla="*/ 76 w 104"/>
                <a:gd name="T35" fmla="*/ 20 h 178"/>
                <a:gd name="T36" fmla="*/ 72 w 104"/>
                <a:gd name="T37" fmla="*/ 24 h 178"/>
                <a:gd name="T38" fmla="*/ 72 w 104"/>
                <a:gd name="T39" fmla="*/ 30 h 178"/>
                <a:gd name="T40" fmla="*/ 72 w 104"/>
                <a:gd name="T41" fmla="*/ 40 h 178"/>
                <a:gd name="T42" fmla="*/ 78 w 104"/>
                <a:gd name="T43" fmla="*/ 40 h 178"/>
                <a:gd name="T44" fmla="*/ 82 w 104"/>
                <a:gd name="T45" fmla="*/ 42 h 178"/>
                <a:gd name="T46" fmla="*/ 74 w 104"/>
                <a:gd name="T47" fmla="*/ 42 h 178"/>
                <a:gd name="T48" fmla="*/ 78 w 104"/>
                <a:gd name="T49" fmla="*/ 50 h 178"/>
                <a:gd name="T50" fmla="*/ 76 w 104"/>
                <a:gd name="T51" fmla="*/ 56 h 178"/>
                <a:gd name="T52" fmla="*/ 72 w 104"/>
                <a:gd name="T53" fmla="*/ 60 h 178"/>
                <a:gd name="T54" fmla="*/ 72 w 104"/>
                <a:gd name="T55" fmla="*/ 66 h 178"/>
                <a:gd name="T56" fmla="*/ 72 w 104"/>
                <a:gd name="T57" fmla="*/ 70 h 178"/>
                <a:gd name="T58" fmla="*/ 66 w 104"/>
                <a:gd name="T59" fmla="*/ 78 h 178"/>
                <a:gd name="T60" fmla="*/ 64 w 104"/>
                <a:gd name="T61" fmla="*/ 88 h 178"/>
                <a:gd name="T62" fmla="*/ 64 w 104"/>
                <a:gd name="T63" fmla="*/ 94 h 178"/>
                <a:gd name="T64" fmla="*/ 80 w 104"/>
                <a:gd name="T65" fmla="*/ 94 h 178"/>
                <a:gd name="T66" fmla="*/ 96 w 104"/>
                <a:gd name="T67" fmla="*/ 110 h 178"/>
                <a:gd name="T68" fmla="*/ 102 w 104"/>
                <a:gd name="T69" fmla="*/ 132 h 178"/>
                <a:gd name="T70" fmla="*/ 96 w 104"/>
                <a:gd name="T71" fmla="*/ 138 h 178"/>
                <a:gd name="T72" fmla="*/ 78 w 104"/>
                <a:gd name="T73" fmla="*/ 158 h 178"/>
                <a:gd name="T74" fmla="*/ 80 w 104"/>
                <a:gd name="T75" fmla="*/ 160 h 178"/>
                <a:gd name="T76" fmla="*/ 78 w 104"/>
                <a:gd name="T77" fmla="*/ 164 h 178"/>
                <a:gd name="T78" fmla="*/ 58 w 104"/>
                <a:gd name="T79" fmla="*/ 170 h 178"/>
                <a:gd name="T80" fmla="*/ 26 w 104"/>
                <a:gd name="T81" fmla="*/ 178 h 178"/>
                <a:gd name="T82" fmla="*/ 28 w 104"/>
                <a:gd name="T83" fmla="*/ 168 h 178"/>
                <a:gd name="T84" fmla="*/ 32 w 104"/>
                <a:gd name="T85" fmla="*/ 15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" h="178">
                  <a:moveTo>
                    <a:pt x="32" y="150"/>
                  </a:moveTo>
                  <a:lnTo>
                    <a:pt x="30" y="150"/>
                  </a:lnTo>
                  <a:lnTo>
                    <a:pt x="28" y="148"/>
                  </a:lnTo>
                  <a:lnTo>
                    <a:pt x="24" y="148"/>
                  </a:lnTo>
                  <a:lnTo>
                    <a:pt x="20" y="146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12" y="142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4" y="108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0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20" y="44"/>
                  </a:lnTo>
                  <a:lnTo>
                    <a:pt x="18" y="38"/>
                  </a:lnTo>
                  <a:lnTo>
                    <a:pt x="24" y="34"/>
                  </a:lnTo>
                  <a:lnTo>
                    <a:pt x="30" y="32"/>
                  </a:lnTo>
                  <a:lnTo>
                    <a:pt x="36" y="28"/>
                  </a:lnTo>
                  <a:lnTo>
                    <a:pt x="40" y="32"/>
                  </a:lnTo>
                  <a:lnTo>
                    <a:pt x="44" y="26"/>
                  </a:lnTo>
                  <a:lnTo>
                    <a:pt x="44" y="4"/>
                  </a:lnTo>
                  <a:lnTo>
                    <a:pt x="64" y="0"/>
                  </a:lnTo>
                  <a:lnTo>
                    <a:pt x="62" y="6"/>
                  </a:lnTo>
                  <a:lnTo>
                    <a:pt x="66" y="12"/>
                  </a:lnTo>
                  <a:lnTo>
                    <a:pt x="74" y="14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4" y="22"/>
                  </a:lnTo>
                  <a:lnTo>
                    <a:pt x="72" y="24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8" y="40"/>
                  </a:lnTo>
                  <a:lnTo>
                    <a:pt x="82" y="42"/>
                  </a:lnTo>
                  <a:lnTo>
                    <a:pt x="84" y="42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4" y="44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2"/>
                  </a:lnTo>
                  <a:lnTo>
                    <a:pt x="78" y="54"/>
                  </a:lnTo>
                  <a:lnTo>
                    <a:pt x="76" y="56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2"/>
                  </a:lnTo>
                  <a:lnTo>
                    <a:pt x="72" y="66"/>
                  </a:lnTo>
                  <a:lnTo>
                    <a:pt x="76" y="68"/>
                  </a:lnTo>
                  <a:lnTo>
                    <a:pt x="74" y="68"/>
                  </a:lnTo>
                  <a:lnTo>
                    <a:pt x="72" y="70"/>
                  </a:lnTo>
                  <a:lnTo>
                    <a:pt x="70" y="72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64" y="88"/>
                  </a:lnTo>
                  <a:lnTo>
                    <a:pt x="64" y="90"/>
                  </a:lnTo>
                  <a:lnTo>
                    <a:pt x="62" y="92"/>
                  </a:lnTo>
                  <a:lnTo>
                    <a:pt x="64" y="94"/>
                  </a:lnTo>
                  <a:lnTo>
                    <a:pt x="66" y="96"/>
                  </a:lnTo>
                  <a:lnTo>
                    <a:pt x="74" y="94"/>
                  </a:lnTo>
                  <a:lnTo>
                    <a:pt x="80" y="94"/>
                  </a:lnTo>
                  <a:lnTo>
                    <a:pt x="88" y="98"/>
                  </a:lnTo>
                  <a:lnTo>
                    <a:pt x="88" y="108"/>
                  </a:lnTo>
                  <a:lnTo>
                    <a:pt x="96" y="110"/>
                  </a:lnTo>
                  <a:lnTo>
                    <a:pt x="100" y="116"/>
                  </a:lnTo>
                  <a:lnTo>
                    <a:pt x="104" y="132"/>
                  </a:lnTo>
                  <a:lnTo>
                    <a:pt x="102" y="132"/>
                  </a:lnTo>
                  <a:lnTo>
                    <a:pt x="102" y="134"/>
                  </a:lnTo>
                  <a:lnTo>
                    <a:pt x="100" y="138"/>
                  </a:lnTo>
                  <a:lnTo>
                    <a:pt x="96" y="138"/>
                  </a:lnTo>
                  <a:lnTo>
                    <a:pt x="88" y="144"/>
                  </a:lnTo>
                  <a:lnTo>
                    <a:pt x="78" y="148"/>
                  </a:lnTo>
                  <a:lnTo>
                    <a:pt x="78" y="158"/>
                  </a:lnTo>
                  <a:lnTo>
                    <a:pt x="80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80" y="162"/>
                  </a:lnTo>
                  <a:lnTo>
                    <a:pt x="80" y="164"/>
                  </a:lnTo>
                  <a:lnTo>
                    <a:pt x="78" y="164"/>
                  </a:lnTo>
                  <a:lnTo>
                    <a:pt x="76" y="164"/>
                  </a:lnTo>
                  <a:lnTo>
                    <a:pt x="70" y="162"/>
                  </a:lnTo>
                  <a:lnTo>
                    <a:pt x="58" y="170"/>
                  </a:lnTo>
                  <a:lnTo>
                    <a:pt x="48" y="172"/>
                  </a:lnTo>
                  <a:lnTo>
                    <a:pt x="36" y="176"/>
                  </a:lnTo>
                  <a:lnTo>
                    <a:pt x="26" y="178"/>
                  </a:lnTo>
                  <a:lnTo>
                    <a:pt x="26" y="176"/>
                  </a:lnTo>
                  <a:lnTo>
                    <a:pt x="26" y="174"/>
                  </a:lnTo>
                  <a:lnTo>
                    <a:pt x="28" y="168"/>
                  </a:lnTo>
                  <a:lnTo>
                    <a:pt x="30" y="162"/>
                  </a:lnTo>
                  <a:lnTo>
                    <a:pt x="30" y="156"/>
                  </a:lnTo>
                  <a:lnTo>
                    <a:pt x="32" y="15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30"/>
            <p:cNvSpPr>
              <a:spLocks/>
            </p:cNvSpPr>
            <p:nvPr/>
          </p:nvSpPr>
          <p:spPr bwMode="gray">
            <a:xfrm>
              <a:off x="903" y="2288"/>
              <a:ext cx="46" cy="62"/>
            </a:xfrm>
            <a:custGeom>
              <a:avLst/>
              <a:gdLst>
                <a:gd name="T0" fmla="*/ 24 w 46"/>
                <a:gd name="T1" fmla="*/ 62 h 62"/>
                <a:gd name="T2" fmla="*/ 22 w 46"/>
                <a:gd name="T3" fmla="*/ 60 h 62"/>
                <a:gd name="T4" fmla="*/ 20 w 46"/>
                <a:gd name="T5" fmla="*/ 60 h 62"/>
                <a:gd name="T6" fmla="*/ 16 w 46"/>
                <a:gd name="T7" fmla="*/ 58 h 62"/>
                <a:gd name="T8" fmla="*/ 14 w 46"/>
                <a:gd name="T9" fmla="*/ 56 h 62"/>
                <a:gd name="T10" fmla="*/ 14 w 46"/>
                <a:gd name="T11" fmla="*/ 54 h 62"/>
                <a:gd name="T12" fmla="*/ 0 w 46"/>
                <a:gd name="T13" fmla="*/ 46 h 62"/>
                <a:gd name="T14" fmla="*/ 6 w 46"/>
                <a:gd name="T15" fmla="*/ 40 h 62"/>
                <a:gd name="T16" fmla="*/ 6 w 46"/>
                <a:gd name="T17" fmla="*/ 38 h 62"/>
                <a:gd name="T18" fmla="*/ 8 w 46"/>
                <a:gd name="T19" fmla="*/ 36 h 62"/>
                <a:gd name="T20" fmla="*/ 8 w 46"/>
                <a:gd name="T21" fmla="*/ 34 h 62"/>
                <a:gd name="T22" fmla="*/ 10 w 46"/>
                <a:gd name="T23" fmla="*/ 30 h 62"/>
                <a:gd name="T24" fmla="*/ 12 w 46"/>
                <a:gd name="T25" fmla="*/ 28 h 62"/>
                <a:gd name="T26" fmla="*/ 12 w 46"/>
                <a:gd name="T27" fmla="*/ 24 h 62"/>
                <a:gd name="T28" fmla="*/ 12 w 46"/>
                <a:gd name="T29" fmla="*/ 22 h 62"/>
                <a:gd name="T30" fmla="*/ 14 w 46"/>
                <a:gd name="T31" fmla="*/ 20 h 62"/>
                <a:gd name="T32" fmla="*/ 16 w 46"/>
                <a:gd name="T33" fmla="*/ 16 h 62"/>
                <a:gd name="T34" fmla="*/ 20 w 46"/>
                <a:gd name="T35" fmla="*/ 10 h 62"/>
                <a:gd name="T36" fmla="*/ 22 w 46"/>
                <a:gd name="T37" fmla="*/ 6 h 62"/>
                <a:gd name="T38" fmla="*/ 28 w 46"/>
                <a:gd name="T39" fmla="*/ 2 h 62"/>
                <a:gd name="T40" fmla="*/ 32 w 46"/>
                <a:gd name="T41" fmla="*/ 0 h 62"/>
                <a:gd name="T42" fmla="*/ 34 w 46"/>
                <a:gd name="T43" fmla="*/ 0 h 62"/>
                <a:gd name="T44" fmla="*/ 36 w 46"/>
                <a:gd name="T45" fmla="*/ 0 h 62"/>
                <a:gd name="T46" fmla="*/ 40 w 46"/>
                <a:gd name="T47" fmla="*/ 0 h 62"/>
                <a:gd name="T48" fmla="*/ 42 w 46"/>
                <a:gd name="T49" fmla="*/ 2 h 62"/>
                <a:gd name="T50" fmla="*/ 42 w 46"/>
                <a:gd name="T51" fmla="*/ 2 h 62"/>
                <a:gd name="T52" fmla="*/ 44 w 46"/>
                <a:gd name="T53" fmla="*/ 6 h 62"/>
                <a:gd name="T54" fmla="*/ 44 w 46"/>
                <a:gd name="T55" fmla="*/ 8 h 62"/>
                <a:gd name="T56" fmla="*/ 46 w 46"/>
                <a:gd name="T57" fmla="*/ 12 h 62"/>
                <a:gd name="T58" fmla="*/ 44 w 46"/>
                <a:gd name="T59" fmla="*/ 18 h 62"/>
                <a:gd name="T60" fmla="*/ 42 w 46"/>
                <a:gd name="T61" fmla="*/ 22 h 62"/>
                <a:gd name="T62" fmla="*/ 42 w 46"/>
                <a:gd name="T63" fmla="*/ 22 h 62"/>
                <a:gd name="T64" fmla="*/ 40 w 46"/>
                <a:gd name="T65" fmla="*/ 22 h 62"/>
                <a:gd name="T66" fmla="*/ 40 w 46"/>
                <a:gd name="T67" fmla="*/ 24 h 62"/>
                <a:gd name="T68" fmla="*/ 40 w 46"/>
                <a:gd name="T69" fmla="*/ 24 h 62"/>
                <a:gd name="T70" fmla="*/ 42 w 46"/>
                <a:gd name="T71" fmla="*/ 26 h 62"/>
                <a:gd name="T72" fmla="*/ 42 w 46"/>
                <a:gd name="T73" fmla="*/ 28 h 62"/>
                <a:gd name="T74" fmla="*/ 42 w 46"/>
                <a:gd name="T75" fmla="*/ 30 h 62"/>
                <a:gd name="T76" fmla="*/ 42 w 46"/>
                <a:gd name="T77" fmla="*/ 34 h 62"/>
                <a:gd name="T78" fmla="*/ 42 w 46"/>
                <a:gd name="T79" fmla="*/ 38 h 62"/>
                <a:gd name="T80" fmla="*/ 42 w 46"/>
                <a:gd name="T81" fmla="*/ 40 h 62"/>
                <a:gd name="T82" fmla="*/ 36 w 46"/>
                <a:gd name="T83" fmla="*/ 40 h 62"/>
                <a:gd name="T84" fmla="*/ 32 w 46"/>
                <a:gd name="T85" fmla="*/ 46 h 62"/>
                <a:gd name="T86" fmla="*/ 32 w 46"/>
                <a:gd name="T87" fmla="*/ 46 h 62"/>
                <a:gd name="T88" fmla="*/ 30 w 46"/>
                <a:gd name="T89" fmla="*/ 48 h 62"/>
                <a:gd name="T90" fmla="*/ 30 w 46"/>
                <a:gd name="T91" fmla="*/ 50 h 62"/>
                <a:gd name="T92" fmla="*/ 34 w 46"/>
                <a:gd name="T93" fmla="*/ 52 h 62"/>
                <a:gd name="T94" fmla="*/ 24 w 46"/>
                <a:gd name="T9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" h="62">
                  <a:moveTo>
                    <a:pt x="24" y="62"/>
                  </a:moveTo>
                  <a:lnTo>
                    <a:pt x="22" y="60"/>
                  </a:lnTo>
                  <a:lnTo>
                    <a:pt x="20" y="60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0" y="46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20" y="10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4" y="18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36" y="40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4" y="52"/>
                  </a:lnTo>
                  <a:lnTo>
                    <a:pt x="24" y="6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31"/>
            <p:cNvSpPr>
              <a:spLocks/>
            </p:cNvSpPr>
            <p:nvPr/>
          </p:nvSpPr>
          <p:spPr bwMode="gray">
            <a:xfrm>
              <a:off x="895" y="2334"/>
              <a:ext cx="40" cy="46"/>
            </a:xfrm>
            <a:custGeom>
              <a:avLst/>
              <a:gdLst>
                <a:gd name="T0" fmla="*/ 8 w 40"/>
                <a:gd name="T1" fmla="*/ 0 h 46"/>
                <a:gd name="T2" fmla="*/ 22 w 40"/>
                <a:gd name="T3" fmla="*/ 8 h 46"/>
                <a:gd name="T4" fmla="*/ 22 w 40"/>
                <a:gd name="T5" fmla="*/ 10 h 46"/>
                <a:gd name="T6" fmla="*/ 24 w 40"/>
                <a:gd name="T7" fmla="*/ 12 h 46"/>
                <a:gd name="T8" fmla="*/ 28 w 40"/>
                <a:gd name="T9" fmla="*/ 14 h 46"/>
                <a:gd name="T10" fmla="*/ 30 w 40"/>
                <a:gd name="T11" fmla="*/ 14 h 46"/>
                <a:gd name="T12" fmla="*/ 32 w 40"/>
                <a:gd name="T13" fmla="*/ 16 h 46"/>
                <a:gd name="T14" fmla="*/ 32 w 40"/>
                <a:gd name="T15" fmla="*/ 18 h 46"/>
                <a:gd name="T16" fmla="*/ 32 w 40"/>
                <a:gd name="T17" fmla="*/ 22 h 46"/>
                <a:gd name="T18" fmla="*/ 34 w 40"/>
                <a:gd name="T19" fmla="*/ 24 h 46"/>
                <a:gd name="T20" fmla="*/ 36 w 40"/>
                <a:gd name="T21" fmla="*/ 28 h 46"/>
                <a:gd name="T22" fmla="*/ 38 w 40"/>
                <a:gd name="T23" fmla="*/ 30 h 46"/>
                <a:gd name="T24" fmla="*/ 38 w 40"/>
                <a:gd name="T25" fmla="*/ 30 h 46"/>
                <a:gd name="T26" fmla="*/ 40 w 40"/>
                <a:gd name="T27" fmla="*/ 32 h 46"/>
                <a:gd name="T28" fmla="*/ 38 w 40"/>
                <a:gd name="T29" fmla="*/ 34 h 46"/>
                <a:gd name="T30" fmla="*/ 38 w 40"/>
                <a:gd name="T31" fmla="*/ 34 h 46"/>
                <a:gd name="T32" fmla="*/ 36 w 40"/>
                <a:gd name="T33" fmla="*/ 36 h 46"/>
                <a:gd name="T34" fmla="*/ 36 w 40"/>
                <a:gd name="T35" fmla="*/ 36 h 46"/>
                <a:gd name="T36" fmla="*/ 32 w 40"/>
                <a:gd name="T37" fmla="*/ 38 h 46"/>
                <a:gd name="T38" fmla="*/ 30 w 40"/>
                <a:gd name="T39" fmla="*/ 40 h 46"/>
                <a:gd name="T40" fmla="*/ 30 w 40"/>
                <a:gd name="T41" fmla="*/ 42 h 46"/>
                <a:gd name="T42" fmla="*/ 28 w 40"/>
                <a:gd name="T43" fmla="*/ 44 h 46"/>
                <a:gd name="T44" fmla="*/ 28 w 40"/>
                <a:gd name="T45" fmla="*/ 46 h 46"/>
                <a:gd name="T46" fmla="*/ 26 w 40"/>
                <a:gd name="T47" fmla="*/ 42 h 46"/>
                <a:gd name="T48" fmla="*/ 24 w 40"/>
                <a:gd name="T49" fmla="*/ 38 h 46"/>
                <a:gd name="T50" fmla="*/ 22 w 40"/>
                <a:gd name="T51" fmla="*/ 38 h 46"/>
                <a:gd name="T52" fmla="*/ 20 w 40"/>
                <a:gd name="T53" fmla="*/ 38 h 46"/>
                <a:gd name="T54" fmla="*/ 20 w 40"/>
                <a:gd name="T55" fmla="*/ 36 h 46"/>
                <a:gd name="T56" fmla="*/ 18 w 40"/>
                <a:gd name="T57" fmla="*/ 36 h 46"/>
                <a:gd name="T58" fmla="*/ 16 w 40"/>
                <a:gd name="T59" fmla="*/ 32 h 46"/>
                <a:gd name="T60" fmla="*/ 14 w 40"/>
                <a:gd name="T61" fmla="*/ 28 h 46"/>
                <a:gd name="T62" fmla="*/ 14 w 40"/>
                <a:gd name="T63" fmla="*/ 26 h 46"/>
                <a:gd name="T64" fmla="*/ 16 w 40"/>
                <a:gd name="T65" fmla="*/ 24 h 46"/>
                <a:gd name="T66" fmla="*/ 16 w 40"/>
                <a:gd name="T67" fmla="*/ 22 h 46"/>
                <a:gd name="T68" fmla="*/ 0 w 40"/>
                <a:gd name="T69" fmla="*/ 6 h 46"/>
                <a:gd name="T70" fmla="*/ 2 w 40"/>
                <a:gd name="T71" fmla="*/ 6 h 46"/>
                <a:gd name="T72" fmla="*/ 4 w 40"/>
                <a:gd name="T73" fmla="*/ 4 h 46"/>
                <a:gd name="T74" fmla="*/ 6 w 40"/>
                <a:gd name="T75" fmla="*/ 2 h 46"/>
                <a:gd name="T76" fmla="*/ 8 w 40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46">
                  <a:moveTo>
                    <a:pt x="8" y="0"/>
                  </a:moveTo>
                  <a:lnTo>
                    <a:pt x="22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30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6" y="42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32"/>
            <p:cNvSpPr>
              <a:spLocks/>
            </p:cNvSpPr>
            <p:nvPr/>
          </p:nvSpPr>
          <p:spPr bwMode="gray">
            <a:xfrm>
              <a:off x="923" y="2368"/>
              <a:ext cx="16" cy="26"/>
            </a:xfrm>
            <a:custGeom>
              <a:avLst/>
              <a:gdLst>
                <a:gd name="T0" fmla="*/ 10 w 16"/>
                <a:gd name="T1" fmla="*/ 0 h 26"/>
                <a:gd name="T2" fmla="*/ 10 w 16"/>
                <a:gd name="T3" fmla="*/ 0 h 26"/>
                <a:gd name="T4" fmla="*/ 8 w 16"/>
                <a:gd name="T5" fmla="*/ 0 h 26"/>
                <a:gd name="T6" fmla="*/ 6 w 16"/>
                <a:gd name="T7" fmla="*/ 2 h 26"/>
                <a:gd name="T8" fmla="*/ 4 w 16"/>
                <a:gd name="T9" fmla="*/ 4 h 26"/>
                <a:gd name="T10" fmla="*/ 2 w 16"/>
                <a:gd name="T11" fmla="*/ 6 h 26"/>
                <a:gd name="T12" fmla="*/ 0 w 16"/>
                <a:gd name="T13" fmla="*/ 12 h 26"/>
                <a:gd name="T14" fmla="*/ 0 w 16"/>
                <a:gd name="T15" fmla="*/ 12 h 26"/>
                <a:gd name="T16" fmla="*/ 2 w 16"/>
                <a:gd name="T17" fmla="*/ 14 h 26"/>
                <a:gd name="T18" fmla="*/ 2 w 16"/>
                <a:gd name="T19" fmla="*/ 16 h 26"/>
                <a:gd name="T20" fmla="*/ 6 w 16"/>
                <a:gd name="T21" fmla="*/ 20 h 26"/>
                <a:gd name="T22" fmla="*/ 10 w 16"/>
                <a:gd name="T23" fmla="*/ 24 h 26"/>
                <a:gd name="T24" fmla="*/ 16 w 16"/>
                <a:gd name="T25" fmla="*/ 26 h 26"/>
                <a:gd name="T26" fmla="*/ 10 w 16"/>
                <a:gd name="T2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4"/>
                  </a:lnTo>
                  <a:lnTo>
                    <a:pt x="16" y="26"/>
                  </a:lnTo>
                  <a:lnTo>
                    <a:pt x="1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3" name="Freeform 233"/>
            <p:cNvSpPr>
              <a:spLocks/>
            </p:cNvSpPr>
            <p:nvPr/>
          </p:nvSpPr>
          <p:spPr bwMode="gray">
            <a:xfrm>
              <a:off x="719" y="2246"/>
              <a:ext cx="70" cy="84"/>
            </a:xfrm>
            <a:custGeom>
              <a:avLst/>
              <a:gdLst>
                <a:gd name="T0" fmla="*/ 58 w 70"/>
                <a:gd name="T1" fmla="*/ 30 h 84"/>
                <a:gd name="T2" fmla="*/ 54 w 70"/>
                <a:gd name="T3" fmla="*/ 26 h 84"/>
                <a:gd name="T4" fmla="*/ 54 w 70"/>
                <a:gd name="T5" fmla="*/ 20 h 84"/>
                <a:gd name="T6" fmla="*/ 52 w 70"/>
                <a:gd name="T7" fmla="*/ 18 h 84"/>
                <a:gd name="T8" fmla="*/ 50 w 70"/>
                <a:gd name="T9" fmla="*/ 20 h 84"/>
                <a:gd name="T10" fmla="*/ 46 w 70"/>
                <a:gd name="T11" fmla="*/ 22 h 84"/>
                <a:gd name="T12" fmla="*/ 42 w 70"/>
                <a:gd name="T13" fmla="*/ 18 h 84"/>
                <a:gd name="T14" fmla="*/ 38 w 70"/>
                <a:gd name="T15" fmla="*/ 14 h 84"/>
                <a:gd name="T16" fmla="*/ 40 w 70"/>
                <a:gd name="T17" fmla="*/ 8 h 84"/>
                <a:gd name="T18" fmla="*/ 38 w 70"/>
                <a:gd name="T19" fmla="*/ 0 h 84"/>
                <a:gd name="T20" fmla="*/ 30 w 70"/>
                <a:gd name="T21" fmla="*/ 14 h 84"/>
                <a:gd name="T22" fmla="*/ 32 w 70"/>
                <a:gd name="T23" fmla="*/ 16 h 84"/>
                <a:gd name="T24" fmla="*/ 28 w 70"/>
                <a:gd name="T25" fmla="*/ 22 h 84"/>
                <a:gd name="T26" fmla="*/ 20 w 70"/>
                <a:gd name="T27" fmla="*/ 26 h 84"/>
                <a:gd name="T28" fmla="*/ 2 w 70"/>
                <a:gd name="T29" fmla="*/ 24 h 84"/>
                <a:gd name="T30" fmla="*/ 0 w 70"/>
                <a:gd name="T31" fmla="*/ 26 h 84"/>
                <a:gd name="T32" fmla="*/ 0 w 70"/>
                <a:gd name="T33" fmla="*/ 32 h 84"/>
                <a:gd name="T34" fmla="*/ 4 w 70"/>
                <a:gd name="T35" fmla="*/ 36 h 84"/>
                <a:gd name="T36" fmla="*/ 6 w 70"/>
                <a:gd name="T37" fmla="*/ 36 h 84"/>
                <a:gd name="T38" fmla="*/ 12 w 70"/>
                <a:gd name="T39" fmla="*/ 42 h 84"/>
                <a:gd name="T40" fmla="*/ 16 w 70"/>
                <a:gd name="T41" fmla="*/ 54 h 84"/>
                <a:gd name="T42" fmla="*/ 16 w 70"/>
                <a:gd name="T43" fmla="*/ 58 h 84"/>
                <a:gd name="T44" fmla="*/ 16 w 70"/>
                <a:gd name="T45" fmla="*/ 66 h 84"/>
                <a:gd name="T46" fmla="*/ 16 w 70"/>
                <a:gd name="T47" fmla="*/ 72 h 84"/>
                <a:gd name="T48" fmla="*/ 14 w 70"/>
                <a:gd name="T49" fmla="*/ 74 h 84"/>
                <a:gd name="T50" fmla="*/ 14 w 70"/>
                <a:gd name="T51" fmla="*/ 78 h 84"/>
                <a:gd name="T52" fmla="*/ 16 w 70"/>
                <a:gd name="T53" fmla="*/ 82 h 84"/>
                <a:gd name="T54" fmla="*/ 26 w 70"/>
                <a:gd name="T55" fmla="*/ 84 h 84"/>
                <a:gd name="T56" fmla="*/ 42 w 70"/>
                <a:gd name="T57" fmla="*/ 78 h 84"/>
                <a:gd name="T58" fmla="*/ 62 w 70"/>
                <a:gd name="T59" fmla="*/ 66 h 84"/>
                <a:gd name="T60" fmla="*/ 68 w 70"/>
                <a:gd name="T61" fmla="*/ 56 h 84"/>
                <a:gd name="T62" fmla="*/ 70 w 70"/>
                <a:gd name="T63" fmla="*/ 50 h 84"/>
                <a:gd name="T64" fmla="*/ 68 w 70"/>
                <a:gd name="T65" fmla="*/ 46 h 84"/>
                <a:gd name="T66" fmla="*/ 64 w 70"/>
                <a:gd name="T67" fmla="*/ 38 h 84"/>
                <a:gd name="T68" fmla="*/ 62 w 70"/>
                <a:gd name="T69" fmla="*/ 3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84">
                  <a:moveTo>
                    <a:pt x="62" y="30"/>
                  </a:moveTo>
                  <a:lnTo>
                    <a:pt x="58" y="30"/>
                  </a:lnTo>
                  <a:lnTo>
                    <a:pt x="56" y="28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4" y="20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0" y="20"/>
                  </a:lnTo>
                  <a:lnTo>
                    <a:pt x="48" y="22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40" y="8"/>
                  </a:lnTo>
                  <a:lnTo>
                    <a:pt x="50" y="2"/>
                  </a:lnTo>
                  <a:lnTo>
                    <a:pt x="38" y="0"/>
                  </a:lnTo>
                  <a:lnTo>
                    <a:pt x="30" y="6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4" y="24"/>
                  </a:lnTo>
                  <a:lnTo>
                    <a:pt x="20" y="26"/>
                  </a:lnTo>
                  <a:lnTo>
                    <a:pt x="8" y="2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8"/>
                  </a:lnTo>
                  <a:lnTo>
                    <a:pt x="12" y="42"/>
                  </a:lnTo>
                  <a:lnTo>
                    <a:pt x="14" y="4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8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6" y="82"/>
                  </a:lnTo>
                  <a:lnTo>
                    <a:pt x="20" y="84"/>
                  </a:lnTo>
                  <a:lnTo>
                    <a:pt x="26" y="84"/>
                  </a:lnTo>
                  <a:lnTo>
                    <a:pt x="30" y="82"/>
                  </a:lnTo>
                  <a:lnTo>
                    <a:pt x="42" y="78"/>
                  </a:lnTo>
                  <a:lnTo>
                    <a:pt x="54" y="72"/>
                  </a:lnTo>
                  <a:lnTo>
                    <a:pt x="62" y="66"/>
                  </a:lnTo>
                  <a:lnTo>
                    <a:pt x="66" y="62"/>
                  </a:lnTo>
                  <a:lnTo>
                    <a:pt x="68" y="56"/>
                  </a:lnTo>
                  <a:lnTo>
                    <a:pt x="70" y="52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4" y="38"/>
                  </a:lnTo>
                  <a:lnTo>
                    <a:pt x="64" y="34"/>
                  </a:lnTo>
                  <a:lnTo>
                    <a:pt x="62" y="32"/>
                  </a:lnTo>
                  <a:lnTo>
                    <a:pt x="62" y="3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4" name="Freeform 234"/>
            <p:cNvSpPr>
              <a:spLocks/>
            </p:cNvSpPr>
            <p:nvPr/>
          </p:nvSpPr>
          <p:spPr bwMode="gray">
            <a:xfrm>
              <a:off x="779" y="2164"/>
              <a:ext cx="108" cy="200"/>
            </a:xfrm>
            <a:custGeom>
              <a:avLst/>
              <a:gdLst>
                <a:gd name="T0" fmla="*/ 38 w 108"/>
                <a:gd name="T1" fmla="*/ 2 h 200"/>
                <a:gd name="T2" fmla="*/ 32 w 108"/>
                <a:gd name="T3" fmla="*/ 0 h 200"/>
                <a:gd name="T4" fmla="*/ 24 w 108"/>
                <a:gd name="T5" fmla="*/ 2 h 200"/>
                <a:gd name="T6" fmla="*/ 14 w 108"/>
                <a:gd name="T7" fmla="*/ 16 h 200"/>
                <a:gd name="T8" fmla="*/ 16 w 108"/>
                <a:gd name="T9" fmla="*/ 22 h 200"/>
                <a:gd name="T10" fmla="*/ 14 w 108"/>
                <a:gd name="T11" fmla="*/ 32 h 200"/>
                <a:gd name="T12" fmla="*/ 10 w 108"/>
                <a:gd name="T13" fmla="*/ 36 h 200"/>
                <a:gd name="T14" fmla="*/ 6 w 108"/>
                <a:gd name="T15" fmla="*/ 44 h 200"/>
                <a:gd name="T16" fmla="*/ 4 w 108"/>
                <a:gd name="T17" fmla="*/ 52 h 200"/>
                <a:gd name="T18" fmla="*/ 14 w 108"/>
                <a:gd name="T19" fmla="*/ 54 h 200"/>
                <a:gd name="T20" fmla="*/ 12 w 108"/>
                <a:gd name="T21" fmla="*/ 58 h 200"/>
                <a:gd name="T22" fmla="*/ 12 w 108"/>
                <a:gd name="T23" fmla="*/ 64 h 200"/>
                <a:gd name="T24" fmla="*/ 14 w 108"/>
                <a:gd name="T25" fmla="*/ 70 h 200"/>
                <a:gd name="T26" fmla="*/ 24 w 108"/>
                <a:gd name="T27" fmla="*/ 76 h 200"/>
                <a:gd name="T28" fmla="*/ 24 w 108"/>
                <a:gd name="T29" fmla="*/ 82 h 200"/>
                <a:gd name="T30" fmla="*/ 22 w 108"/>
                <a:gd name="T31" fmla="*/ 86 h 200"/>
                <a:gd name="T32" fmla="*/ 18 w 108"/>
                <a:gd name="T33" fmla="*/ 94 h 200"/>
                <a:gd name="T34" fmla="*/ 20 w 108"/>
                <a:gd name="T35" fmla="*/ 98 h 200"/>
                <a:gd name="T36" fmla="*/ 32 w 108"/>
                <a:gd name="T37" fmla="*/ 92 h 200"/>
                <a:gd name="T38" fmla="*/ 36 w 108"/>
                <a:gd name="T39" fmla="*/ 102 h 200"/>
                <a:gd name="T40" fmla="*/ 40 w 108"/>
                <a:gd name="T41" fmla="*/ 114 h 200"/>
                <a:gd name="T42" fmla="*/ 22 w 108"/>
                <a:gd name="T43" fmla="*/ 128 h 200"/>
                <a:gd name="T44" fmla="*/ 28 w 108"/>
                <a:gd name="T45" fmla="*/ 140 h 200"/>
                <a:gd name="T46" fmla="*/ 20 w 108"/>
                <a:gd name="T47" fmla="*/ 154 h 200"/>
                <a:gd name="T48" fmla="*/ 18 w 108"/>
                <a:gd name="T49" fmla="*/ 156 h 200"/>
                <a:gd name="T50" fmla="*/ 18 w 108"/>
                <a:gd name="T51" fmla="*/ 160 h 200"/>
                <a:gd name="T52" fmla="*/ 38 w 108"/>
                <a:gd name="T53" fmla="*/ 164 h 200"/>
                <a:gd name="T54" fmla="*/ 52 w 108"/>
                <a:gd name="T55" fmla="*/ 158 h 200"/>
                <a:gd name="T56" fmla="*/ 52 w 108"/>
                <a:gd name="T57" fmla="*/ 162 h 200"/>
                <a:gd name="T58" fmla="*/ 44 w 108"/>
                <a:gd name="T59" fmla="*/ 166 h 200"/>
                <a:gd name="T60" fmla="*/ 0 w 108"/>
                <a:gd name="T61" fmla="*/ 196 h 200"/>
                <a:gd name="T62" fmla="*/ 28 w 108"/>
                <a:gd name="T63" fmla="*/ 190 h 200"/>
                <a:gd name="T64" fmla="*/ 58 w 108"/>
                <a:gd name="T65" fmla="*/ 188 h 200"/>
                <a:gd name="T66" fmla="*/ 108 w 108"/>
                <a:gd name="T67" fmla="*/ 174 h 200"/>
                <a:gd name="T68" fmla="*/ 98 w 108"/>
                <a:gd name="T69" fmla="*/ 164 h 200"/>
                <a:gd name="T70" fmla="*/ 102 w 108"/>
                <a:gd name="T71" fmla="*/ 158 h 200"/>
                <a:gd name="T72" fmla="*/ 102 w 108"/>
                <a:gd name="T73" fmla="*/ 150 h 200"/>
                <a:gd name="T74" fmla="*/ 100 w 108"/>
                <a:gd name="T75" fmla="*/ 146 h 200"/>
                <a:gd name="T76" fmla="*/ 94 w 108"/>
                <a:gd name="T77" fmla="*/ 140 h 200"/>
                <a:gd name="T78" fmla="*/ 88 w 108"/>
                <a:gd name="T79" fmla="*/ 136 h 200"/>
                <a:gd name="T80" fmla="*/ 84 w 108"/>
                <a:gd name="T81" fmla="*/ 120 h 200"/>
                <a:gd name="T82" fmla="*/ 66 w 108"/>
                <a:gd name="T83" fmla="*/ 100 h 200"/>
                <a:gd name="T84" fmla="*/ 64 w 108"/>
                <a:gd name="T85" fmla="*/ 84 h 200"/>
                <a:gd name="T86" fmla="*/ 56 w 108"/>
                <a:gd name="T87" fmla="*/ 68 h 200"/>
                <a:gd name="T88" fmla="*/ 56 w 108"/>
                <a:gd name="T89" fmla="*/ 44 h 200"/>
                <a:gd name="T90" fmla="*/ 56 w 108"/>
                <a:gd name="T91" fmla="*/ 42 h 200"/>
                <a:gd name="T92" fmla="*/ 52 w 108"/>
                <a:gd name="T93" fmla="*/ 36 h 200"/>
                <a:gd name="T94" fmla="*/ 48 w 108"/>
                <a:gd name="T95" fmla="*/ 34 h 200"/>
                <a:gd name="T96" fmla="*/ 44 w 108"/>
                <a:gd name="T97" fmla="*/ 32 h 200"/>
                <a:gd name="T98" fmla="*/ 36 w 108"/>
                <a:gd name="T99" fmla="*/ 28 h 200"/>
                <a:gd name="T100" fmla="*/ 34 w 108"/>
                <a:gd name="T101" fmla="*/ 26 h 200"/>
                <a:gd name="T102" fmla="*/ 34 w 108"/>
                <a:gd name="T103" fmla="*/ 20 h 200"/>
                <a:gd name="T104" fmla="*/ 38 w 108"/>
                <a:gd name="T105" fmla="*/ 14 h 200"/>
                <a:gd name="T106" fmla="*/ 40 w 108"/>
                <a:gd name="T107" fmla="*/ 8 h 200"/>
                <a:gd name="T108" fmla="*/ 40 w 108"/>
                <a:gd name="T109" fmla="*/ 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" h="200">
                  <a:moveTo>
                    <a:pt x="40" y="2"/>
                  </a:moveTo>
                  <a:lnTo>
                    <a:pt x="38" y="2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6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6" y="56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4" y="70"/>
                  </a:lnTo>
                  <a:lnTo>
                    <a:pt x="16" y="72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0" y="90"/>
                  </a:lnTo>
                  <a:lnTo>
                    <a:pt x="18" y="94"/>
                  </a:lnTo>
                  <a:lnTo>
                    <a:pt x="18" y="96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32" y="92"/>
                  </a:lnTo>
                  <a:lnTo>
                    <a:pt x="44" y="94"/>
                  </a:lnTo>
                  <a:lnTo>
                    <a:pt x="36" y="102"/>
                  </a:lnTo>
                  <a:lnTo>
                    <a:pt x="34" y="114"/>
                  </a:lnTo>
                  <a:lnTo>
                    <a:pt x="40" y="114"/>
                  </a:lnTo>
                  <a:lnTo>
                    <a:pt x="40" y="128"/>
                  </a:lnTo>
                  <a:lnTo>
                    <a:pt x="22" y="128"/>
                  </a:lnTo>
                  <a:lnTo>
                    <a:pt x="22" y="138"/>
                  </a:lnTo>
                  <a:lnTo>
                    <a:pt x="28" y="140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18" y="154"/>
                  </a:lnTo>
                  <a:lnTo>
                    <a:pt x="18" y="156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20" y="160"/>
                  </a:lnTo>
                  <a:lnTo>
                    <a:pt x="38" y="164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48" y="164"/>
                  </a:lnTo>
                  <a:lnTo>
                    <a:pt x="44" y="166"/>
                  </a:lnTo>
                  <a:lnTo>
                    <a:pt x="20" y="176"/>
                  </a:lnTo>
                  <a:lnTo>
                    <a:pt x="0" y="196"/>
                  </a:lnTo>
                  <a:lnTo>
                    <a:pt x="10" y="200"/>
                  </a:lnTo>
                  <a:lnTo>
                    <a:pt x="28" y="190"/>
                  </a:lnTo>
                  <a:lnTo>
                    <a:pt x="36" y="188"/>
                  </a:lnTo>
                  <a:lnTo>
                    <a:pt x="58" y="188"/>
                  </a:lnTo>
                  <a:lnTo>
                    <a:pt x="84" y="182"/>
                  </a:lnTo>
                  <a:lnTo>
                    <a:pt x="108" y="174"/>
                  </a:lnTo>
                  <a:lnTo>
                    <a:pt x="96" y="164"/>
                  </a:lnTo>
                  <a:lnTo>
                    <a:pt x="98" y="164"/>
                  </a:lnTo>
                  <a:lnTo>
                    <a:pt x="100" y="162"/>
                  </a:lnTo>
                  <a:lnTo>
                    <a:pt x="102" y="158"/>
                  </a:lnTo>
                  <a:lnTo>
                    <a:pt x="102" y="154"/>
                  </a:lnTo>
                  <a:lnTo>
                    <a:pt x="102" y="150"/>
                  </a:lnTo>
                  <a:lnTo>
                    <a:pt x="102" y="148"/>
                  </a:lnTo>
                  <a:lnTo>
                    <a:pt x="100" y="146"/>
                  </a:lnTo>
                  <a:lnTo>
                    <a:pt x="98" y="142"/>
                  </a:lnTo>
                  <a:lnTo>
                    <a:pt x="94" y="140"/>
                  </a:lnTo>
                  <a:lnTo>
                    <a:pt x="90" y="138"/>
                  </a:lnTo>
                  <a:lnTo>
                    <a:pt x="88" y="136"/>
                  </a:lnTo>
                  <a:lnTo>
                    <a:pt x="86" y="132"/>
                  </a:lnTo>
                  <a:lnTo>
                    <a:pt x="84" y="120"/>
                  </a:lnTo>
                  <a:lnTo>
                    <a:pt x="78" y="108"/>
                  </a:lnTo>
                  <a:lnTo>
                    <a:pt x="66" y="100"/>
                  </a:lnTo>
                  <a:lnTo>
                    <a:pt x="66" y="94"/>
                  </a:lnTo>
                  <a:lnTo>
                    <a:pt x="64" y="84"/>
                  </a:lnTo>
                  <a:lnTo>
                    <a:pt x="60" y="72"/>
                  </a:lnTo>
                  <a:lnTo>
                    <a:pt x="56" y="68"/>
                  </a:lnTo>
                  <a:lnTo>
                    <a:pt x="48" y="62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4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48" y="34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40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35"/>
            <p:cNvSpPr>
              <a:spLocks/>
            </p:cNvSpPr>
            <p:nvPr/>
          </p:nvSpPr>
          <p:spPr bwMode="gray">
            <a:xfrm>
              <a:off x="757" y="2246"/>
              <a:ext cx="36" cy="32"/>
            </a:xfrm>
            <a:custGeom>
              <a:avLst/>
              <a:gdLst>
                <a:gd name="T0" fmla="*/ 16 w 36"/>
                <a:gd name="T1" fmla="*/ 0 h 32"/>
                <a:gd name="T2" fmla="*/ 16 w 36"/>
                <a:gd name="T3" fmla="*/ 0 h 32"/>
                <a:gd name="T4" fmla="*/ 18 w 36"/>
                <a:gd name="T5" fmla="*/ 0 h 32"/>
                <a:gd name="T6" fmla="*/ 20 w 36"/>
                <a:gd name="T7" fmla="*/ 0 h 32"/>
                <a:gd name="T8" fmla="*/ 24 w 36"/>
                <a:gd name="T9" fmla="*/ 0 h 32"/>
                <a:gd name="T10" fmla="*/ 28 w 36"/>
                <a:gd name="T11" fmla="*/ 0 h 32"/>
                <a:gd name="T12" fmla="*/ 30 w 36"/>
                <a:gd name="T13" fmla="*/ 2 h 32"/>
                <a:gd name="T14" fmla="*/ 32 w 36"/>
                <a:gd name="T15" fmla="*/ 6 h 32"/>
                <a:gd name="T16" fmla="*/ 32 w 36"/>
                <a:gd name="T17" fmla="*/ 6 h 32"/>
                <a:gd name="T18" fmla="*/ 34 w 36"/>
                <a:gd name="T19" fmla="*/ 8 h 32"/>
                <a:gd name="T20" fmla="*/ 36 w 36"/>
                <a:gd name="T21" fmla="*/ 12 h 32"/>
                <a:gd name="T22" fmla="*/ 36 w 36"/>
                <a:gd name="T23" fmla="*/ 16 h 32"/>
                <a:gd name="T24" fmla="*/ 36 w 36"/>
                <a:gd name="T25" fmla="*/ 22 h 32"/>
                <a:gd name="T26" fmla="*/ 32 w 36"/>
                <a:gd name="T27" fmla="*/ 28 h 32"/>
                <a:gd name="T28" fmla="*/ 32 w 36"/>
                <a:gd name="T29" fmla="*/ 28 h 32"/>
                <a:gd name="T30" fmla="*/ 30 w 36"/>
                <a:gd name="T31" fmla="*/ 30 h 32"/>
                <a:gd name="T32" fmla="*/ 28 w 36"/>
                <a:gd name="T33" fmla="*/ 32 h 32"/>
                <a:gd name="T34" fmla="*/ 26 w 36"/>
                <a:gd name="T35" fmla="*/ 30 h 32"/>
                <a:gd name="T36" fmla="*/ 24 w 36"/>
                <a:gd name="T37" fmla="*/ 30 h 32"/>
                <a:gd name="T38" fmla="*/ 20 w 36"/>
                <a:gd name="T39" fmla="*/ 30 h 32"/>
                <a:gd name="T40" fmla="*/ 18 w 36"/>
                <a:gd name="T41" fmla="*/ 28 h 32"/>
                <a:gd name="T42" fmla="*/ 16 w 36"/>
                <a:gd name="T43" fmla="*/ 26 h 32"/>
                <a:gd name="T44" fmla="*/ 16 w 36"/>
                <a:gd name="T45" fmla="*/ 24 h 32"/>
                <a:gd name="T46" fmla="*/ 16 w 36"/>
                <a:gd name="T47" fmla="*/ 20 h 32"/>
                <a:gd name="T48" fmla="*/ 14 w 36"/>
                <a:gd name="T49" fmla="*/ 18 h 32"/>
                <a:gd name="T50" fmla="*/ 14 w 36"/>
                <a:gd name="T51" fmla="*/ 18 h 32"/>
                <a:gd name="T52" fmla="*/ 14 w 36"/>
                <a:gd name="T53" fmla="*/ 18 h 32"/>
                <a:gd name="T54" fmla="*/ 12 w 36"/>
                <a:gd name="T55" fmla="*/ 20 h 32"/>
                <a:gd name="T56" fmla="*/ 10 w 36"/>
                <a:gd name="T57" fmla="*/ 22 h 32"/>
                <a:gd name="T58" fmla="*/ 8 w 36"/>
                <a:gd name="T59" fmla="*/ 22 h 32"/>
                <a:gd name="T60" fmla="*/ 6 w 36"/>
                <a:gd name="T61" fmla="*/ 20 h 32"/>
                <a:gd name="T62" fmla="*/ 4 w 36"/>
                <a:gd name="T63" fmla="*/ 18 h 32"/>
                <a:gd name="T64" fmla="*/ 2 w 36"/>
                <a:gd name="T65" fmla="*/ 18 h 32"/>
                <a:gd name="T66" fmla="*/ 0 w 36"/>
                <a:gd name="T67" fmla="*/ 14 h 32"/>
                <a:gd name="T68" fmla="*/ 0 w 36"/>
                <a:gd name="T69" fmla="*/ 12 h 32"/>
                <a:gd name="T70" fmla="*/ 2 w 36"/>
                <a:gd name="T71" fmla="*/ 8 h 32"/>
                <a:gd name="T72" fmla="*/ 16 w 36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32">
                  <a:moveTo>
                    <a:pt x="16" y="0"/>
                  </a:move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2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30"/>
                  </a:lnTo>
                  <a:lnTo>
                    <a:pt x="28" y="32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1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36"/>
            <p:cNvSpPr>
              <a:spLocks/>
            </p:cNvSpPr>
            <p:nvPr/>
          </p:nvSpPr>
          <p:spPr bwMode="gray">
            <a:xfrm>
              <a:off x="961" y="2194"/>
              <a:ext cx="36" cy="62"/>
            </a:xfrm>
            <a:custGeom>
              <a:avLst/>
              <a:gdLst>
                <a:gd name="T0" fmla="*/ 30 w 36"/>
                <a:gd name="T1" fmla="*/ 58 h 62"/>
                <a:gd name="T2" fmla="*/ 30 w 36"/>
                <a:gd name="T3" fmla="*/ 46 h 62"/>
                <a:gd name="T4" fmla="*/ 30 w 36"/>
                <a:gd name="T5" fmla="*/ 44 h 62"/>
                <a:gd name="T6" fmla="*/ 30 w 36"/>
                <a:gd name="T7" fmla="*/ 42 h 62"/>
                <a:gd name="T8" fmla="*/ 28 w 36"/>
                <a:gd name="T9" fmla="*/ 38 h 62"/>
                <a:gd name="T10" fmla="*/ 30 w 36"/>
                <a:gd name="T11" fmla="*/ 36 h 62"/>
                <a:gd name="T12" fmla="*/ 30 w 36"/>
                <a:gd name="T13" fmla="*/ 32 h 62"/>
                <a:gd name="T14" fmla="*/ 32 w 36"/>
                <a:gd name="T15" fmla="*/ 30 h 62"/>
                <a:gd name="T16" fmla="*/ 36 w 36"/>
                <a:gd name="T17" fmla="*/ 28 h 62"/>
                <a:gd name="T18" fmla="*/ 36 w 36"/>
                <a:gd name="T19" fmla="*/ 28 h 62"/>
                <a:gd name="T20" fmla="*/ 36 w 36"/>
                <a:gd name="T21" fmla="*/ 24 h 62"/>
                <a:gd name="T22" fmla="*/ 34 w 36"/>
                <a:gd name="T23" fmla="*/ 22 h 62"/>
                <a:gd name="T24" fmla="*/ 34 w 36"/>
                <a:gd name="T25" fmla="*/ 18 h 62"/>
                <a:gd name="T26" fmla="*/ 32 w 36"/>
                <a:gd name="T27" fmla="*/ 16 h 62"/>
                <a:gd name="T28" fmla="*/ 32 w 36"/>
                <a:gd name="T29" fmla="*/ 16 h 62"/>
                <a:gd name="T30" fmla="*/ 30 w 36"/>
                <a:gd name="T31" fmla="*/ 12 h 62"/>
                <a:gd name="T32" fmla="*/ 30 w 36"/>
                <a:gd name="T33" fmla="*/ 8 h 62"/>
                <a:gd name="T34" fmla="*/ 30 w 36"/>
                <a:gd name="T35" fmla="*/ 4 h 62"/>
                <a:gd name="T36" fmla="*/ 28 w 36"/>
                <a:gd name="T37" fmla="*/ 0 h 62"/>
                <a:gd name="T38" fmla="*/ 28 w 36"/>
                <a:gd name="T39" fmla="*/ 0 h 62"/>
                <a:gd name="T40" fmla="*/ 24 w 36"/>
                <a:gd name="T41" fmla="*/ 0 h 62"/>
                <a:gd name="T42" fmla="*/ 2 w 36"/>
                <a:gd name="T43" fmla="*/ 20 h 62"/>
                <a:gd name="T44" fmla="*/ 2 w 36"/>
                <a:gd name="T45" fmla="*/ 22 h 62"/>
                <a:gd name="T46" fmla="*/ 0 w 36"/>
                <a:gd name="T47" fmla="*/ 26 h 62"/>
                <a:gd name="T48" fmla="*/ 0 w 36"/>
                <a:gd name="T49" fmla="*/ 32 h 62"/>
                <a:gd name="T50" fmla="*/ 0 w 36"/>
                <a:gd name="T51" fmla="*/ 36 h 62"/>
                <a:gd name="T52" fmla="*/ 2 w 36"/>
                <a:gd name="T53" fmla="*/ 40 h 62"/>
                <a:gd name="T54" fmla="*/ 2 w 36"/>
                <a:gd name="T55" fmla="*/ 44 h 62"/>
                <a:gd name="T56" fmla="*/ 2 w 36"/>
                <a:gd name="T57" fmla="*/ 46 h 62"/>
                <a:gd name="T58" fmla="*/ 10 w 36"/>
                <a:gd name="T59" fmla="*/ 54 h 62"/>
                <a:gd name="T60" fmla="*/ 10 w 36"/>
                <a:gd name="T61" fmla="*/ 62 h 62"/>
                <a:gd name="T62" fmla="*/ 30 w 36"/>
                <a:gd name="T63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62">
                  <a:moveTo>
                    <a:pt x="30" y="58"/>
                  </a:moveTo>
                  <a:lnTo>
                    <a:pt x="30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28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2" y="30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10" y="54"/>
                  </a:lnTo>
                  <a:lnTo>
                    <a:pt x="10" y="62"/>
                  </a:lnTo>
                  <a:lnTo>
                    <a:pt x="30" y="5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7" name="Freeform 237"/>
            <p:cNvSpPr>
              <a:spLocks/>
            </p:cNvSpPr>
            <p:nvPr/>
          </p:nvSpPr>
          <p:spPr bwMode="gray">
            <a:xfrm>
              <a:off x="1011" y="1856"/>
              <a:ext cx="168" cy="390"/>
            </a:xfrm>
            <a:custGeom>
              <a:avLst/>
              <a:gdLst>
                <a:gd name="T0" fmla="*/ 0 w 168"/>
                <a:gd name="T1" fmla="*/ 286 h 390"/>
                <a:gd name="T2" fmla="*/ 0 w 168"/>
                <a:gd name="T3" fmla="*/ 300 h 390"/>
                <a:gd name="T4" fmla="*/ 0 w 168"/>
                <a:gd name="T5" fmla="*/ 312 h 390"/>
                <a:gd name="T6" fmla="*/ 0 w 168"/>
                <a:gd name="T7" fmla="*/ 322 h 390"/>
                <a:gd name="T8" fmla="*/ 16 w 168"/>
                <a:gd name="T9" fmla="*/ 388 h 390"/>
                <a:gd name="T10" fmla="*/ 38 w 168"/>
                <a:gd name="T11" fmla="*/ 382 h 390"/>
                <a:gd name="T12" fmla="*/ 50 w 168"/>
                <a:gd name="T13" fmla="*/ 372 h 390"/>
                <a:gd name="T14" fmla="*/ 60 w 168"/>
                <a:gd name="T15" fmla="*/ 360 h 390"/>
                <a:gd name="T16" fmla="*/ 66 w 168"/>
                <a:gd name="T17" fmla="*/ 328 h 390"/>
                <a:gd name="T18" fmla="*/ 88 w 168"/>
                <a:gd name="T19" fmla="*/ 296 h 390"/>
                <a:gd name="T20" fmla="*/ 94 w 168"/>
                <a:gd name="T21" fmla="*/ 282 h 390"/>
                <a:gd name="T22" fmla="*/ 92 w 168"/>
                <a:gd name="T23" fmla="*/ 272 h 390"/>
                <a:gd name="T24" fmla="*/ 82 w 168"/>
                <a:gd name="T25" fmla="*/ 264 h 390"/>
                <a:gd name="T26" fmla="*/ 76 w 168"/>
                <a:gd name="T27" fmla="*/ 262 h 390"/>
                <a:gd name="T28" fmla="*/ 78 w 168"/>
                <a:gd name="T29" fmla="*/ 230 h 390"/>
                <a:gd name="T30" fmla="*/ 78 w 168"/>
                <a:gd name="T31" fmla="*/ 232 h 390"/>
                <a:gd name="T32" fmla="*/ 80 w 168"/>
                <a:gd name="T33" fmla="*/ 218 h 390"/>
                <a:gd name="T34" fmla="*/ 86 w 168"/>
                <a:gd name="T35" fmla="*/ 204 h 390"/>
                <a:gd name="T36" fmla="*/ 94 w 168"/>
                <a:gd name="T37" fmla="*/ 194 h 390"/>
                <a:gd name="T38" fmla="*/ 106 w 168"/>
                <a:gd name="T39" fmla="*/ 184 h 390"/>
                <a:gd name="T40" fmla="*/ 116 w 168"/>
                <a:gd name="T41" fmla="*/ 176 h 390"/>
                <a:gd name="T42" fmla="*/ 122 w 168"/>
                <a:gd name="T43" fmla="*/ 158 h 390"/>
                <a:gd name="T44" fmla="*/ 122 w 168"/>
                <a:gd name="T45" fmla="*/ 140 h 390"/>
                <a:gd name="T46" fmla="*/ 156 w 168"/>
                <a:gd name="T47" fmla="*/ 118 h 390"/>
                <a:gd name="T48" fmla="*/ 168 w 168"/>
                <a:gd name="T49" fmla="*/ 118 h 390"/>
                <a:gd name="T50" fmla="*/ 162 w 168"/>
                <a:gd name="T51" fmla="*/ 106 h 390"/>
                <a:gd name="T52" fmla="*/ 152 w 168"/>
                <a:gd name="T53" fmla="*/ 80 h 390"/>
                <a:gd name="T54" fmla="*/ 152 w 168"/>
                <a:gd name="T55" fmla="*/ 72 h 390"/>
                <a:gd name="T56" fmla="*/ 156 w 168"/>
                <a:gd name="T57" fmla="*/ 68 h 390"/>
                <a:gd name="T58" fmla="*/ 156 w 168"/>
                <a:gd name="T59" fmla="*/ 56 h 390"/>
                <a:gd name="T60" fmla="*/ 140 w 168"/>
                <a:gd name="T61" fmla="*/ 38 h 390"/>
                <a:gd name="T62" fmla="*/ 130 w 168"/>
                <a:gd name="T63" fmla="*/ 24 h 390"/>
                <a:gd name="T64" fmla="*/ 122 w 168"/>
                <a:gd name="T65" fmla="*/ 20 h 390"/>
                <a:gd name="T66" fmla="*/ 114 w 168"/>
                <a:gd name="T67" fmla="*/ 4 h 390"/>
                <a:gd name="T68" fmla="*/ 102 w 168"/>
                <a:gd name="T69" fmla="*/ 14 h 390"/>
                <a:gd name="T70" fmla="*/ 92 w 168"/>
                <a:gd name="T71" fmla="*/ 24 h 390"/>
                <a:gd name="T72" fmla="*/ 86 w 168"/>
                <a:gd name="T73" fmla="*/ 32 h 390"/>
                <a:gd name="T74" fmla="*/ 80 w 168"/>
                <a:gd name="T75" fmla="*/ 44 h 390"/>
                <a:gd name="T76" fmla="*/ 76 w 168"/>
                <a:gd name="T77" fmla="*/ 56 h 390"/>
                <a:gd name="T78" fmla="*/ 70 w 168"/>
                <a:gd name="T79" fmla="*/ 82 h 390"/>
                <a:gd name="T80" fmla="*/ 64 w 168"/>
                <a:gd name="T81" fmla="*/ 92 h 390"/>
                <a:gd name="T82" fmla="*/ 54 w 168"/>
                <a:gd name="T83" fmla="*/ 104 h 390"/>
                <a:gd name="T84" fmla="*/ 46 w 168"/>
                <a:gd name="T85" fmla="*/ 122 h 390"/>
                <a:gd name="T86" fmla="*/ 12 w 168"/>
                <a:gd name="T87" fmla="*/ 178 h 390"/>
                <a:gd name="T88" fmla="*/ 14 w 168"/>
                <a:gd name="T89" fmla="*/ 260 h 390"/>
                <a:gd name="T90" fmla="*/ 14 w 168"/>
                <a:gd name="T91" fmla="*/ 266 h 390"/>
                <a:gd name="T92" fmla="*/ 8 w 168"/>
                <a:gd name="T93" fmla="*/ 27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8" h="390">
                  <a:moveTo>
                    <a:pt x="0" y="280"/>
                  </a:moveTo>
                  <a:lnTo>
                    <a:pt x="0" y="282"/>
                  </a:lnTo>
                  <a:lnTo>
                    <a:pt x="0" y="286"/>
                  </a:lnTo>
                  <a:lnTo>
                    <a:pt x="0" y="292"/>
                  </a:lnTo>
                  <a:lnTo>
                    <a:pt x="0" y="296"/>
                  </a:lnTo>
                  <a:lnTo>
                    <a:pt x="0" y="300"/>
                  </a:lnTo>
                  <a:lnTo>
                    <a:pt x="0" y="302"/>
                  </a:lnTo>
                  <a:lnTo>
                    <a:pt x="0" y="308"/>
                  </a:lnTo>
                  <a:lnTo>
                    <a:pt x="0" y="312"/>
                  </a:lnTo>
                  <a:lnTo>
                    <a:pt x="0" y="318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2" y="368"/>
                  </a:lnTo>
                  <a:lnTo>
                    <a:pt x="16" y="388"/>
                  </a:lnTo>
                  <a:lnTo>
                    <a:pt x="24" y="390"/>
                  </a:lnTo>
                  <a:lnTo>
                    <a:pt x="36" y="386"/>
                  </a:lnTo>
                  <a:lnTo>
                    <a:pt x="38" y="382"/>
                  </a:lnTo>
                  <a:lnTo>
                    <a:pt x="42" y="378"/>
                  </a:lnTo>
                  <a:lnTo>
                    <a:pt x="46" y="374"/>
                  </a:lnTo>
                  <a:lnTo>
                    <a:pt x="50" y="372"/>
                  </a:lnTo>
                  <a:lnTo>
                    <a:pt x="54" y="372"/>
                  </a:lnTo>
                  <a:lnTo>
                    <a:pt x="54" y="370"/>
                  </a:lnTo>
                  <a:lnTo>
                    <a:pt x="60" y="360"/>
                  </a:lnTo>
                  <a:lnTo>
                    <a:pt x="64" y="346"/>
                  </a:lnTo>
                  <a:lnTo>
                    <a:pt x="66" y="334"/>
                  </a:lnTo>
                  <a:lnTo>
                    <a:pt x="66" y="328"/>
                  </a:lnTo>
                  <a:lnTo>
                    <a:pt x="66" y="320"/>
                  </a:lnTo>
                  <a:lnTo>
                    <a:pt x="84" y="300"/>
                  </a:lnTo>
                  <a:lnTo>
                    <a:pt x="88" y="296"/>
                  </a:lnTo>
                  <a:lnTo>
                    <a:pt x="92" y="290"/>
                  </a:lnTo>
                  <a:lnTo>
                    <a:pt x="92" y="286"/>
                  </a:lnTo>
                  <a:lnTo>
                    <a:pt x="94" y="282"/>
                  </a:lnTo>
                  <a:lnTo>
                    <a:pt x="94" y="278"/>
                  </a:lnTo>
                  <a:lnTo>
                    <a:pt x="92" y="278"/>
                  </a:lnTo>
                  <a:lnTo>
                    <a:pt x="92" y="272"/>
                  </a:lnTo>
                  <a:lnTo>
                    <a:pt x="90" y="268"/>
                  </a:lnTo>
                  <a:lnTo>
                    <a:pt x="86" y="266"/>
                  </a:lnTo>
                  <a:lnTo>
                    <a:pt x="82" y="264"/>
                  </a:lnTo>
                  <a:lnTo>
                    <a:pt x="80" y="264"/>
                  </a:lnTo>
                  <a:lnTo>
                    <a:pt x="78" y="262"/>
                  </a:lnTo>
                  <a:lnTo>
                    <a:pt x="76" y="262"/>
                  </a:lnTo>
                  <a:lnTo>
                    <a:pt x="78" y="228"/>
                  </a:lnTo>
                  <a:lnTo>
                    <a:pt x="78" y="230"/>
                  </a:lnTo>
                  <a:lnTo>
                    <a:pt x="78" y="230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78" y="230"/>
                  </a:lnTo>
                  <a:lnTo>
                    <a:pt x="80" y="226"/>
                  </a:lnTo>
                  <a:lnTo>
                    <a:pt x="80" y="218"/>
                  </a:lnTo>
                  <a:lnTo>
                    <a:pt x="82" y="212"/>
                  </a:lnTo>
                  <a:lnTo>
                    <a:pt x="84" y="208"/>
                  </a:lnTo>
                  <a:lnTo>
                    <a:pt x="86" y="204"/>
                  </a:lnTo>
                  <a:lnTo>
                    <a:pt x="88" y="200"/>
                  </a:lnTo>
                  <a:lnTo>
                    <a:pt x="90" y="196"/>
                  </a:lnTo>
                  <a:lnTo>
                    <a:pt x="94" y="194"/>
                  </a:lnTo>
                  <a:lnTo>
                    <a:pt x="98" y="190"/>
                  </a:lnTo>
                  <a:lnTo>
                    <a:pt x="104" y="188"/>
                  </a:lnTo>
                  <a:lnTo>
                    <a:pt x="106" y="184"/>
                  </a:lnTo>
                  <a:lnTo>
                    <a:pt x="110" y="184"/>
                  </a:lnTo>
                  <a:lnTo>
                    <a:pt x="110" y="182"/>
                  </a:lnTo>
                  <a:lnTo>
                    <a:pt x="116" y="176"/>
                  </a:lnTo>
                  <a:lnTo>
                    <a:pt x="120" y="170"/>
                  </a:lnTo>
                  <a:lnTo>
                    <a:pt x="122" y="164"/>
                  </a:lnTo>
                  <a:lnTo>
                    <a:pt x="122" y="158"/>
                  </a:lnTo>
                  <a:lnTo>
                    <a:pt x="122" y="156"/>
                  </a:lnTo>
                  <a:lnTo>
                    <a:pt x="122" y="154"/>
                  </a:lnTo>
                  <a:lnTo>
                    <a:pt x="122" y="140"/>
                  </a:lnTo>
                  <a:lnTo>
                    <a:pt x="134" y="130"/>
                  </a:lnTo>
                  <a:lnTo>
                    <a:pt x="144" y="120"/>
                  </a:lnTo>
                  <a:lnTo>
                    <a:pt x="156" y="118"/>
                  </a:lnTo>
                  <a:lnTo>
                    <a:pt x="166" y="120"/>
                  </a:lnTo>
                  <a:lnTo>
                    <a:pt x="166" y="120"/>
                  </a:lnTo>
                  <a:lnTo>
                    <a:pt x="168" y="118"/>
                  </a:lnTo>
                  <a:lnTo>
                    <a:pt x="168" y="116"/>
                  </a:lnTo>
                  <a:lnTo>
                    <a:pt x="166" y="114"/>
                  </a:lnTo>
                  <a:lnTo>
                    <a:pt x="162" y="106"/>
                  </a:lnTo>
                  <a:lnTo>
                    <a:pt x="158" y="96"/>
                  </a:lnTo>
                  <a:lnTo>
                    <a:pt x="154" y="86"/>
                  </a:lnTo>
                  <a:lnTo>
                    <a:pt x="152" y="80"/>
                  </a:lnTo>
                  <a:lnTo>
                    <a:pt x="152" y="78"/>
                  </a:lnTo>
                  <a:lnTo>
                    <a:pt x="152" y="76"/>
                  </a:lnTo>
                  <a:lnTo>
                    <a:pt x="152" y="72"/>
                  </a:lnTo>
                  <a:lnTo>
                    <a:pt x="152" y="72"/>
                  </a:lnTo>
                  <a:lnTo>
                    <a:pt x="154" y="70"/>
                  </a:lnTo>
                  <a:lnTo>
                    <a:pt x="156" y="68"/>
                  </a:lnTo>
                  <a:lnTo>
                    <a:pt x="158" y="64"/>
                  </a:lnTo>
                  <a:lnTo>
                    <a:pt x="158" y="60"/>
                  </a:lnTo>
                  <a:lnTo>
                    <a:pt x="156" y="56"/>
                  </a:lnTo>
                  <a:lnTo>
                    <a:pt x="152" y="50"/>
                  </a:lnTo>
                  <a:lnTo>
                    <a:pt x="142" y="42"/>
                  </a:lnTo>
                  <a:lnTo>
                    <a:pt x="140" y="38"/>
                  </a:lnTo>
                  <a:lnTo>
                    <a:pt x="136" y="32"/>
                  </a:lnTo>
                  <a:lnTo>
                    <a:pt x="132" y="28"/>
                  </a:lnTo>
                  <a:lnTo>
                    <a:pt x="130" y="24"/>
                  </a:lnTo>
                  <a:lnTo>
                    <a:pt x="126" y="22"/>
                  </a:lnTo>
                  <a:lnTo>
                    <a:pt x="124" y="20"/>
                  </a:lnTo>
                  <a:lnTo>
                    <a:pt x="122" y="20"/>
                  </a:lnTo>
                  <a:lnTo>
                    <a:pt x="118" y="0"/>
                  </a:lnTo>
                  <a:lnTo>
                    <a:pt x="116" y="2"/>
                  </a:lnTo>
                  <a:lnTo>
                    <a:pt x="114" y="4"/>
                  </a:lnTo>
                  <a:lnTo>
                    <a:pt x="110" y="6"/>
                  </a:lnTo>
                  <a:lnTo>
                    <a:pt x="106" y="10"/>
                  </a:lnTo>
                  <a:lnTo>
                    <a:pt x="102" y="14"/>
                  </a:lnTo>
                  <a:lnTo>
                    <a:pt x="98" y="18"/>
                  </a:lnTo>
                  <a:lnTo>
                    <a:pt x="94" y="22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8" y="28"/>
                  </a:lnTo>
                  <a:lnTo>
                    <a:pt x="86" y="32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0" y="44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6" y="56"/>
                  </a:lnTo>
                  <a:lnTo>
                    <a:pt x="72" y="60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84"/>
                  </a:lnTo>
                  <a:lnTo>
                    <a:pt x="66" y="88"/>
                  </a:lnTo>
                  <a:lnTo>
                    <a:pt x="64" y="92"/>
                  </a:lnTo>
                  <a:lnTo>
                    <a:pt x="60" y="96"/>
                  </a:lnTo>
                  <a:lnTo>
                    <a:pt x="56" y="100"/>
                  </a:lnTo>
                  <a:lnTo>
                    <a:pt x="54" y="104"/>
                  </a:lnTo>
                  <a:lnTo>
                    <a:pt x="50" y="106"/>
                  </a:lnTo>
                  <a:lnTo>
                    <a:pt x="48" y="106"/>
                  </a:lnTo>
                  <a:lnTo>
                    <a:pt x="46" y="122"/>
                  </a:lnTo>
                  <a:lnTo>
                    <a:pt x="36" y="140"/>
                  </a:lnTo>
                  <a:lnTo>
                    <a:pt x="34" y="164"/>
                  </a:lnTo>
                  <a:lnTo>
                    <a:pt x="12" y="178"/>
                  </a:lnTo>
                  <a:lnTo>
                    <a:pt x="16" y="184"/>
                  </a:lnTo>
                  <a:lnTo>
                    <a:pt x="16" y="234"/>
                  </a:lnTo>
                  <a:lnTo>
                    <a:pt x="14" y="260"/>
                  </a:lnTo>
                  <a:lnTo>
                    <a:pt x="14" y="262"/>
                  </a:lnTo>
                  <a:lnTo>
                    <a:pt x="14" y="264"/>
                  </a:lnTo>
                  <a:lnTo>
                    <a:pt x="14" y="266"/>
                  </a:lnTo>
                  <a:lnTo>
                    <a:pt x="12" y="270"/>
                  </a:lnTo>
                  <a:lnTo>
                    <a:pt x="12" y="274"/>
                  </a:lnTo>
                  <a:lnTo>
                    <a:pt x="8" y="278"/>
                  </a:lnTo>
                  <a:lnTo>
                    <a:pt x="4" y="280"/>
                  </a:lnTo>
                  <a:lnTo>
                    <a:pt x="0" y="28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8" name="Freeform 238"/>
            <p:cNvSpPr>
              <a:spLocks/>
            </p:cNvSpPr>
            <p:nvPr/>
          </p:nvSpPr>
          <p:spPr bwMode="gray">
            <a:xfrm>
              <a:off x="1129" y="1828"/>
              <a:ext cx="124" cy="310"/>
            </a:xfrm>
            <a:custGeom>
              <a:avLst/>
              <a:gdLst>
                <a:gd name="T0" fmla="*/ 102 w 124"/>
                <a:gd name="T1" fmla="*/ 62 h 310"/>
                <a:gd name="T2" fmla="*/ 122 w 124"/>
                <a:gd name="T3" fmla="*/ 112 h 310"/>
                <a:gd name="T4" fmla="*/ 112 w 124"/>
                <a:gd name="T5" fmla="*/ 128 h 310"/>
                <a:gd name="T6" fmla="*/ 114 w 124"/>
                <a:gd name="T7" fmla="*/ 134 h 310"/>
                <a:gd name="T8" fmla="*/ 118 w 124"/>
                <a:gd name="T9" fmla="*/ 144 h 310"/>
                <a:gd name="T10" fmla="*/ 118 w 124"/>
                <a:gd name="T11" fmla="*/ 152 h 310"/>
                <a:gd name="T12" fmla="*/ 114 w 124"/>
                <a:gd name="T13" fmla="*/ 182 h 310"/>
                <a:gd name="T14" fmla="*/ 114 w 124"/>
                <a:gd name="T15" fmla="*/ 212 h 310"/>
                <a:gd name="T16" fmla="*/ 122 w 124"/>
                <a:gd name="T17" fmla="*/ 222 h 310"/>
                <a:gd name="T18" fmla="*/ 124 w 124"/>
                <a:gd name="T19" fmla="*/ 254 h 310"/>
                <a:gd name="T20" fmla="*/ 124 w 124"/>
                <a:gd name="T21" fmla="*/ 260 h 310"/>
                <a:gd name="T22" fmla="*/ 90 w 124"/>
                <a:gd name="T23" fmla="*/ 292 h 310"/>
                <a:gd name="T24" fmla="*/ 92 w 124"/>
                <a:gd name="T25" fmla="*/ 294 h 310"/>
                <a:gd name="T26" fmla="*/ 88 w 124"/>
                <a:gd name="T27" fmla="*/ 294 h 310"/>
                <a:gd name="T28" fmla="*/ 80 w 124"/>
                <a:gd name="T29" fmla="*/ 292 h 310"/>
                <a:gd name="T30" fmla="*/ 72 w 124"/>
                <a:gd name="T31" fmla="*/ 296 h 310"/>
                <a:gd name="T32" fmla="*/ 54 w 124"/>
                <a:gd name="T33" fmla="*/ 302 h 310"/>
                <a:gd name="T34" fmla="*/ 48 w 124"/>
                <a:gd name="T35" fmla="*/ 304 h 310"/>
                <a:gd name="T36" fmla="*/ 38 w 124"/>
                <a:gd name="T37" fmla="*/ 306 h 310"/>
                <a:gd name="T38" fmla="*/ 24 w 124"/>
                <a:gd name="T39" fmla="*/ 306 h 310"/>
                <a:gd name="T40" fmla="*/ 20 w 124"/>
                <a:gd name="T41" fmla="*/ 304 h 310"/>
                <a:gd name="T42" fmla="*/ 12 w 124"/>
                <a:gd name="T43" fmla="*/ 298 h 310"/>
                <a:gd name="T44" fmla="*/ 6 w 124"/>
                <a:gd name="T45" fmla="*/ 292 h 310"/>
                <a:gd name="T46" fmla="*/ 4 w 124"/>
                <a:gd name="T47" fmla="*/ 286 h 310"/>
                <a:gd name="T48" fmla="*/ 4 w 124"/>
                <a:gd name="T49" fmla="*/ 278 h 310"/>
                <a:gd name="T50" fmla="*/ 4 w 124"/>
                <a:gd name="T51" fmla="*/ 268 h 310"/>
                <a:gd name="T52" fmla="*/ 4 w 124"/>
                <a:gd name="T53" fmla="*/ 230 h 310"/>
                <a:gd name="T54" fmla="*/ 6 w 124"/>
                <a:gd name="T55" fmla="*/ 224 h 310"/>
                <a:gd name="T56" fmla="*/ 12 w 124"/>
                <a:gd name="T57" fmla="*/ 212 h 310"/>
                <a:gd name="T58" fmla="*/ 42 w 124"/>
                <a:gd name="T59" fmla="*/ 186 h 310"/>
                <a:gd name="T60" fmla="*/ 50 w 124"/>
                <a:gd name="T61" fmla="*/ 178 h 310"/>
                <a:gd name="T62" fmla="*/ 56 w 124"/>
                <a:gd name="T63" fmla="*/ 158 h 310"/>
                <a:gd name="T64" fmla="*/ 48 w 124"/>
                <a:gd name="T65" fmla="*/ 148 h 310"/>
                <a:gd name="T66" fmla="*/ 50 w 124"/>
                <a:gd name="T67" fmla="*/ 146 h 310"/>
                <a:gd name="T68" fmla="*/ 48 w 124"/>
                <a:gd name="T69" fmla="*/ 142 h 310"/>
                <a:gd name="T70" fmla="*/ 38 w 124"/>
                <a:gd name="T71" fmla="*/ 122 h 310"/>
                <a:gd name="T72" fmla="*/ 34 w 124"/>
                <a:gd name="T73" fmla="*/ 100 h 310"/>
                <a:gd name="T74" fmla="*/ 36 w 124"/>
                <a:gd name="T75" fmla="*/ 98 h 310"/>
                <a:gd name="T76" fmla="*/ 40 w 124"/>
                <a:gd name="T77" fmla="*/ 94 h 310"/>
                <a:gd name="T78" fmla="*/ 38 w 124"/>
                <a:gd name="T79" fmla="*/ 86 h 310"/>
                <a:gd name="T80" fmla="*/ 32 w 124"/>
                <a:gd name="T81" fmla="*/ 76 h 310"/>
                <a:gd name="T82" fmla="*/ 22 w 124"/>
                <a:gd name="T83" fmla="*/ 68 h 310"/>
                <a:gd name="T84" fmla="*/ 18 w 124"/>
                <a:gd name="T85" fmla="*/ 62 h 310"/>
                <a:gd name="T86" fmla="*/ 10 w 124"/>
                <a:gd name="T87" fmla="*/ 52 h 310"/>
                <a:gd name="T88" fmla="*/ 0 w 124"/>
                <a:gd name="T89" fmla="*/ 28 h 310"/>
                <a:gd name="T90" fmla="*/ 10 w 124"/>
                <a:gd name="T91" fmla="*/ 20 h 310"/>
                <a:gd name="T92" fmla="*/ 28 w 124"/>
                <a:gd name="T93" fmla="*/ 16 h 310"/>
                <a:gd name="T94" fmla="*/ 40 w 124"/>
                <a:gd name="T95" fmla="*/ 24 h 310"/>
                <a:gd name="T96" fmla="*/ 58 w 124"/>
                <a:gd name="T97" fmla="*/ 22 h 310"/>
                <a:gd name="T98" fmla="*/ 72 w 124"/>
                <a:gd name="T99" fmla="*/ 14 h 310"/>
                <a:gd name="T100" fmla="*/ 72 w 124"/>
                <a:gd name="T101" fmla="*/ 12 h 310"/>
                <a:gd name="T102" fmla="*/ 76 w 124"/>
                <a:gd name="T103" fmla="*/ 6 h 310"/>
                <a:gd name="T104" fmla="*/ 82 w 124"/>
                <a:gd name="T105" fmla="*/ 2 h 310"/>
                <a:gd name="T106" fmla="*/ 92 w 124"/>
                <a:gd name="T107" fmla="*/ 2 h 310"/>
                <a:gd name="T108" fmla="*/ 120 w 124"/>
                <a:gd name="T109" fmla="*/ 20 h 310"/>
                <a:gd name="T110" fmla="*/ 116 w 124"/>
                <a:gd name="T111" fmla="*/ 26 h 310"/>
                <a:gd name="T112" fmla="*/ 102 w 124"/>
                <a:gd name="T113" fmla="*/ 4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" h="310">
                  <a:moveTo>
                    <a:pt x="102" y="46"/>
                  </a:moveTo>
                  <a:lnTo>
                    <a:pt x="102" y="62"/>
                  </a:lnTo>
                  <a:lnTo>
                    <a:pt x="122" y="82"/>
                  </a:lnTo>
                  <a:lnTo>
                    <a:pt x="122" y="112"/>
                  </a:lnTo>
                  <a:lnTo>
                    <a:pt x="110" y="126"/>
                  </a:lnTo>
                  <a:lnTo>
                    <a:pt x="112" y="128"/>
                  </a:lnTo>
                  <a:lnTo>
                    <a:pt x="112" y="130"/>
                  </a:lnTo>
                  <a:lnTo>
                    <a:pt x="114" y="134"/>
                  </a:lnTo>
                  <a:lnTo>
                    <a:pt x="116" y="140"/>
                  </a:lnTo>
                  <a:lnTo>
                    <a:pt x="118" y="144"/>
                  </a:lnTo>
                  <a:lnTo>
                    <a:pt x="118" y="146"/>
                  </a:lnTo>
                  <a:lnTo>
                    <a:pt x="118" y="152"/>
                  </a:lnTo>
                  <a:lnTo>
                    <a:pt x="116" y="164"/>
                  </a:lnTo>
                  <a:lnTo>
                    <a:pt x="114" y="182"/>
                  </a:lnTo>
                  <a:lnTo>
                    <a:pt x="114" y="200"/>
                  </a:lnTo>
                  <a:lnTo>
                    <a:pt x="114" y="212"/>
                  </a:lnTo>
                  <a:lnTo>
                    <a:pt x="118" y="218"/>
                  </a:lnTo>
                  <a:lnTo>
                    <a:pt x="122" y="222"/>
                  </a:lnTo>
                  <a:lnTo>
                    <a:pt x="124" y="234"/>
                  </a:lnTo>
                  <a:lnTo>
                    <a:pt x="124" y="254"/>
                  </a:lnTo>
                  <a:lnTo>
                    <a:pt x="124" y="258"/>
                  </a:lnTo>
                  <a:lnTo>
                    <a:pt x="124" y="260"/>
                  </a:lnTo>
                  <a:lnTo>
                    <a:pt x="122" y="260"/>
                  </a:lnTo>
                  <a:lnTo>
                    <a:pt x="90" y="292"/>
                  </a:lnTo>
                  <a:lnTo>
                    <a:pt x="90" y="294"/>
                  </a:lnTo>
                  <a:lnTo>
                    <a:pt x="92" y="294"/>
                  </a:lnTo>
                  <a:lnTo>
                    <a:pt x="90" y="294"/>
                  </a:lnTo>
                  <a:lnTo>
                    <a:pt x="88" y="294"/>
                  </a:lnTo>
                  <a:lnTo>
                    <a:pt x="84" y="292"/>
                  </a:lnTo>
                  <a:lnTo>
                    <a:pt x="80" y="292"/>
                  </a:lnTo>
                  <a:lnTo>
                    <a:pt x="76" y="294"/>
                  </a:lnTo>
                  <a:lnTo>
                    <a:pt x="72" y="296"/>
                  </a:lnTo>
                  <a:lnTo>
                    <a:pt x="68" y="298"/>
                  </a:lnTo>
                  <a:lnTo>
                    <a:pt x="54" y="302"/>
                  </a:lnTo>
                  <a:lnTo>
                    <a:pt x="52" y="302"/>
                  </a:lnTo>
                  <a:lnTo>
                    <a:pt x="48" y="304"/>
                  </a:lnTo>
                  <a:lnTo>
                    <a:pt x="44" y="304"/>
                  </a:lnTo>
                  <a:lnTo>
                    <a:pt x="38" y="306"/>
                  </a:lnTo>
                  <a:lnTo>
                    <a:pt x="34" y="310"/>
                  </a:lnTo>
                  <a:lnTo>
                    <a:pt x="24" y="306"/>
                  </a:lnTo>
                  <a:lnTo>
                    <a:pt x="22" y="304"/>
                  </a:lnTo>
                  <a:lnTo>
                    <a:pt x="20" y="304"/>
                  </a:lnTo>
                  <a:lnTo>
                    <a:pt x="16" y="300"/>
                  </a:lnTo>
                  <a:lnTo>
                    <a:pt x="12" y="298"/>
                  </a:lnTo>
                  <a:lnTo>
                    <a:pt x="8" y="294"/>
                  </a:lnTo>
                  <a:lnTo>
                    <a:pt x="6" y="292"/>
                  </a:lnTo>
                  <a:lnTo>
                    <a:pt x="4" y="288"/>
                  </a:lnTo>
                  <a:lnTo>
                    <a:pt x="4" y="286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4" y="272"/>
                  </a:lnTo>
                  <a:lnTo>
                    <a:pt x="4" y="268"/>
                  </a:lnTo>
                  <a:lnTo>
                    <a:pt x="4" y="262"/>
                  </a:lnTo>
                  <a:lnTo>
                    <a:pt x="4" y="230"/>
                  </a:lnTo>
                  <a:lnTo>
                    <a:pt x="4" y="228"/>
                  </a:lnTo>
                  <a:lnTo>
                    <a:pt x="6" y="224"/>
                  </a:lnTo>
                  <a:lnTo>
                    <a:pt x="8" y="218"/>
                  </a:lnTo>
                  <a:lnTo>
                    <a:pt x="12" y="212"/>
                  </a:lnTo>
                  <a:lnTo>
                    <a:pt x="20" y="206"/>
                  </a:lnTo>
                  <a:lnTo>
                    <a:pt x="42" y="186"/>
                  </a:lnTo>
                  <a:lnTo>
                    <a:pt x="46" y="184"/>
                  </a:lnTo>
                  <a:lnTo>
                    <a:pt x="50" y="178"/>
                  </a:lnTo>
                  <a:lnTo>
                    <a:pt x="56" y="170"/>
                  </a:lnTo>
                  <a:lnTo>
                    <a:pt x="56" y="158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4"/>
                  </a:lnTo>
                  <a:lnTo>
                    <a:pt x="48" y="142"/>
                  </a:lnTo>
                  <a:lnTo>
                    <a:pt x="42" y="132"/>
                  </a:lnTo>
                  <a:lnTo>
                    <a:pt x="38" y="122"/>
                  </a:lnTo>
                  <a:lnTo>
                    <a:pt x="34" y="11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6" y="98"/>
                  </a:lnTo>
                  <a:lnTo>
                    <a:pt x="38" y="96"/>
                  </a:lnTo>
                  <a:lnTo>
                    <a:pt x="40" y="94"/>
                  </a:lnTo>
                  <a:lnTo>
                    <a:pt x="40" y="90"/>
                  </a:lnTo>
                  <a:lnTo>
                    <a:pt x="38" y="86"/>
                  </a:lnTo>
                  <a:lnTo>
                    <a:pt x="36" y="82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8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10" y="20"/>
                  </a:lnTo>
                  <a:lnTo>
                    <a:pt x="18" y="16"/>
                  </a:lnTo>
                  <a:lnTo>
                    <a:pt x="28" y="16"/>
                  </a:lnTo>
                  <a:lnTo>
                    <a:pt x="38" y="22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58" y="22"/>
                  </a:lnTo>
                  <a:lnTo>
                    <a:pt x="66" y="20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4" y="8"/>
                  </a:lnTo>
                  <a:lnTo>
                    <a:pt x="76" y="6"/>
                  </a:lnTo>
                  <a:lnTo>
                    <a:pt x="78" y="2"/>
                  </a:lnTo>
                  <a:lnTo>
                    <a:pt x="82" y="2"/>
                  </a:lnTo>
                  <a:lnTo>
                    <a:pt x="86" y="0"/>
                  </a:lnTo>
                  <a:lnTo>
                    <a:pt x="92" y="2"/>
                  </a:lnTo>
                  <a:lnTo>
                    <a:pt x="122" y="18"/>
                  </a:lnTo>
                  <a:lnTo>
                    <a:pt x="120" y="20"/>
                  </a:lnTo>
                  <a:lnTo>
                    <a:pt x="120" y="22"/>
                  </a:lnTo>
                  <a:lnTo>
                    <a:pt x="116" y="26"/>
                  </a:lnTo>
                  <a:lnTo>
                    <a:pt x="110" y="28"/>
                  </a:lnTo>
                  <a:lnTo>
                    <a:pt x="102" y="4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9" name="Freeform 239"/>
            <p:cNvSpPr>
              <a:spLocks/>
            </p:cNvSpPr>
            <p:nvPr/>
          </p:nvSpPr>
          <p:spPr bwMode="gray">
            <a:xfrm>
              <a:off x="989" y="2266"/>
              <a:ext cx="54" cy="84"/>
            </a:xfrm>
            <a:custGeom>
              <a:avLst/>
              <a:gdLst>
                <a:gd name="T0" fmla="*/ 18 w 54"/>
                <a:gd name="T1" fmla="*/ 80 h 84"/>
                <a:gd name="T2" fmla="*/ 4 w 54"/>
                <a:gd name="T3" fmla="*/ 82 h 84"/>
                <a:gd name="T4" fmla="*/ 0 w 54"/>
                <a:gd name="T5" fmla="*/ 78 h 84"/>
                <a:gd name="T6" fmla="*/ 2 w 54"/>
                <a:gd name="T7" fmla="*/ 74 h 84"/>
                <a:gd name="T8" fmla="*/ 4 w 54"/>
                <a:gd name="T9" fmla="*/ 72 h 84"/>
                <a:gd name="T10" fmla="*/ 4 w 54"/>
                <a:gd name="T11" fmla="*/ 62 h 84"/>
                <a:gd name="T12" fmla="*/ 10 w 54"/>
                <a:gd name="T13" fmla="*/ 56 h 84"/>
                <a:gd name="T14" fmla="*/ 14 w 54"/>
                <a:gd name="T15" fmla="*/ 54 h 84"/>
                <a:gd name="T16" fmla="*/ 10 w 54"/>
                <a:gd name="T17" fmla="*/ 48 h 84"/>
                <a:gd name="T18" fmla="*/ 10 w 54"/>
                <a:gd name="T19" fmla="*/ 46 h 84"/>
                <a:gd name="T20" fmla="*/ 12 w 54"/>
                <a:gd name="T21" fmla="*/ 44 h 84"/>
                <a:gd name="T22" fmla="*/ 16 w 54"/>
                <a:gd name="T23" fmla="*/ 40 h 84"/>
                <a:gd name="T24" fmla="*/ 16 w 54"/>
                <a:gd name="T25" fmla="*/ 36 h 84"/>
                <a:gd name="T26" fmla="*/ 12 w 54"/>
                <a:gd name="T27" fmla="*/ 30 h 84"/>
                <a:gd name="T28" fmla="*/ 16 w 54"/>
                <a:gd name="T29" fmla="*/ 28 h 84"/>
                <a:gd name="T30" fmla="*/ 20 w 54"/>
                <a:gd name="T31" fmla="*/ 28 h 84"/>
                <a:gd name="T32" fmla="*/ 20 w 54"/>
                <a:gd name="T33" fmla="*/ 28 h 84"/>
                <a:gd name="T34" fmla="*/ 14 w 54"/>
                <a:gd name="T35" fmla="*/ 26 h 84"/>
                <a:gd name="T36" fmla="*/ 10 w 54"/>
                <a:gd name="T37" fmla="*/ 26 h 84"/>
                <a:gd name="T38" fmla="*/ 10 w 54"/>
                <a:gd name="T39" fmla="*/ 20 h 84"/>
                <a:gd name="T40" fmla="*/ 10 w 54"/>
                <a:gd name="T41" fmla="*/ 14 h 84"/>
                <a:gd name="T42" fmla="*/ 14 w 54"/>
                <a:gd name="T43" fmla="*/ 14 h 84"/>
                <a:gd name="T44" fmla="*/ 20 w 54"/>
                <a:gd name="T45" fmla="*/ 10 h 84"/>
                <a:gd name="T46" fmla="*/ 38 w 54"/>
                <a:gd name="T47" fmla="*/ 2 h 84"/>
                <a:gd name="T48" fmla="*/ 46 w 54"/>
                <a:gd name="T49" fmla="*/ 12 h 84"/>
                <a:gd name="T50" fmla="*/ 46 w 54"/>
                <a:gd name="T51" fmla="*/ 20 h 84"/>
                <a:gd name="T52" fmla="*/ 46 w 54"/>
                <a:gd name="T53" fmla="*/ 28 h 84"/>
                <a:gd name="T54" fmla="*/ 46 w 54"/>
                <a:gd name="T55" fmla="*/ 30 h 84"/>
                <a:gd name="T56" fmla="*/ 46 w 54"/>
                <a:gd name="T57" fmla="*/ 34 h 84"/>
                <a:gd name="T58" fmla="*/ 42 w 54"/>
                <a:gd name="T59" fmla="*/ 36 h 84"/>
                <a:gd name="T60" fmla="*/ 46 w 54"/>
                <a:gd name="T61" fmla="*/ 40 h 84"/>
                <a:gd name="T62" fmla="*/ 50 w 54"/>
                <a:gd name="T63" fmla="*/ 42 h 84"/>
                <a:gd name="T64" fmla="*/ 52 w 54"/>
                <a:gd name="T65" fmla="*/ 46 h 84"/>
                <a:gd name="T66" fmla="*/ 54 w 54"/>
                <a:gd name="T67" fmla="*/ 50 h 84"/>
                <a:gd name="T68" fmla="*/ 52 w 54"/>
                <a:gd name="T69" fmla="*/ 52 h 84"/>
                <a:gd name="T70" fmla="*/ 48 w 54"/>
                <a:gd name="T71" fmla="*/ 56 h 84"/>
                <a:gd name="T72" fmla="*/ 48 w 54"/>
                <a:gd name="T73" fmla="*/ 58 h 84"/>
                <a:gd name="T74" fmla="*/ 50 w 54"/>
                <a:gd name="T75" fmla="*/ 60 h 84"/>
                <a:gd name="T76" fmla="*/ 50 w 54"/>
                <a:gd name="T77" fmla="*/ 64 h 84"/>
                <a:gd name="T78" fmla="*/ 48 w 54"/>
                <a:gd name="T79" fmla="*/ 68 h 84"/>
                <a:gd name="T80" fmla="*/ 48 w 54"/>
                <a:gd name="T81" fmla="*/ 70 h 84"/>
                <a:gd name="T82" fmla="*/ 50 w 54"/>
                <a:gd name="T83" fmla="*/ 74 h 84"/>
                <a:gd name="T84" fmla="*/ 50 w 54"/>
                <a:gd name="T85" fmla="*/ 78 h 84"/>
                <a:gd name="T86" fmla="*/ 48 w 54"/>
                <a:gd name="T87" fmla="*/ 80 h 84"/>
                <a:gd name="T88" fmla="*/ 44 w 54"/>
                <a:gd name="T89" fmla="*/ 76 h 84"/>
                <a:gd name="T90" fmla="*/ 46 w 54"/>
                <a:gd name="T91" fmla="*/ 80 h 84"/>
                <a:gd name="T92" fmla="*/ 42 w 54"/>
                <a:gd name="T93" fmla="*/ 80 h 84"/>
                <a:gd name="T94" fmla="*/ 38 w 54"/>
                <a:gd name="T95" fmla="*/ 82 h 84"/>
                <a:gd name="T96" fmla="*/ 34 w 54"/>
                <a:gd name="T97" fmla="*/ 82 h 84"/>
                <a:gd name="T98" fmla="*/ 32 w 54"/>
                <a:gd name="T99" fmla="*/ 84 h 84"/>
                <a:gd name="T100" fmla="*/ 28 w 54"/>
                <a:gd name="T10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" h="84">
                  <a:moveTo>
                    <a:pt x="26" y="84"/>
                  </a:moveTo>
                  <a:lnTo>
                    <a:pt x="18" y="80"/>
                  </a:lnTo>
                  <a:lnTo>
                    <a:pt x="12" y="80"/>
                  </a:lnTo>
                  <a:lnTo>
                    <a:pt x="4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8" y="58"/>
                  </a:lnTo>
                  <a:lnTo>
                    <a:pt x="10" y="56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0" y="52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6" y="40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52" y="46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48" y="68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8" y="72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6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0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6" y="8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40"/>
            <p:cNvSpPr>
              <a:spLocks/>
            </p:cNvSpPr>
            <p:nvPr/>
          </p:nvSpPr>
          <p:spPr bwMode="gray">
            <a:xfrm>
              <a:off x="1191" y="2508"/>
              <a:ext cx="224" cy="110"/>
            </a:xfrm>
            <a:custGeom>
              <a:avLst/>
              <a:gdLst>
                <a:gd name="T0" fmla="*/ 194 w 224"/>
                <a:gd name="T1" fmla="*/ 34 h 110"/>
                <a:gd name="T2" fmla="*/ 204 w 224"/>
                <a:gd name="T3" fmla="*/ 40 h 110"/>
                <a:gd name="T4" fmla="*/ 216 w 224"/>
                <a:gd name="T5" fmla="*/ 58 h 110"/>
                <a:gd name="T6" fmla="*/ 224 w 224"/>
                <a:gd name="T7" fmla="*/ 80 h 110"/>
                <a:gd name="T8" fmla="*/ 220 w 224"/>
                <a:gd name="T9" fmla="*/ 82 h 110"/>
                <a:gd name="T10" fmla="*/ 208 w 224"/>
                <a:gd name="T11" fmla="*/ 80 h 110"/>
                <a:gd name="T12" fmla="*/ 194 w 224"/>
                <a:gd name="T13" fmla="*/ 82 h 110"/>
                <a:gd name="T14" fmla="*/ 182 w 224"/>
                <a:gd name="T15" fmla="*/ 88 h 110"/>
                <a:gd name="T16" fmla="*/ 174 w 224"/>
                <a:gd name="T17" fmla="*/ 92 h 110"/>
                <a:gd name="T18" fmla="*/ 168 w 224"/>
                <a:gd name="T19" fmla="*/ 92 h 110"/>
                <a:gd name="T20" fmla="*/ 162 w 224"/>
                <a:gd name="T21" fmla="*/ 98 h 110"/>
                <a:gd name="T22" fmla="*/ 152 w 224"/>
                <a:gd name="T23" fmla="*/ 102 h 110"/>
                <a:gd name="T24" fmla="*/ 136 w 224"/>
                <a:gd name="T25" fmla="*/ 102 h 110"/>
                <a:gd name="T26" fmla="*/ 128 w 224"/>
                <a:gd name="T27" fmla="*/ 98 h 110"/>
                <a:gd name="T28" fmla="*/ 124 w 224"/>
                <a:gd name="T29" fmla="*/ 102 h 110"/>
                <a:gd name="T30" fmla="*/ 118 w 224"/>
                <a:gd name="T31" fmla="*/ 110 h 110"/>
                <a:gd name="T32" fmla="*/ 114 w 224"/>
                <a:gd name="T33" fmla="*/ 110 h 110"/>
                <a:gd name="T34" fmla="*/ 114 w 224"/>
                <a:gd name="T35" fmla="*/ 106 h 110"/>
                <a:gd name="T36" fmla="*/ 116 w 224"/>
                <a:gd name="T37" fmla="*/ 104 h 110"/>
                <a:gd name="T38" fmla="*/ 116 w 224"/>
                <a:gd name="T39" fmla="*/ 100 h 110"/>
                <a:gd name="T40" fmla="*/ 98 w 224"/>
                <a:gd name="T41" fmla="*/ 104 h 110"/>
                <a:gd name="T42" fmla="*/ 92 w 224"/>
                <a:gd name="T43" fmla="*/ 106 h 110"/>
                <a:gd name="T44" fmla="*/ 82 w 224"/>
                <a:gd name="T45" fmla="*/ 108 h 110"/>
                <a:gd name="T46" fmla="*/ 70 w 224"/>
                <a:gd name="T47" fmla="*/ 104 h 110"/>
                <a:gd name="T48" fmla="*/ 58 w 224"/>
                <a:gd name="T49" fmla="*/ 104 h 110"/>
                <a:gd name="T50" fmla="*/ 52 w 224"/>
                <a:gd name="T51" fmla="*/ 110 h 110"/>
                <a:gd name="T52" fmla="*/ 46 w 224"/>
                <a:gd name="T53" fmla="*/ 110 h 110"/>
                <a:gd name="T54" fmla="*/ 34 w 224"/>
                <a:gd name="T55" fmla="*/ 106 h 110"/>
                <a:gd name="T56" fmla="*/ 26 w 224"/>
                <a:gd name="T57" fmla="*/ 102 h 110"/>
                <a:gd name="T58" fmla="*/ 14 w 224"/>
                <a:gd name="T59" fmla="*/ 94 h 110"/>
                <a:gd name="T60" fmla="*/ 12 w 224"/>
                <a:gd name="T61" fmla="*/ 86 h 110"/>
                <a:gd name="T62" fmla="*/ 8 w 224"/>
                <a:gd name="T63" fmla="*/ 76 h 110"/>
                <a:gd name="T64" fmla="*/ 2 w 224"/>
                <a:gd name="T65" fmla="*/ 66 h 110"/>
                <a:gd name="T66" fmla="*/ 0 w 224"/>
                <a:gd name="T67" fmla="*/ 54 h 110"/>
                <a:gd name="T68" fmla="*/ 4 w 224"/>
                <a:gd name="T69" fmla="*/ 50 h 110"/>
                <a:gd name="T70" fmla="*/ 14 w 224"/>
                <a:gd name="T71" fmla="*/ 44 h 110"/>
                <a:gd name="T72" fmla="*/ 20 w 224"/>
                <a:gd name="T73" fmla="*/ 46 h 110"/>
                <a:gd name="T74" fmla="*/ 30 w 224"/>
                <a:gd name="T75" fmla="*/ 44 h 110"/>
                <a:gd name="T76" fmla="*/ 38 w 224"/>
                <a:gd name="T77" fmla="*/ 40 h 110"/>
                <a:gd name="T78" fmla="*/ 50 w 224"/>
                <a:gd name="T79" fmla="*/ 40 h 110"/>
                <a:gd name="T80" fmla="*/ 40 w 224"/>
                <a:gd name="T81" fmla="*/ 36 h 110"/>
                <a:gd name="T82" fmla="*/ 38 w 224"/>
                <a:gd name="T83" fmla="*/ 32 h 110"/>
                <a:gd name="T84" fmla="*/ 42 w 224"/>
                <a:gd name="T85" fmla="*/ 20 h 110"/>
                <a:gd name="T86" fmla="*/ 52 w 224"/>
                <a:gd name="T87" fmla="*/ 16 h 110"/>
                <a:gd name="T88" fmla="*/ 62 w 224"/>
                <a:gd name="T89" fmla="*/ 16 h 110"/>
                <a:gd name="T90" fmla="*/ 72 w 224"/>
                <a:gd name="T91" fmla="*/ 14 h 110"/>
                <a:gd name="T92" fmla="*/ 86 w 224"/>
                <a:gd name="T93" fmla="*/ 4 h 110"/>
                <a:gd name="T94" fmla="*/ 88 w 224"/>
                <a:gd name="T95" fmla="*/ 2 h 110"/>
                <a:gd name="T96" fmla="*/ 98 w 224"/>
                <a:gd name="T97" fmla="*/ 0 h 110"/>
                <a:gd name="T98" fmla="*/ 112 w 224"/>
                <a:gd name="T99" fmla="*/ 4 h 110"/>
                <a:gd name="T100" fmla="*/ 122 w 224"/>
                <a:gd name="T101" fmla="*/ 12 h 110"/>
                <a:gd name="T102" fmla="*/ 132 w 224"/>
                <a:gd name="T103" fmla="*/ 14 h 110"/>
                <a:gd name="T104" fmla="*/ 140 w 224"/>
                <a:gd name="T105" fmla="*/ 12 h 110"/>
                <a:gd name="T106" fmla="*/ 152 w 224"/>
                <a:gd name="T107" fmla="*/ 12 h 110"/>
                <a:gd name="T108" fmla="*/ 158 w 224"/>
                <a:gd name="T109" fmla="*/ 16 h 110"/>
                <a:gd name="T110" fmla="*/ 170 w 224"/>
                <a:gd name="T111" fmla="*/ 24 h 110"/>
                <a:gd name="T112" fmla="*/ 182 w 224"/>
                <a:gd name="T113" fmla="*/ 2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110">
                  <a:moveTo>
                    <a:pt x="188" y="30"/>
                  </a:moveTo>
                  <a:lnTo>
                    <a:pt x="192" y="32"/>
                  </a:lnTo>
                  <a:lnTo>
                    <a:pt x="194" y="34"/>
                  </a:lnTo>
                  <a:lnTo>
                    <a:pt x="198" y="36"/>
                  </a:lnTo>
                  <a:lnTo>
                    <a:pt x="202" y="38"/>
                  </a:lnTo>
                  <a:lnTo>
                    <a:pt x="204" y="40"/>
                  </a:lnTo>
                  <a:lnTo>
                    <a:pt x="204" y="40"/>
                  </a:lnTo>
                  <a:lnTo>
                    <a:pt x="210" y="46"/>
                  </a:lnTo>
                  <a:lnTo>
                    <a:pt x="216" y="58"/>
                  </a:lnTo>
                  <a:lnTo>
                    <a:pt x="220" y="70"/>
                  </a:lnTo>
                  <a:lnTo>
                    <a:pt x="224" y="78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22" y="82"/>
                  </a:lnTo>
                  <a:lnTo>
                    <a:pt x="220" y="82"/>
                  </a:lnTo>
                  <a:lnTo>
                    <a:pt x="220" y="82"/>
                  </a:lnTo>
                  <a:lnTo>
                    <a:pt x="218" y="78"/>
                  </a:lnTo>
                  <a:lnTo>
                    <a:pt x="208" y="80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194" y="82"/>
                  </a:lnTo>
                  <a:lnTo>
                    <a:pt x="190" y="84"/>
                  </a:lnTo>
                  <a:lnTo>
                    <a:pt x="184" y="86"/>
                  </a:lnTo>
                  <a:lnTo>
                    <a:pt x="182" y="88"/>
                  </a:lnTo>
                  <a:lnTo>
                    <a:pt x="180" y="88"/>
                  </a:lnTo>
                  <a:lnTo>
                    <a:pt x="178" y="90"/>
                  </a:lnTo>
                  <a:lnTo>
                    <a:pt x="174" y="92"/>
                  </a:lnTo>
                  <a:lnTo>
                    <a:pt x="172" y="92"/>
                  </a:lnTo>
                  <a:lnTo>
                    <a:pt x="170" y="92"/>
                  </a:lnTo>
                  <a:lnTo>
                    <a:pt x="168" y="92"/>
                  </a:lnTo>
                  <a:lnTo>
                    <a:pt x="166" y="94"/>
                  </a:lnTo>
                  <a:lnTo>
                    <a:pt x="164" y="96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58" y="100"/>
                  </a:lnTo>
                  <a:lnTo>
                    <a:pt x="152" y="102"/>
                  </a:lnTo>
                  <a:lnTo>
                    <a:pt x="146" y="102"/>
                  </a:lnTo>
                  <a:lnTo>
                    <a:pt x="140" y="102"/>
                  </a:lnTo>
                  <a:lnTo>
                    <a:pt x="136" y="102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28" y="98"/>
                  </a:lnTo>
                  <a:lnTo>
                    <a:pt x="126" y="98"/>
                  </a:lnTo>
                  <a:lnTo>
                    <a:pt x="124" y="100"/>
                  </a:lnTo>
                  <a:lnTo>
                    <a:pt x="124" y="102"/>
                  </a:lnTo>
                  <a:lnTo>
                    <a:pt x="124" y="102"/>
                  </a:lnTo>
                  <a:lnTo>
                    <a:pt x="120" y="108"/>
                  </a:lnTo>
                  <a:lnTo>
                    <a:pt x="118" y="110"/>
                  </a:lnTo>
                  <a:lnTo>
                    <a:pt x="116" y="110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2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08" y="102"/>
                  </a:lnTo>
                  <a:lnTo>
                    <a:pt x="102" y="106"/>
                  </a:lnTo>
                  <a:lnTo>
                    <a:pt x="98" y="104"/>
                  </a:lnTo>
                  <a:lnTo>
                    <a:pt x="96" y="104"/>
                  </a:lnTo>
                  <a:lnTo>
                    <a:pt x="94" y="104"/>
                  </a:lnTo>
                  <a:lnTo>
                    <a:pt x="92" y="106"/>
                  </a:lnTo>
                  <a:lnTo>
                    <a:pt x="88" y="108"/>
                  </a:lnTo>
                  <a:lnTo>
                    <a:pt x="84" y="108"/>
                  </a:lnTo>
                  <a:lnTo>
                    <a:pt x="82" y="108"/>
                  </a:lnTo>
                  <a:lnTo>
                    <a:pt x="80" y="106"/>
                  </a:lnTo>
                  <a:lnTo>
                    <a:pt x="76" y="104"/>
                  </a:lnTo>
                  <a:lnTo>
                    <a:pt x="70" y="104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8" y="104"/>
                  </a:lnTo>
                  <a:lnTo>
                    <a:pt x="58" y="106"/>
                  </a:lnTo>
                  <a:lnTo>
                    <a:pt x="54" y="108"/>
                  </a:lnTo>
                  <a:lnTo>
                    <a:pt x="52" y="110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2" y="108"/>
                  </a:lnTo>
                  <a:lnTo>
                    <a:pt x="38" y="106"/>
                  </a:lnTo>
                  <a:lnTo>
                    <a:pt x="34" y="106"/>
                  </a:lnTo>
                  <a:lnTo>
                    <a:pt x="32" y="106"/>
                  </a:lnTo>
                  <a:lnTo>
                    <a:pt x="30" y="104"/>
                  </a:lnTo>
                  <a:lnTo>
                    <a:pt x="26" y="102"/>
                  </a:lnTo>
                  <a:lnTo>
                    <a:pt x="22" y="100"/>
                  </a:lnTo>
                  <a:lnTo>
                    <a:pt x="18" y="96"/>
                  </a:lnTo>
                  <a:lnTo>
                    <a:pt x="14" y="94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2" y="86"/>
                  </a:lnTo>
                  <a:lnTo>
                    <a:pt x="10" y="82"/>
                  </a:lnTo>
                  <a:lnTo>
                    <a:pt x="10" y="78"/>
                  </a:lnTo>
                  <a:lnTo>
                    <a:pt x="8" y="76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6" y="46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2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6" y="38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40" y="24"/>
                  </a:lnTo>
                  <a:lnTo>
                    <a:pt x="42" y="20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72" y="14"/>
                  </a:lnTo>
                  <a:lnTo>
                    <a:pt x="76" y="10"/>
                  </a:lnTo>
                  <a:lnTo>
                    <a:pt x="82" y="8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2" y="12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32" y="14"/>
                  </a:lnTo>
                  <a:lnTo>
                    <a:pt x="136" y="14"/>
                  </a:lnTo>
                  <a:lnTo>
                    <a:pt x="138" y="12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52" y="12"/>
                  </a:lnTo>
                  <a:lnTo>
                    <a:pt x="156" y="14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62" y="18"/>
                  </a:lnTo>
                  <a:lnTo>
                    <a:pt x="166" y="22"/>
                  </a:lnTo>
                  <a:lnTo>
                    <a:pt x="170" y="24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6" y="28"/>
                  </a:lnTo>
                  <a:lnTo>
                    <a:pt x="188" y="3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1" name="Freeform 241"/>
            <p:cNvSpPr>
              <a:spLocks/>
            </p:cNvSpPr>
            <p:nvPr/>
          </p:nvSpPr>
          <p:spPr bwMode="gray">
            <a:xfrm>
              <a:off x="1119" y="2438"/>
              <a:ext cx="110" cy="90"/>
            </a:xfrm>
            <a:custGeom>
              <a:avLst/>
              <a:gdLst>
                <a:gd name="T0" fmla="*/ 28 w 110"/>
                <a:gd name="T1" fmla="*/ 74 h 90"/>
                <a:gd name="T2" fmla="*/ 30 w 110"/>
                <a:gd name="T3" fmla="*/ 60 h 90"/>
                <a:gd name="T4" fmla="*/ 32 w 110"/>
                <a:gd name="T5" fmla="*/ 58 h 90"/>
                <a:gd name="T6" fmla="*/ 32 w 110"/>
                <a:gd name="T7" fmla="*/ 54 h 90"/>
                <a:gd name="T8" fmla="*/ 30 w 110"/>
                <a:gd name="T9" fmla="*/ 50 h 90"/>
                <a:gd name="T10" fmla="*/ 26 w 110"/>
                <a:gd name="T11" fmla="*/ 44 h 90"/>
                <a:gd name="T12" fmla="*/ 22 w 110"/>
                <a:gd name="T13" fmla="*/ 36 h 90"/>
                <a:gd name="T14" fmla="*/ 18 w 110"/>
                <a:gd name="T15" fmla="*/ 24 h 90"/>
                <a:gd name="T16" fmla="*/ 14 w 110"/>
                <a:gd name="T17" fmla="*/ 22 h 90"/>
                <a:gd name="T18" fmla="*/ 4 w 110"/>
                <a:gd name="T19" fmla="*/ 12 h 90"/>
                <a:gd name="T20" fmla="*/ 4 w 110"/>
                <a:gd name="T21" fmla="*/ 6 h 90"/>
                <a:gd name="T22" fmla="*/ 0 w 110"/>
                <a:gd name="T23" fmla="*/ 0 h 90"/>
                <a:gd name="T24" fmla="*/ 2 w 110"/>
                <a:gd name="T25" fmla="*/ 0 h 90"/>
                <a:gd name="T26" fmla="*/ 10 w 110"/>
                <a:gd name="T27" fmla="*/ 0 h 90"/>
                <a:gd name="T28" fmla="*/ 18 w 110"/>
                <a:gd name="T29" fmla="*/ 4 h 90"/>
                <a:gd name="T30" fmla="*/ 24 w 110"/>
                <a:gd name="T31" fmla="*/ 10 h 90"/>
                <a:gd name="T32" fmla="*/ 32 w 110"/>
                <a:gd name="T33" fmla="*/ 16 h 90"/>
                <a:gd name="T34" fmla="*/ 44 w 110"/>
                <a:gd name="T35" fmla="*/ 18 h 90"/>
                <a:gd name="T36" fmla="*/ 58 w 110"/>
                <a:gd name="T37" fmla="*/ 12 h 90"/>
                <a:gd name="T38" fmla="*/ 84 w 110"/>
                <a:gd name="T39" fmla="*/ 18 h 90"/>
                <a:gd name="T40" fmla="*/ 100 w 110"/>
                <a:gd name="T41" fmla="*/ 24 h 90"/>
                <a:gd name="T42" fmla="*/ 104 w 110"/>
                <a:gd name="T43" fmla="*/ 26 h 90"/>
                <a:gd name="T44" fmla="*/ 110 w 110"/>
                <a:gd name="T45" fmla="*/ 30 h 90"/>
                <a:gd name="T46" fmla="*/ 110 w 110"/>
                <a:gd name="T47" fmla="*/ 34 h 90"/>
                <a:gd name="T48" fmla="*/ 108 w 110"/>
                <a:gd name="T49" fmla="*/ 42 h 90"/>
                <a:gd name="T50" fmla="*/ 106 w 110"/>
                <a:gd name="T51" fmla="*/ 46 h 90"/>
                <a:gd name="T52" fmla="*/ 104 w 110"/>
                <a:gd name="T53" fmla="*/ 52 h 90"/>
                <a:gd name="T54" fmla="*/ 100 w 110"/>
                <a:gd name="T55" fmla="*/ 56 h 90"/>
                <a:gd name="T56" fmla="*/ 98 w 110"/>
                <a:gd name="T57" fmla="*/ 58 h 90"/>
                <a:gd name="T58" fmla="*/ 94 w 110"/>
                <a:gd name="T59" fmla="*/ 66 h 90"/>
                <a:gd name="T60" fmla="*/ 94 w 110"/>
                <a:gd name="T61" fmla="*/ 68 h 90"/>
                <a:gd name="T62" fmla="*/ 90 w 110"/>
                <a:gd name="T63" fmla="*/ 70 h 90"/>
                <a:gd name="T64" fmla="*/ 82 w 110"/>
                <a:gd name="T65" fmla="*/ 72 h 90"/>
                <a:gd name="T66" fmla="*/ 74 w 110"/>
                <a:gd name="T67" fmla="*/ 82 h 90"/>
                <a:gd name="T68" fmla="*/ 70 w 110"/>
                <a:gd name="T69" fmla="*/ 88 h 90"/>
                <a:gd name="T70" fmla="*/ 62 w 110"/>
                <a:gd name="T71" fmla="*/ 88 h 90"/>
                <a:gd name="T72" fmla="*/ 56 w 110"/>
                <a:gd name="T73" fmla="*/ 88 h 90"/>
                <a:gd name="T74" fmla="*/ 36 w 110"/>
                <a:gd name="T7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90">
                  <a:moveTo>
                    <a:pt x="36" y="90"/>
                  </a:moveTo>
                  <a:lnTo>
                    <a:pt x="28" y="74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2" y="58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4"/>
                  </a:lnTo>
                  <a:lnTo>
                    <a:pt x="24" y="40"/>
                  </a:lnTo>
                  <a:lnTo>
                    <a:pt x="22" y="36"/>
                  </a:lnTo>
                  <a:lnTo>
                    <a:pt x="22" y="30"/>
                  </a:lnTo>
                  <a:lnTo>
                    <a:pt x="18" y="24"/>
                  </a:lnTo>
                  <a:lnTo>
                    <a:pt x="18" y="20"/>
                  </a:lnTo>
                  <a:lnTo>
                    <a:pt x="14" y="2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4" y="10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8" y="18"/>
                  </a:lnTo>
                  <a:lnTo>
                    <a:pt x="44" y="18"/>
                  </a:lnTo>
                  <a:lnTo>
                    <a:pt x="48" y="16"/>
                  </a:lnTo>
                  <a:lnTo>
                    <a:pt x="58" y="12"/>
                  </a:lnTo>
                  <a:lnTo>
                    <a:pt x="70" y="12"/>
                  </a:lnTo>
                  <a:lnTo>
                    <a:pt x="84" y="18"/>
                  </a:lnTo>
                  <a:lnTo>
                    <a:pt x="98" y="22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4" y="26"/>
                  </a:lnTo>
                  <a:lnTo>
                    <a:pt x="108" y="28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08" y="36"/>
                  </a:lnTo>
                  <a:lnTo>
                    <a:pt x="108" y="42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2" y="54"/>
                  </a:lnTo>
                  <a:lnTo>
                    <a:pt x="100" y="56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96" y="62"/>
                  </a:lnTo>
                  <a:lnTo>
                    <a:pt x="94" y="66"/>
                  </a:lnTo>
                  <a:lnTo>
                    <a:pt x="96" y="68"/>
                  </a:lnTo>
                  <a:lnTo>
                    <a:pt x="94" y="68"/>
                  </a:lnTo>
                  <a:lnTo>
                    <a:pt x="92" y="68"/>
                  </a:lnTo>
                  <a:lnTo>
                    <a:pt x="90" y="70"/>
                  </a:lnTo>
                  <a:lnTo>
                    <a:pt x="86" y="70"/>
                  </a:lnTo>
                  <a:lnTo>
                    <a:pt x="82" y="72"/>
                  </a:lnTo>
                  <a:lnTo>
                    <a:pt x="78" y="76"/>
                  </a:lnTo>
                  <a:lnTo>
                    <a:pt x="74" y="82"/>
                  </a:lnTo>
                  <a:lnTo>
                    <a:pt x="72" y="88"/>
                  </a:lnTo>
                  <a:lnTo>
                    <a:pt x="70" y="88"/>
                  </a:lnTo>
                  <a:lnTo>
                    <a:pt x="68" y="88"/>
                  </a:lnTo>
                  <a:lnTo>
                    <a:pt x="62" y="88"/>
                  </a:lnTo>
                  <a:lnTo>
                    <a:pt x="58" y="88"/>
                  </a:lnTo>
                  <a:lnTo>
                    <a:pt x="56" y="88"/>
                  </a:lnTo>
                  <a:lnTo>
                    <a:pt x="54" y="86"/>
                  </a:lnTo>
                  <a:lnTo>
                    <a:pt x="36" y="9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2" name="Freeform 242"/>
            <p:cNvSpPr>
              <a:spLocks/>
            </p:cNvSpPr>
            <p:nvPr/>
          </p:nvSpPr>
          <p:spPr bwMode="gray">
            <a:xfrm>
              <a:off x="1107" y="2524"/>
              <a:ext cx="84" cy="84"/>
            </a:xfrm>
            <a:custGeom>
              <a:avLst/>
              <a:gdLst>
                <a:gd name="T0" fmla="*/ 84 w 84"/>
                <a:gd name="T1" fmla="*/ 2 h 84"/>
                <a:gd name="T2" fmla="*/ 72 w 84"/>
                <a:gd name="T3" fmla="*/ 4 h 84"/>
                <a:gd name="T4" fmla="*/ 72 w 84"/>
                <a:gd name="T5" fmla="*/ 4 h 84"/>
                <a:gd name="T6" fmla="*/ 70 w 84"/>
                <a:gd name="T7" fmla="*/ 4 h 84"/>
                <a:gd name="T8" fmla="*/ 68 w 84"/>
                <a:gd name="T9" fmla="*/ 2 h 84"/>
                <a:gd name="T10" fmla="*/ 66 w 84"/>
                <a:gd name="T11" fmla="*/ 0 h 84"/>
                <a:gd name="T12" fmla="*/ 48 w 84"/>
                <a:gd name="T13" fmla="*/ 4 h 84"/>
                <a:gd name="T14" fmla="*/ 34 w 84"/>
                <a:gd name="T15" fmla="*/ 6 h 84"/>
                <a:gd name="T16" fmla="*/ 20 w 84"/>
                <a:gd name="T17" fmla="*/ 8 h 84"/>
                <a:gd name="T18" fmla="*/ 20 w 84"/>
                <a:gd name="T19" fmla="*/ 10 h 84"/>
                <a:gd name="T20" fmla="*/ 18 w 84"/>
                <a:gd name="T21" fmla="*/ 12 h 84"/>
                <a:gd name="T22" fmla="*/ 18 w 84"/>
                <a:gd name="T23" fmla="*/ 16 h 84"/>
                <a:gd name="T24" fmla="*/ 18 w 84"/>
                <a:gd name="T25" fmla="*/ 16 h 84"/>
                <a:gd name="T26" fmla="*/ 16 w 84"/>
                <a:gd name="T27" fmla="*/ 18 h 84"/>
                <a:gd name="T28" fmla="*/ 12 w 84"/>
                <a:gd name="T29" fmla="*/ 20 h 84"/>
                <a:gd name="T30" fmla="*/ 8 w 84"/>
                <a:gd name="T31" fmla="*/ 22 h 84"/>
                <a:gd name="T32" fmla="*/ 6 w 84"/>
                <a:gd name="T33" fmla="*/ 26 h 84"/>
                <a:gd name="T34" fmla="*/ 2 w 84"/>
                <a:gd name="T35" fmla="*/ 30 h 84"/>
                <a:gd name="T36" fmla="*/ 0 w 84"/>
                <a:gd name="T37" fmla="*/ 36 h 84"/>
                <a:gd name="T38" fmla="*/ 0 w 84"/>
                <a:gd name="T39" fmla="*/ 36 h 84"/>
                <a:gd name="T40" fmla="*/ 0 w 84"/>
                <a:gd name="T41" fmla="*/ 38 h 84"/>
                <a:gd name="T42" fmla="*/ 0 w 84"/>
                <a:gd name="T43" fmla="*/ 40 h 84"/>
                <a:gd name="T44" fmla="*/ 2 w 84"/>
                <a:gd name="T45" fmla="*/ 44 h 84"/>
                <a:gd name="T46" fmla="*/ 4 w 84"/>
                <a:gd name="T47" fmla="*/ 48 h 84"/>
                <a:gd name="T48" fmla="*/ 10 w 84"/>
                <a:gd name="T49" fmla="*/ 56 h 84"/>
                <a:gd name="T50" fmla="*/ 18 w 84"/>
                <a:gd name="T51" fmla="*/ 66 h 84"/>
                <a:gd name="T52" fmla="*/ 26 w 84"/>
                <a:gd name="T53" fmla="*/ 76 h 84"/>
                <a:gd name="T54" fmla="*/ 30 w 84"/>
                <a:gd name="T55" fmla="*/ 84 h 84"/>
                <a:gd name="T56" fmla="*/ 42 w 84"/>
                <a:gd name="T57" fmla="*/ 84 h 84"/>
                <a:gd name="T58" fmla="*/ 44 w 84"/>
                <a:gd name="T59" fmla="*/ 66 h 84"/>
                <a:gd name="T60" fmla="*/ 46 w 84"/>
                <a:gd name="T61" fmla="*/ 66 h 84"/>
                <a:gd name="T62" fmla="*/ 48 w 84"/>
                <a:gd name="T63" fmla="*/ 64 h 84"/>
                <a:gd name="T64" fmla="*/ 50 w 84"/>
                <a:gd name="T65" fmla="*/ 62 h 84"/>
                <a:gd name="T66" fmla="*/ 54 w 84"/>
                <a:gd name="T67" fmla="*/ 56 h 84"/>
                <a:gd name="T68" fmla="*/ 60 w 84"/>
                <a:gd name="T69" fmla="*/ 48 h 84"/>
                <a:gd name="T70" fmla="*/ 58 w 84"/>
                <a:gd name="T71" fmla="*/ 48 h 84"/>
                <a:gd name="T72" fmla="*/ 58 w 84"/>
                <a:gd name="T73" fmla="*/ 46 h 84"/>
                <a:gd name="T74" fmla="*/ 58 w 84"/>
                <a:gd name="T75" fmla="*/ 42 h 84"/>
                <a:gd name="T76" fmla="*/ 58 w 84"/>
                <a:gd name="T77" fmla="*/ 38 h 84"/>
                <a:gd name="T78" fmla="*/ 60 w 84"/>
                <a:gd name="T79" fmla="*/ 32 h 84"/>
                <a:gd name="T80" fmla="*/ 64 w 84"/>
                <a:gd name="T81" fmla="*/ 26 h 84"/>
                <a:gd name="T82" fmla="*/ 64 w 84"/>
                <a:gd name="T83" fmla="*/ 24 h 84"/>
                <a:gd name="T84" fmla="*/ 64 w 84"/>
                <a:gd name="T85" fmla="*/ 22 h 84"/>
                <a:gd name="T86" fmla="*/ 68 w 84"/>
                <a:gd name="T87" fmla="*/ 20 h 84"/>
                <a:gd name="T88" fmla="*/ 70 w 84"/>
                <a:gd name="T89" fmla="*/ 18 h 84"/>
                <a:gd name="T90" fmla="*/ 74 w 84"/>
                <a:gd name="T91" fmla="*/ 16 h 84"/>
                <a:gd name="T92" fmla="*/ 78 w 84"/>
                <a:gd name="T93" fmla="*/ 16 h 84"/>
                <a:gd name="T94" fmla="*/ 84 w 84"/>
                <a:gd name="T95" fmla="*/ 18 h 84"/>
                <a:gd name="T96" fmla="*/ 84 w 84"/>
                <a:gd name="T97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84">
                  <a:moveTo>
                    <a:pt x="84" y="2"/>
                  </a:moveTo>
                  <a:lnTo>
                    <a:pt x="72" y="4"/>
                  </a:lnTo>
                  <a:lnTo>
                    <a:pt x="72" y="4"/>
                  </a:lnTo>
                  <a:lnTo>
                    <a:pt x="70" y="4"/>
                  </a:lnTo>
                  <a:lnTo>
                    <a:pt x="68" y="2"/>
                  </a:lnTo>
                  <a:lnTo>
                    <a:pt x="66" y="0"/>
                  </a:lnTo>
                  <a:lnTo>
                    <a:pt x="48" y="4"/>
                  </a:lnTo>
                  <a:lnTo>
                    <a:pt x="34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4" y="48"/>
                  </a:lnTo>
                  <a:lnTo>
                    <a:pt x="10" y="56"/>
                  </a:lnTo>
                  <a:lnTo>
                    <a:pt x="18" y="66"/>
                  </a:lnTo>
                  <a:lnTo>
                    <a:pt x="26" y="76"/>
                  </a:lnTo>
                  <a:lnTo>
                    <a:pt x="30" y="84"/>
                  </a:lnTo>
                  <a:lnTo>
                    <a:pt x="42" y="84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8" y="64"/>
                  </a:lnTo>
                  <a:lnTo>
                    <a:pt x="50" y="62"/>
                  </a:lnTo>
                  <a:lnTo>
                    <a:pt x="54" y="56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8" y="20"/>
                  </a:lnTo>
                  <a:lnTo>
                    <a:pt x="70" y="18"/>
                  </a:lnTo>
                  <a:lnTo>
                    <a:pt x="74" y="16"/>
                  </a:lnTo>
                  <a:lnTo>
                    <a:pt x="78" y="16"/>
                  </a:lnTo>
                  <a:lnTo>
                    <a:pt x="84" y="18"/>
                  </a:lnTo>
                  <a:lnTo>
                    <a:pt x="84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43"/>
            <p:cNvSpPr>
              <a:spLocks/>
            </p:cNvSpPr>
            <p:nvPr/>
          </p:nvSpPr>
          <p:spPr bwMode="gray">
            <a:xfrm>
              <a:off x="1099" y="2496"/>
              <a:ext cx="28" cy="64"/>
            </a:xfrm>
            <a:custGeom>
              <a:avLst/>
              <a:gdLst>
                <a:gd name="T0" fmla="*/ 0 w 28"/>
                <a:gd name="T1" fmla="*/ 20 h 64"/>
                <a:gd name="T2" fmla="*/ 8 w 28"/>
                <a:gd name="T3" fmla="*/ 28 h 64"/>
                <a:gd name="T4" fmla="*/ 10 w 28"/>
                <a:gd name="T5" fmla="*/ 28 h 64"/>
                <a:gd name="T6" fmla="*/ 10 w 28"/>
                <a:gd name="T7" fmla="*/ 32 h 64"/>
                <a:gd name="T8" fmla="*/ 12 w 28"/>
                <a:gd name="T9" fmla="*/ 36 h 64"/>
                <a:gd name="T10" fmla="*/ 12 w 28"/>
                <a:gd name="T11" fmla="*/ 40 h 64"/>
                <a:gd name="T12" fmla="*/ 10 w 28"/>
                <a:gd name="T13" fmla="*/ 40 h 64"/>
                <a:gd name="T14" fmla="*/ 10 w 28"/>
                <a:gd name="T15" fmla="*/ 40 h 64"/>
                <a:gd name="T16" fmla="*/ 10 w 28"/>
                <a:gd name="T17" fmla="*/ 44 h 64"/>
                <a:gd name="T18" fmla="*/ 8 w 28"/>
                <a:gd name="T19" fmla="*/ 48 h 64"/>
                <a:gd name="T20" fmla="*/ 8 w 28"/>
                <a:gd name="T21" fmla="*/ 54 h 64"/>
                <a:gd name="T22" fmla="*/ 8 w 28"/>
                <a:gd name="T23" fmla="*/ 54 h 64"/>
                <a:gd name="T24" fmla="*/ 8 w 28"/>
                <a:gd name="T25" fmla="*/ 58 h 64"/>
                <a:gd name="T26" fmla="*/ 8 w 28"/>
                <a:gd name="T27" fmla="*/ 60 h 64"/>
                <a:gd name="T28" fmla="*/ 8 w 28"/>
                <a:gd name="T29" fmla="*/ 64 h 64"/>
                <a:gd name="T30" fmla="*/ 8 w 28"/>
                <a:gd name="T31" fmla="*/ 62 h 64"/>
                <a:gd name="T32" fmla="*/ 8 w 28"/>
                <a:gd name="T33" fmla="*/ 60 h 64"/>
                <a:gd name="T34" fmla="*/ 10 w 28"/>
                <a:gd name="T35" fmla="*/ 58 h 64"/>
                <a:gd name="T36" fmla="*/ 14 w 28"/>
                <a:gd name="T37" fmla="*/ 54 h 64"/>
                <a:gd name="T38" fmla="*/ 18 w 28"/>
                <a:gd name="T39" fmla="*/ 50 h 64"/>
                <a:gd name="T40" fmla="*/ 26 w 28"/>
                <a:gd name="T41" fmla="*/ 44 h 64"/>
                <a:gd name="T42" fmla="*/ 26 w 28"/>
                <a:gd name="T43" fmla="*/ 42 h 64"/>
                <a:gd name="T44" fmla="*/ 26 w 28"/>
                <a:gd name="T45" fmla="*/ 40 h 64"/>
                <a:gd name="T46" fmla="*/ 28 w 28"/>
                <a:gd name="T47" fmla="*/ 38 h 64"/>
                <a:gd name="T48" fmla="*/ 28 w 28"/>
                <a:gd name="T49" fmla="*/ 36 h 64"/>
                <a:gd name="T50" fmla="*/ 28 w 28"/>
                <a:gd name="T51" fmla="*/ 36 h 64"/>
                <a:gd name="T52" fmla="*/ 26 w 28"/>
                <a:gd name="T53" fmla="*/ 34 h 64"/>
                <a:gd name="T54" fmla="*/ 26 w 28"/>
                <a:gd name="T55" fmla="*/ 32 h 64"/>
                <a:gd name="T56" fmla="*/ 26 w 28"/>
                <a:gd name="T57" fmla="*/ 28 h 64"/>
                <a:gd name="T58" fmla="*/ 26 w 28"/>
                <a:gd name="T59" fmla="*/ 24 h 64"/>
                <a:gd name="T60" fmla="*/ 26 w 28"/>
                <a:gd name="T61" fmla="*/ 22 h 64"/>
                <a:gd name="T62" fmla="*/ 26 w 28"/>
                <a:gd name="T63" fmla="*/ 18 h 64"/>
                <a:gd name="T64" fmla="*/ 24 w 28"/>
                <a:gd name="T65" fmla="*/ 14 h 64"/>
                <a:gd name="T66" fmla="*/ 22 w 28"/>
                <a:gd name="T67" fmla="*/ 8 h 64"/>
                <a:gd name="T68" fmla="*/ 20 w 28"/>
                <a:gd name="T69" fmla="*/ 4 h 64"/>
                <a:gd name="T70" fmla="*/ 20 w 28"/>
                <a:gd name="T71" fmla="*/ 4 h 64"/>
                <a:gd name="T72" fmla="*/ 18 w 28"/>
                <a:gd name="T73" fmla="*/ 2 h 64"/>
                <a:gd name="T74" fmla="*/ 16 w 28"/>
                <a:gd name="T75" fmla="*/ 0 h 64"/>
                <a:gd name="T76" fmla="*/ 12 w 28"/>
                <a:gd name="T77" fmla="*/ 0 h 64"/>
                <a:gd name="T78" fmla="*/ 8 w 28"/>
                <a:gd name="T79" fmla="*/ 0 h 64"/>
                <a:gd name="T80" fmla="*/ 8 w 28"/>
                <a:gd name="T81" fmla="*/ 0 h 64"/>
                <a:gd name="T82" fmla="*/ 6 w 28"/>
                <a:gd name="T83" fmla="*/ 2 h 64"/>
                <a:gd name="T84" fmla="*/ 6 w 28"/>
                <a:gd name="T85" fmla="*/ 2 h 64"/>
                <a:gd name="T86" fmla="*/ 0 w 28"/>
                <a:gd name="T87" fmla="*/ 2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64">
                  <a:moveTo>
                    <a:pt x="0" y="20"/>
                  </a:moveTo>
                  <a:lnTo>
                    <a:pt x="8" y="28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8" y="4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10" y="58"/>
                  </a:lnTo>
                  <a:lnTo>
                    <a:pt x="14" y="54"/>
                  </a:lnTo>
                  <a:lnTo>
                    <a:pt x="18" y="50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4" y="14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4" name="Freeform 244"/>
            <p:cNvSpPr>
              <a:spLocks/>
            </p:cNvSpPr>
            <p:nvPr/>
          </p:nvSpPr>
          <p:spPr bwMode="gray">
            <a:xfrm>
              <a:off x="1013" y="2418"/>
              <a:ext cx="142" cy="114"/>
            </a:xfrm>
            <a:custGeom>
              <a:avLst/>
              <a:gdLst>
                <a:gd name="T0" fmla="*/ 20 w 142"/>
                <a:gd name="T1" fmla="*/ 42 h 114"/>
                <a:gd name="T2" fmla="*/ 20 w 142"/>
                <a:gd name="T3" fmla="*/ 40 h 114"/>
                <a:gd name="T4" fmla="*/ 18 w 142"/>
                <a:gd name="T5" fmla="*/ 38 h 114"/>
                <a:gd name="T6" fmla="*/ 20 w 142"/>
                <a:gd name="T7" fmla="*/ 36 h 114"/>
                <a:gd name="T8" fmla="*/ 14 w 142"/>
                <a:gd name="T9" fmla="*/ 34 h 114"/>
                <a:gd name="T10" fmla="*/ 6 w 142"/>
                <a:gd name="T11" fmla="*/ 30 h 114"/>
                <a:gd name="T12" fmla="*/ 0 w 142"/>
                <a:gd name="T13" fmla="*/ 26 h 114"/>
                <a:gd name="T14" fmla="*/ 2 w 142"/>
                <a:gd name="T15" fmla="*/ 24 h 114"/>
                <a:gd name="T16" fmla="*/ 20 w 142"/>
                <a:gd name="T17" fmla="*/ 16 h 114"/>
                <a:gd name="T18" fmla="*/ 32 w 142"/>
                <a:gd name="T19" fmla="*/ 12 h 114"/>
                <a:gd name="T20" fmla="*/ 54 w 142"/>
                <a:gd name="T21" fmla="*/ 6 h 114"/>
                <a:gd name="T22" fmla="*/ 58 w 142"/>
                <a:gd name="T23" fmla="*/ 2 h 114"/>
                <a:gd name="T24" fmla="*/ 60 w 142"/>
                <a:gd name="T25" fmla="*/ 0 h 114"/>
                <a:gd name="T26" fmla="*/ 68 w 142"/>
                <a:gd name="T27" fmla="*/ 24 h 114"/>
                <a:gd name="T28" fmla="*/ 86 w 142"/>
                <a:gd name="T29" fmla="*/ 24 h 114"/>
                <a:gd name="T30" fmla="*/ 92 w 142"/>
                <a:gd name="T31" fmla="*/ 22 h 114"/>
                <a:gd name="T32" fmla="*/ 102 w 142"/>
                <a:gd name="T33" fmla="*/ 18 h 114"/>
                <a:gd name="T34" fmla="*/ 108 w 142"/>
                <a:gd name="T35" fmla="*/ 20 h 114"/>
                <a:gd name="T36" fmla="*/ 110 w 142"/>
                <a:gd name="T37" fmla="*/ 26 h 114"/>
                <a:gd name="T38" fmla="*/ 110 w 142"/>
                <a:gd name="T39" fmla="*/ 32 h 114"/>
                <a:gd name="T40" fmla="*/ 120 w 142"/>
                <a:gd name="T41" fmla="*/ 42 h 114"/>
                <a:gd name="T42" fmla="*/ 124 w 142"/>
                <a:gd name="T43" fmla="*/ 44 h 114"/>
                <a:gd name="T44" fmla="*/ 128 w 142"/>
                <a:gd name="T45" fmla="*/ 56 h 114"/>
                <a:gd name="T46" fmla="*/ 132 w 142"/>
                <a:gd name="T47" fmla="*/ 64 h 114"/>
                <a:gd name="T48" fmla="*/ 136 w 142"/>
                <a:gd name="T49" fmla="*/ 70 h 114"/>
                <a:gd name="T50" fmla="*/ 138 w 142"/>
                <a:gd name="T51" fmla="*/ 74 h 114"/>
                <a:gd name="T52" fmla="*/ 138 w 142"/>
                <a:gd name="T53" fmla="*/ 78 h 114"/>
                <a:gd name="T54" fmla="*/ 136 w 142"/>
                <a:gd name="T55" fmla="*/ 80 h 114"/>
                <a:gd name="T56" fmla="*/ 134 w 142"/>
                <a:gd name="T57" fmla="*/ 94 h 114"/>
                <a:gd name="T58" fmla="*/ 128 w 142"/>
                <a:gd name="T59" fmla="*/ 112 h 114"/>
                <a:gd name="T60" fmla="*/ 112 w 142"/>
                <a:gd name="T61" fmla="*/ 110 h 114"/>
                <a:gd name="T62" fmla="*/ 112 w 142"/>
                <a:gd name="T63" fmla="*/ 104 h 114"/>
                <a:gd name="T64" fmla="*/ 112 w 142"/>
                <a:gd name="T65" fmla="*/ 102 h 114"/>
                <a:gd name="T66" fmla="*/ 110 w 142"/>
                <a:gd name="T67" fmla="*/ 92 h 114"/>
                <a:gd name="T68" fmla="*/ 108 w 142"/>
                <a:gd name="T69" fmla="*/ 86 h 114"/>
                <a:gd name="T70" fmla="*/ 106 w 142"/>
                <a:gd name="T71" fmla="*/ 82 h 114"/>
                <a:gd name="T72" fmla="*/ 98 w 142"/>
                <a:gd name="T73" fmla="*/ 78 h 114"/>
                <a:gd name="T74" fmla="*/ 94 w 142"/>
                <a:gd name="T75" fmla="*/ 80 h 114"/>
                <a:gd name="T76" fmla="*/ 92 w 142"/>
                <a:gd name="T77" fmla="*/ 80 h 114"/>
                <a:gd name="T78" fmla="*/ 64 w 142"/>
                <a:gd name="T79" fmla="*/ 76 h 114"/>
                <a:gd name="T80" fmla="*/ 58 w 142"/>
                <a:gd name="T81" fmla="*/ 74 h 114"/>
                <a:gd name="T82" fmla="*/ 52 w 142"/>
                <a:gd name="T83" fmla="*/ 70 h 114"/>
                <a:gd name="T84" fmla="*/ 46 w 142"/>
                <a:gd name="T85" fmla="*/ 60 h 114"/>
                <a:gd name="T86" fmla="*/ 38 w 142"/>
                <a:gd name="T87" fmla="*/ 6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2" h="114">
                  <a:moveTo>
                    <a:pt x="26" y="52"/>
                  </a:moveTo>
                  <a:lnTo>
                    <a:pt x="20" y="42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10" y="32"/>
                  </a:lnTo>
                  <a:lnTo>
                    <a:pt x="6" y="30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10" y="20"/>
                  </a:lnTo>
                  <a:lnTo>
                    <a:pt x="20" y="16"/>
                  </a:lnTo>
                  <a:lnTo>
                    <a:pt x="28" y="14"/>
                  </a:lnTo>
                  <a:lnTo>
                    <a:pt x="32" y="12"/>
                  </a:lnTo>
                  <a:lnTo>
                    <a:pt x="56" y="10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10"/>
                  </a:lnTo>
                  <a:lnTo>
                    <a:pt x="68" y="24"/>
                  </a:lnTo>
                  <a:lnTo>
                    <a:pt x="84" y="24"/>
                  </a:lnTo>
                  <a:lnTo>
                    <a:pt x="86" y="24"/>
                  </a:lnTo>
                  <a:lnTo>
                    <a:pt x="88" y="22"/>
                  </a:lnTo>
                  <a:lnTo>
                    <a:pt x="92" y="22"/>
                  </a:lnTo>
                  <a:lnTo>
                    <a:pt x="96" y="20"/>
                  </a:lnTo>
                  <a:lnTo>
                    <a:pt x="102" y="18"/>
                  </a:lnTo>
                  <a:lnTo>
                    <a:pt x="106" y="18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20" y="42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50"/>
                  </a:lnTo>
                  <a:lnTo>
                    <a:pt x="128" y="56"/>
                  </a:lnTo>
                  <a:lnTo>
                    <a:pt x="130" y="60"/>
                  </a:lnTo>
                  <a:lnTo>
                    <a:pt x="132" y="64"/>
                  </a:lnTo>
                  <a:lnTo>
                    <a:pt x="134" y="68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8" y="74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0" y="86"/>
                  </a:lnTo>
                  <a:lnTo>
                    <a:pt x="134" y="94"/>
                  </a:lnTo>
                  <a:lnTo>
                    <a:pt x="142" y="110"/>
                  </a:lnTo>
                  <a:lnTo>
                    <a:pt x="128" y="112"/>
                  </a:lnTo>
                  <a:lnTo>
                    <a:pt x="114" y="114"/>
                  </a:lnTo>
                  <a:lnTo>
                    <a:pt x="112" y="110"/>
                  </a:lnTo>
                  <a:lnTo>
                    <a:pt x="112" y="108"/>
                  </a:lnTo>
                  <a:lnTo>
                    <a:pt x="112" y="104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2" y="98"/>
                  </a:lnTo>
                  <a:lnTo>
                    <a:pt x="110" y="92"/>
                  </a:lnTo>
                  <a:lnTo>
                    <a:pt x="110" y="88"/>
                  </a:lnTo>
                  <a:lnTo>
                    <a:pt x="108" y="86"/>
                  </a:lnTo>
                  <a:lnTo>
                    <a:pt x="106" y="82"/>
                  </a:lnTo>
                  <a:lnTo>
                    <a:pt x="106" y="82"/>
                  </a:lnTo>
                  <a:lnTo>
                    <a:pt x="102" y="78"/>
                  </a:lnTo>
                  <a:lnTo>
                    <a:pt x="98" y="78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86" y="98"/>
                  </a:lnTo>
                  <a:lnTo>
                    <a:pt x="64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54" y="72"/>
                  </a:lnTo>
                  <a:lnTo>
                    <a:pt x="52" y="70"/>
                  </a:lnTo>
                  <a:lnTo>
                    <a:pt x="48" y="66"/>
                  </a:lnTo>
                  <a:lnTo>
                    <a:pt x="46" y="60"/>
                  </a:lnTo>
                  <a:lnTo>
                    <a:pt x="44" y="56"/>
                  </a:lnTo>
                  <a:lnTo>
                    <a:pt x="38" y="60"/>
                  </a:lnTo>
                  <a:lnTo>
                    <a:pt x="26" y="5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5" name="Freeform 245"/>
            <p:cNvSpPr>
              <a:spLocks/>
            </p:cNvSpPr>
            <p:nvPr/>
          </p:nvSpPr>
          <p:spPr bwMode="gray">
            <a:xfrm>
              <a:off x="1073" y="2384"/>
              <a:ext cx="76" cy="58"/>
            </a:xfrm>
            <a:custGeom>
              <a:avLst/>
              <a:gdLst>
                <a:gd name="T0" fmla="*/ 40 w 76"/>
                <a:gd name="T1" fmla="*/ 18 h 58"/>
                <a:gd name="T2" fmla="*/ 34 w 76"/>
                <a:gd name="T3" fmla="*/ 20 h 58"/>
                <a:gd name="T4" fmla="*/ 28 w 76"/>
                <a:gd name="T5" fmla="*/ 22 h 58"/>
                <a:gd name="T6" fmla="*/ 26 w 76"/>
                <a:gd name="T7" fmla="*/ 22 h 58"/>
                <a:gd name="T8" fmla="*/ 12 w 76"/>
                <a:gd name="T9" fmla="*/ 22 h 58"/>
                <a:gd name="T10" fmla="*/ 10 w 76"/>
                <a:gd name="T11" fmla="*/ 20 h 58"/>
                <a:gd name="T12" fmla="*/ 6 w 76"/>
                <a:gd name="T13" fmla="*/ 16 h 58"/>
                <a:gd name="T14" fmla="*/ 4 w 76"/>
                <a:gd name="T15" fmla="*/ 18 h 58"/>
                <a:gd name="T16" fmla="*/ 0 w 76"/>
                <a:gd name="T17" fmla="*/ 24 h 58"/>
                <a:gd name="T18" fmla="*/ 0 w 76"/>
                <a:gd name="T19" fmla="*/ 32 h 58"/>
                <a:gd name="T20" fmla="*/ 0 w 76"/>
                <a:gd name="T21" fmla="*/ 34 h 58"/>
                <a:gd name="T22" fmla="*/ 2 w 76"/>
                <a:gd name="T23" fmla="*/ 42 h 58"/>
                <a:gd name="T24" fmla="*/ 4 w 76"/>
                <a:gd name="T25" fmla="*/ 52 h 58"/>
                <a:gd name="T26" fmla="*/ 8 w 76"/>
                <a:gd name="T27" fmla="*/ 58 h 58"/>
                <a:gd name="T28" fmla="*/ 26 w 76"/>
                <a:gd name="T29" fmla="*/ 58 h 58"/>
                <a:gd name="T30" fmla="*/ 32 w 76"/>
                <a:gd name="T31" fmla="*/ 56 h 58"/>
                <a:gd name="T32" fmla="*/ 38 w 76"/>
                <a:gd name="T33" fmla="*/ 54 h 58"/>
                <a:gd name="T34" fmla="*/ 46 w 76"/>
                <a:gd name="T35" fmla="*/ 52 h 58"/>
                <a:gd name="T36" fmla="*/ 52 w 76"/>
                <a:gd name="T37" fmla="*/ 54 h 58"/>
                <a:gd name="T38" fmla="*/ 56 w 76"/>
                <a:gd name="T39" fmla="*/ 54 h 58"/>
                <a:gd name="T40" fmla="*/ 58 w 76"/>
                <a:gd name="T41" fmla="*/ 52 h 58"/>
                <a:gd name="T42" fmla="*/ 62 w 76"/>
                <a:gd name="T43" fmla="*/ 48 h 58"/>
                <a:gd name="T44" fmla="*/ 68 w 76"/>
                <a:gd name="T45" fmla="*/ 42 h 58"/>
                <a:gd name="T46" fmla="*/ 72 w 76"/>
                <a:gd name="T47" fmla="*/ 30 h 58"/>
                <a:gd name="T48" fmla="*/ 72 w 76"/>
                <a:gd name="T49" fmla="*/ 24 h 58"/>
                <a:gd name="T50" fmla="*/ 74 w 76"/>
                <a:gd name="T51" fmla="*/ 16 h 58"/>
                <a:gd name="T52" fmla="*/ 76 w 76"/>
                <a:gd name="T53" fmla="*/ 10 h 58"/>
                <a:gd name="T54" fmla="*/ 70 w 76"/>
                <a:gd name="T55" fmla="*/ 0 h 58"/>
                <a:gd name="T56" fmla="*/ 66 w 76"/>
                <a:gd name="T57" fmla="*/ 2 h 58"/>
                <a:gd name="T58" fmla="*/ 56 w 76"/>
                <a:gd name="T59" fmla="*/ 2 h 58"/>
                <a:gd name="T60" fmla="*/ 54 w 76"/>
                <a:gd name="T61" fmla="*/ 4 h 58"/>
                <a:gd name="T62" fmla="*/ 46 w 76"/>
                <a:gd name="T63" fmla="*/ 8 h 58"/>
                <a:gd name="T64" fmla="*/ 46 w 76"/>
                <a:gd name="T65" fmla="*/ 12 h 58"/>
                <a:gd name="T66" fmla="*/ 44 w 76"/>
                <a:gd name="T67" fmla="*/ 16 h 58"/>
                <a:gd name="T68" fmla="*/ 42 w 76"/>
                <a:gd name="T6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58">
                  <a:moveTo>
                    <a:pt x="42" y="18"/>
                  </a:moveTo>
                  <a:lnTo>
                    <a:pt x="40" y="18"/>
                  </a:lnTo>
                  <a:lnTo>
                    <a:pt x="36" y="18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0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6" y="56"/>
                  </a:lnTo>
                  <a:lnTo>
                    <a:pt x="8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32" y="56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8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60" y="52"/>
                  </a:lnTo>
                  <a:lnTo>
                    <a:pt x="62" y="48"/>
                  </a:lnTo>
                  <a:lnTo>
                    <a:pt x="66" y="46"/>
                  </a:lnTo>
                  <a:lnTo>
                    <a:pt x="68" y="42"/>
                  </a:lnTo>
                  <a:lnTo>
                    <a:pt x="70" y="36"/>
                  </a:lnTo>
                  <a:lnTo>
                    <a:pt x="72" y="30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2" y="20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2" y="1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6" name="Freeform 246"/>
            <p:cNvSpPr>
              <a:spLocks/>
            </p:cNvSpPr>
            <p:nvPr/>
          </p:nvSpPr>
          <p:spPr bwMode="gray">
            <a:xfrm>
              <a:off x="1015" y="2342"/>
              <a:ext cx="138" cy="66"/>
            </a:xfrm>
            <a:custGeom>
              <a:avLst/>
              <a:gdLst>
                <a:gd name="T0" fmla="*/ 134 w 138"/>
                <a:gd name="T1" fmla="*/ 22 h 66"/>
                <a:gd name="T2" fmla="*/ 130 w 138"/>
                <a:gd name="T3" fmla="*/ 18 h 66"/>
                <a:gd name="T4" fmla="*/ 126 w 138"/>
                <a:gd name="T5" fmla="*/ 16 h 66"/>
                <a:gd name="T6" fmla="*/ 118 w 138"/>
                <a:gd name="T7" fmla="*/ 12 h 66"/>
                <a:gd name="T8" fmla="*/ 110 w 138"/>
                <a:gd name="T9" fmla="*/ 14 h 66"/>
                <a:gd name="T10" fmla="*/ 106 w 138"/>
                <a:gd name="T11" fmla="*/ 18 h 66"/>
                <a:gd name="T12" fmla="*/ 104 w 138"/>
                <a:gd name="T13" fmla="*/ 20 h 66"/>
                <a:gd name="T14" fmla="*/ 104 w 138"/>
                <a:gd name="T15" fmla="*/ 24 h 66"/>
                <a:gd name="T16" fmla="*/ 100 w 138"/>
                <a:gd name="T17" fmla="*/ 22 h 66"/>
                <a:gd name="T18" fmla="*/ 94 w 138"/>
                <a:gd name="T19" fmla="*/ 24 h 66"/>
                <a:gd name="T20" fmla="*/ 90 w 138"/>
                <a:gd name="T21" fmla="*/ 24 h 66"/>
                <a:gd name="T22" fmla="*/ 84 w 138"/>
                <a:gd name="T23" fmla="*/ 22 h 66"/>
                <a:gd name="T24" fmla="*/ 76 w 138"/>
                <a:gd name="T25" fmla="*/ 20 h 66"/>
                <a:gd name="T26" fmla="*/ 60 w 138"/>
                <a:gd name="T27" fmla="*/ 14 h 66"/>
                <a:gd name="T28" fmla="*/ 46 w 138"/>
                <a:gd name="T29" fmla="*/ 8 h 66"/>
                <a:gd name="T30" fmla="*/ 36 w 138"/>
                <a:gd name="T31" fmla="*/ 4 h 66"/>
                <a:gd name="T32" fmla="*/ 30 w 138"/>
                <a:gd name="T33" fmla="*/ 0 h 66"/>
                <a:gd name="T34" fmla="*/ 28 w 138"/>
                <a:gd name="T35" fmla="*/ 2 h 66"/>
                <a:gd name="T36" fmla="*/ 28 w 138"/>
                <a:gd name="T37" fmla="*/ 4 h 66"/>
                <a:gd name="T38" fmla="*/ 26 w 138"/>
                <a:gd name="T39" fmla="*/ 6 h 66"/>
                <a:gd name="T40" fmla="*/ 24 w 138"/>
                <a:gd name="T41" fmla="*/ 4 h 66"/>
                <a:gd name="T42" fmla="*/ 22 w 138"/>
                <a:gd name="T43" fmla="*/ 4 h 66"/>
                <a:gd name="T44" fmla="*/ 20 w 138"/>
                <a:gd name="T45" fmla="*/ 0 h 66"/>
                <a:gd name="T46" fmla="*/ 18 w 138"/>
                <a:gd name="T47" fmla="*/ 0 h 66"/>
                <a:gd name="T48" fmla="*/ 18 w 138"/>
                <a:gd name="T49" fmla="*/ 4 h 66"/>
                <a:gd name="T50" fmla="*/ 14 w 138"/>
                <a:gd name="T51" fmla="*/ 6 h 66"/>
                <a:gd name="T52" fmla="*/ 12 w 138"/>
                <a:gd name="T53" fmla="*/ 6 h 66"/>
                <a:gd name="T54" fmla="*/ 6 w 138"/>
                <a:gd name="T55" fmla="*/ 6 h 66"/>
                <a:gd name="T56" fmla="*/ 4 w 138"/>
                <a:gd name="T57" fmla="*/ 8 h 66"/>
                <a:gd name="T58" fmla="*/ 0 w 138"/>
                <a:gd name="T59" fmla="*/ 8 h 66"/>
                <a:gd name="T60" fmla="*/ 8 w 138"/>
                <a:gd name="T61" fmla="*/ 20 h 66"/>
                <a:gd name="T62" fmla="*/ 16 w 138"/>
                <a:gd name="T63" fmla="*/ 42 h 66"/>
                <a:gd name="T64" fmla="*/ 18 w 138"/>
                <a:gd name="T65" fmla="*/ 42 h 66"/>
                <a:gd name="T66" fmla="*/ 18 w 138"/>
                <a:gd name="T67" fmla="*/ 44 h 66"/>
                <a:gd name="T68" fmla="*/ 20 w 138"/>
                <a:gd name="T69" fmla="*/ 46 h 66"/>
                <a:gd name="T70" fmla="*/ 24 w 138"/>
                <a:gd name="T71" fmla="*/ 46 h 66"/>
                <a:gd name="T72" fmla="*/ 30 w 138"/>
                <a:gd name="T73" fmla="*/ 46 h 66"/>
                <a:gd name="T74" fmla="*/ 34 w 138"/>
                <a:gd name="T75" fmla="*/ 42 h 66"/>
                <a:gd name="T76" fmla="*/ 42 w 138"/>
                <a:gd name="T77" fmla="*/ 44 h 66"/>
                <a:gd name="T78" fmla="*/ 42 w 138"/>
                <a:gd name="T79" fmla="*/ 46 h 66"/>
                <a:gd name="T80" fmla="*/ 44 w 138"/>
                <a:gd name="T81" fmla="*/ 48 h 66"/>
                <a:gd name="T82" fmla="*/ 52 w 138"/>
                <a:gd name="T83" fmla="*/ 50 h 66"/>
                <a:gd name="T84" fmla="*/ 60 w 138"/>
                <a:gd name="T85" fmla="*/ 52 h 66"/>
                <a:gd name="T86" fmla="*/ 62 w 138"/>
                <a:gd name="T87" fmla="*/ 58 h 66"/>
                <a:gd name="T88" fmla="*/ 68 w 138"/>
                <a:gd name="T89" fmla="*/ 64 h 66"/>
                <a:gd name="T90" fmla="*/ 72 w 138"/>
                <a:gd name="T91" fmla="*/ 64 h 66"/>
                <a:gd name="T92" fmla="*/ 78 w 138"/>
                <a:gd name="T93" fmla="*/ 66 h 66"/>
                <a:gd name="T94" fmla="*/ 86 w 138"/>
                <a:gd name="T95" fmla="*/ 64 h 66"/>
                <a:gd name="T96" fmla="*/ 90 w 138"/>
                <a:gd name="T97" fmla="*/ 62 h 66"/>
                <a:gd name="T98" fmla="*/ 98 w 138"/>
                <a:gd name="T99" fmla="*/ 60 h 66"/>
                <a:gd name="T100" fmla="*/ 102 w 138"/>
                <a:gd name="T101" fmla="*/ 58 h 66"/>
                <a:gd name="T102" fmla="*/ 104 w 138"/>
                <a:gd name="T103" fmla="*/ 54 h 66"/>
                <a:gd name="T104" fmla="*/ 104 w 138"/>
                <a:gd name="T105" fmla="*/ 50 h 66"/>
                <a:gd name="T106" fmla="*/ 108 w 138"/>
                <a:gd name="T107" fmla="*/ 48 h 66"/>
                <a:gd name="T108" fmla="*/ 112 w 138"/>
                <a:gd name="T109" fmla="*/ 44 h 66"/>
                <a:gd name="T110" fmla="*/ 118 w 138"/>
                <a:gd name="T111" fmla="*/ 46 h 66"/>
                <a:gd name="T112" fmla="*/ 126 w 138"/>
                <a:gd name="T113" fmla="*/ 44 h 66"/>
                <a:gd name="T114" fmla="*/ 130 w 138"/>
                <a:gd name="T115" fmla="*/ 40 h 66"/>
                <a:gd name="T116" fmla="*/ 136 w 138"/>
                <a:gd name="T117" fmla="*/ 38 h 66"/>
                <a:gd name="T118" fmla="*/ 138 w 138"/>
                <a:gd name="T119" fmla="*/ 38 h 66"/>
                <a:gd name="T120" fmla="*/ 136 w 138"/>
                <a:gd name="T121" fmla="*/ 36 h 66"/>
                <a:gd name="T122" fmla="*/ 136 w 138"/>
                <a:gd name="T123" fmla="*/ 30 h 66"/>
                <a:gd name="T124" fmla="*/ 138 w 138"/>
                <a:gd name="T125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8" h="66">
                  <a:moveTo>
                    <a:pt x="138" y="24"/>
                  </a:moveTo>
                  <a:lnTo>
                    <a:pt x="134" y="22"/>
                  </a:lnTo>
                  <a:lnTo>
                    <a:pt x="132" y="20"/>
                  </a:lnTo>
                  <a:lnTo>
                    <a:pt x="130" y="18"/>
                  </a:lnTo>
                  <a:lnTo>
                    <a:pt x="128" y="16"/>
                  </a:lnTo>
                  <a:lnTo>
                    <a:pt x="126" y="16"/>
                  </a:lnTo>
                  <a:lnTo>
                    <a:pt x="122" y="12"/>
                  </a:lnTo>
                  <a:lnTo>
                    <a:pt x="118" y="12"/>
                  </a:lnTo>
                  <a:lnTo>
                    <a:pt x="114" y="14"/>
                  </a:lnTo>
                  <a:lnTo>
                    <a:pt x="110" y="14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2" y="24"/>
                  </a:lnTo>
                  <a:lnTo>
                    <a:pt x="100" y="22"/>
                  </a:lnTo>
                  <a:lnTo>
                    <a:pt x="96" y="22"/>
                  </a:lnTo>
                  <a:lnTo>
                    <a:pt x="94" y="24"/>
                  </a:lnTo>
                  <a:lnTo>
                    <a:pt x="92" y="24"/>
                  </a:lnTo>
                  <a:lnTo>
                    <a:pt x="90" y="24"/>
                  </a:lnTo>
                  <a:lnTo>
                    <a:pt x="84" y="26"/>
                  </a:lnTo>
                  <a:lnTo>
                    <a:pt x="84" y="22"/>
                  </a:lnTo>
                  <a:lnTo>
                    <a:pt x="80" y="22"/>
                  </a:lnTo>
                  <a:lnTo>
                    <a:pt x="76" y="20"/>
                  </a:lnTo>
                  <a:lnTo>
                    <a:pt x="68" y="14"/>
                  </a:lnTo>
                  <a:lnTo>
                    <a:pt x="60" y="14"/>
                  </a:lnTo>
                  <a:lnTo>
                    <a:pt x="58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8"/>
                  </a:lnTo>
                  <a:lnTo>
                    <a:pt x="8" y="20"/>
                  </a:lnTo>
                  <a:lnTo>
                    <a:pt x="12" y="2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4" y="46"/>
                  </a:lnTo>
                  <a:lnTo>
                    <a:pt x="26" y="48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34" y="42"/>
                  </a:lnTo>
                  <a:lnTo>
                    <a:pt x="42" y="42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52" y="50"/>
                  </a:lnTo>
                  <a:lnTo>
                    <a:pt x="58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2" y="58"/>
                  </a:lnTo>
                  <a:lnTo>
                    <a:pt x="66" y="60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4" y="66"/>
                  </a:lnTo>
                  <a:lnTo>
                    <a:pt x="78" y="66"/>
                  </a:lnTo>
                  <a:lnTo>
                    <a:pt x="82" y="66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90" y="62"/>
                  </a:lnTo>
                  <a:lnTo>
                    <a:pt x="94" y="60"/>
                  </a:lnTo>
                  <a:lnTo>
                    <a:pt x="98" y="60"/>
                  </a:lnTo>
                  <a:lnTo>
                    <a:pt x="102" y="60"/>
                  </a:lnTo>
                  <a:lnTo>
                    <a:pt x="102" y="58"/>
                  </a:lnTo>
                  <a:lnTo>
                    <a:pt x="104" y="56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8" y="48"/>
                  </a:lnTo>
                  <a:lnTo>
                    <a:pt x="110" y="46"/>
                  </a:lnTo>
                  <a:lnTo>
                    <a:pt x="112" y="44"/>
                  </a:lnTo>
                  <a:lnTo>
                    <a:pt x="114" y="44"/>
                  </a:lnTo>
                  <a:lnTo>
                    <a:pt x="118" y="46"/>
                  </a:lnTo>
                  <a:lnTo>
                    <a:pt x="122" y="44"/>
                  </a:lnTo>
                  <a:lnTo>
                    <a:pt x="126" y="44"/>
                  </a:lnTo>
                  <a:lnTo>
                    <a:pt x="128" y="42"/>
                  </a:lnTo>
                  <a:lnTo>
                    <a:pt x="130" y="40"/>
                  </a:lnTo>
                  <a:lnTo>
                    <a:pt x="132" y="38"/>
                  </a:lnTo>
                  <a:lnTo>
                    <a:pt x="136" y="38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6" y="36"/>
                  </a:lnTo>
                  <a:lnTo>
                    <a:pt x="136" y="34"/>
                  </a:lnTo>
                  <a:lnTo>
                    <a:pt x="136" y="30"/>
                  </a:lnTo>
                  <a:lnTo>
                    <a:pt x="138" y="26"/>
                  </a:lnTo>
                  <a:lnTo>
                    <a:pt x="138" y="2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7" name="Freeform 247"/>
            <p:cNvSpPr>
              <a:spLocks/>
            </p:cNvSpPr>
            <p:nvPr/>
          </p:nvSpPr>
          <p:spPr bwMode="gray">
            <a:xfrm>
              <a:off x="1031" y="2246"/>
              <a:ext cx="152" cy="122"/>
            </a:xfrm>
            <a:custGeom>
              <a:avLst/>
              <a:gdLst>
                <a:gd name="T0" fmla="*/ 84 w 152"/>
                <a:gd name="T1" fmla="*/ 2 h 122"/>
                <a:gd name="T2" fmla="*/ 80 w 152"/>
                <a:gd name="T3" fmla="*/ 10 h 122"/>
                <a:gd name="T4" fmla="*/ 60 w 152"/>
                <a:gd name="T5" fmla="*/ 18 h 122"/>
                <a:gd name="T6" fmla="*/ 52 w 152"/>
                <a:gd name="T7" fmla="*/ 18 h 122"/>
                <a:gd name="T8" fmla="*/ 46 w 152"/>
                <a:gd name="T9" fmla="*/ 16 h 122"/>
                <a:gd name="T10" fmla="*/ 36 w 152"/>
                <a:gd name="T11" fmla="*/ 22 h 122"/>
                <a:gd name="T12" fmla="*/ 30 w 152"/>
                <a:gd name="T13" fmla="*/ 28 h 122"/>
                <a:gd name="T14" fmla="*/ 4 w 152"/>
                <a:gd name="T15" fmla="*/ 36 h 122"/>
                <a:gd name="T16" fmla="*/ 4 w 152"/>
                <a:gd name="T17" fmla="*/ 48 h 122"/>
                <a:gd name="T18" fmla="*/ 4 w 152"/>
                <a:gd name="T19" fmla="*/ 52 h 122"/>
                <a:gd name="T20" fmla="*/ 0 w 152"/>
                <a:gd name="T21" fmla="*/ 56 h 122"/>
                <a:gd name="T22" fmla="*/ 6 w 152"/>
                <a:gd name="T23" fmla="*/ 62 h 122"/>
                <a:gd name="T24" fmla="*/ 10 w 152"/>
                <a:gd name="T25" fmla="*/ 66 h 122"/>
                <a:gd name="T26" fmla="*/ 10 w 152"/>
                <a:gd name="T27" fmla="*/ 72 h 122"/>
                <a:gd name="T28" fmla="*/ 6 w 152"/>
                <a:gd name="T29" fmla="*/ 76 h 122"/>
                <a:gd name="T30" fmla="*/ 6 w 152"/>
                <a:gd name="T31" fmla="*/ 78 h 122"/>
                <a:gd name="T32" fmla="*/ 8 w 152"/>
                <a:gd name="T33" fmla="*/ 84 h 122"/>
                <a:gd name="T34" fmla="*/ 8 w 152"/>
                <a:gd name="T35" fmla="*/ 90 h 122"/>
                <a:gd name="T36" fmla="*/ 8 w 152"/>
                <a:gd name="T37" fmla="*/ 94 h 122"/>
                <a:gd name="T38" fmla="*/ 6 w 152"/>
                <a:gd name="T39" fmla="*/ 100 h 122"/>
                <a:gd name="T40" fmla="*/ 8 w 152"/>
                <a:gd name="T41" fmla="*/ 100 h 122"/>
                <a:gd name="T42" fmla="*/ 12 w 152"/>
                <a:gd name="T43" fmla="*/ 102 h 122"/>
                <a:gd name="T44" fmla="*/ 12 w 152"/>
                <a:gd name="T45" fmla="*/ 98 h 122"/>
                <a:gd name="T46" fmla="*/ 18 w 152"/>
                <a:gd name="T47" fmla="*/ 96 h 122"/>
                <a:gd name="T48" fmla="*/ 30 w 152"/>
                <a:gd name="T49" fmla="*/ 104 h 122"/>
                <a:gd name="T50" fmla="*/ 52 w 152"/>
                <a:gd name="T51" fmla="*/ 110 h 122"/>
                <a:gd name="T52" fmla="*/ 68 w 152"/>
                <a:gd name="T53" fmla="*/ 118 h 122"/>
                <a:gd name="T54" fmla="*/ 76 w 152"/>
                <a:gd name="T55" fmla="*/ 120 h 122"/>
                <a:gd name="T56" fmla="*/ 84 w 152"/>
                <a:gd name="T57" fmla="*/ 118 h 122"/>
                <a:gd name="T58" fmla="*/ 88 w 152"/>
                <a:gd name="T59" fmla="*/ 118 h 122"/>
                <a:gd name="T60" fmla="*/ 90 w 152"/>
                <a:gd name="T61" fmla="*/ 114 h 122"/>
                <a:gd name="T62" fmla="*/ 98 w 152"/>
                <a:gd name="T63" fmla="*/ 110 h 122"/>
                <a:gd name="T64" fmla="*/ 110 w 152"/>
                <a:gd name="T65" fmla="*/ 112 h 122"/>
                <a:gd name="T66" fmla="*/ 116 w 152"/>
                <a:gd name="T67" fmla="*/ 116 h 122"/>
                <a:gd name="T68" fmla="*/ 124 w 152"/>
                <a:gd name="T69" fmla="*/ 120 h 122"/>
                <a:gd name="T70" fmla="*/ 128 w 152"/>
                <a:gd name="T71" fmla="*/ 118 h 122"/>
                <a:gd name="T72" fmla="*/ 150 w 152"/>
                <a:gd name="T73" fmla="*/ 104 h 122"/>
                <a:gd name="T74" fmla="*/ 152 w 152"/>
                <a:gd name="T75" fmla="*/ 100 h 122"/>
                <a:gd name="T76" fmla="*/ 146 w 152"/>
                <a:gd name="T77" fmla="*/ 86 h 122"/>
                <a:gd name="T78" fmla="*/ 142 w 152"/>
                <a:gd name="T79" fmla="*/ 78 h 122"/>
                <a:gd name="T80" fmla="*/ 132 w 152"/>
                <a:gd name="T81" fmla="*/ 64 h 122"/>
                <a:gd name="T82" fmla="*/ 126 w 152"/>
                <a:gd name="T83" fmla="*/ 58 h 122"/>
                <a:gd name="T84" fmla="*/ 132 w 152"/>
                <a:gd name="T85" fmla="*/ 54 h 122"/>
                <a:gd name="T86" fmla="*/ 134 w 152"/>
                <a:gd name="T87" fmla="*/ 40 h 122"/>
                <a:gd name="T88" fmla="*/ 130 w 152"/>
                <a:gd name="T89" fmla="*/ 32 h 122"/>
                <a:gd name="T90" fmla="*/ 124 w 152"/>
                <a:gd name="T91" fmla="*/ 18 h 122"/>
                <a:gd name="T92" fmla="*/ 116 w 152"/>
                <a:gd name="T93" fmla="*/ 12 h 122"/>
                <a:gd name="T94" fmla="*/ 112 w 152"/>
                <a:gd name="T95" fmla="*/ 6 h 122"/>
                <a:gd name="T96" fmla="*/ 104 w 152"/>
                <a:gd name="T97" fmla="*/ 8 h 122"/>
                <a:gd name="T98" fmla="*/ 94 w 152"/>
                <a:gd name="T99" fmla="*/ 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2" h="122">
                  <a:moveTo>
                    <a:pt x="90" y="4"/>
                  </a:moveTo>
                  <a:lnTo>
                    <a:pt x="84" y="0"/>
                  </a:lnTo>
                  <a:lnTo>
                    <a:pt x="84" y="2"/>
                  </a:lnTo>
                  <a:lnTo>
                    <a:pt x="82" y="4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60" y="18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48" y="16"/>
                  </a:lnTo>
                  <a:lnTo>
                    <a:pt x="46" y="16"/>
                  </a:lnTo>
                  <a:lnTo>
                    <a:pt x="42" y="16"/>
                  </a:lnTo>
                  <a:lnTo>
                    <a:pt x="38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8" y="62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8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6" y="86"/>
                  </a:lnTo>
                  <a:lnTo>
                    <a:pt x="6" y="88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8" y="94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8" y="96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30" y="104"/>
                  </a:lnTo>
                  <a:lnTo>
                    <a:pt x="42" y="104"/>
                  </a:lnTo>
                  <a:lnTo>
                    <a:pt x="44" y="110"/>
                  </a:lnTo>
                  <a:lnTo>
                    <a:pt x="52" y="110"/>
                  </a:lnTo>
                  <a:lnTo>
                    <a:pt x="60" y="116"/>
                  </a:lnTo>
                  <a:lnTo>
                    <a:pt x="64" y="118"/>
                  </a:lnTo>
                  <a:lnTo>
                    <a:pt x="68" y="118"/>
                  </a:lnTo>
                  <a:lnTo>
                    <a:pt x="68" y="122"/>
                  </a:lnTo>
                  <a:lnTo>
                    <a:pt x="74" y="120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80" y="118"/>
                  </a:lnTo>
                  <a:lnTo>
                    <a:pt x="84" y="118"/>
                  </a:lnTo>
                  <a:lnTo>
                    <a:pt x="86" y="120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2"/>
                  </a:lnTo>
                  <a:lnTo>
                    <a:pt x="94" y="110"/>
                  </a:lnTo>
                  <a:lnTo>
                    <a:pt x="98" y="110"/>
                  </a:lnTo>
                  <a:lnTo>
                    <a:pt x="102" y="108"/>
                  </a:lnTo>
                  <a:lnTo>
                    <a:pt x="106" y="108"/>
                  </a:lnTo>
                  <a:lnTo>
                    <a:pt x="110" y="112"/>
                  </a:lnTo>
                  <a:lnTo>
                    <a:pt x="112" y="112"/>
                  </a:lnTo>
                  <a:lnTo>
                    <a:pt x="114" y="114"/>
                  </a:lnTo>
                  <a:lnTo>
                    <a:pt x="116" y="116"/>
                  </a:lnTo>
                  <a:lnTo>
                    <a:pt x="118" y="118"/>
                  </a:lnTo>
                  <a:lnTo>
                    <a:pt x="122" y="120"/>
                  </a:lnTo>
                  <a:lnTo>
                    <a:pt x="124" y="120"/>
                  </a:lnTo>
                  <a:lnTo>
                    <a:pt x="126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2" y="102"/>
                  </a:lnTo>
                  <a:lnTo>
                    <a:pt x="152" y="100"/>
                  </a:lnTo>
                  <a:lnTo>
                    <a:pt x="150" y="98"/>
                  </a:lnTo>
                  <a:lnTo>
                    <a:pt x="148" y="92"/>
                  </a:lnTo>
                  <a:lnTo>
                    <a:pt x="146" y="86"/>
                  </a:lnTo>
                  <a:lnTo>
                    <a:pt x="146" y="84"/>
                  </a:lnTo>
                  <a:lnTo>
                    <a:pt x="144" y="82"/>
                  </a:lnTo>
                  <a:lnTo>
                    <a:pt x="142" y="78"/>
                  </a:lnTo>
                  <a:lnTo>
                    <a:pt x="140" y="72"/>
                  </a:lnTo>
                  <a:lnTo>
                    <a:pt x="136" y="68"/>
                  </a:lnTo>
                  <a:lnTo>
                    <a:pt x="132" y="64"/>
                  </a:lnTo>
                  <a:lnTo>
                    <a:pt x="130" y="60"/>
                  </a:lnTo>
                  <a:lnTo>
                    <a:pt x="126" y="58"/>
                  </a:lnTo>
                  <a:lnTo>
                    <a:pt x="126" y="58"/>
                  </a:lnTo>
                  <a:lnTo>
                    <a:pt x="128" y="58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4" y="50"/>
                  </a:lnTo>
                  <a:lnTo>
                    <a:pt x="136" y="46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2" y="36"/>
                  </a:lnTo>
                  <a:lnTo>
                    <a:pt x="130" y="32"/>
                  </a:lnTo>
                  <a:lnTo>
                    <a:pt x="128" y="28"/>
                  </a:lnTo>
                  <a:lnTo>
                    <a:pt x="126" y="22"/>
                  </a:lnTo>
                  <a:lnTo>
                    <a:pt x="124" y="18"/>
                  </a:lnTo>
                  <a:lnTo>
                    <a:pt x="122" y="16"/>
                  </a:lnTo>
                  <a:lnTo>
                    <a:pt x="120" y="14"/>
                  </a:lnTo>
                  <a:lnTo>
                    <a:pt x="116" y="12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12" y="6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4" y="8"/>
                  </a:lnTo>
                  <a:lnTo>
                    <a:pt x="92" y="6"/>
                  </a:lnTo>
                  <a:lnTo>
                    <a:pt x="90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8" name="Freeform 248"/>
            <p:cNvSpPr>
              <a:spLocks/>
            </p:cNvSpPr>
            <p:nvPr/>
          </p:nvSpPr>
          <p:spPr bwMode="gray">
            <a:xfrm>
              <a:off x="1129" y="2384"/>
              <a:ext cx="102" cy="84"/>
            </a:xfrm>
            <a:custGeom>
              <a:avLst/>
              <a:gdLst>
                <a:gd name="T0" fmla="*/ 20 w 102"/>
                <a:gd name="T1" fmla="*/ 6 h 84"/>
                <a:gd name="T2" fmla="*/ 26 w 102"/>
                <a:gd name="T3" fmla="*/ 2 h 84"/>
                <a:gd name="T4" fmla="*/ 38 w 102"/>
                <a:gd name="T5" fmla="*/ 2 h 84"/>
                <a:gd name="T6" fmla="*/ 48 w 102"/>
                <a:gd name="T7" fmla="*/ 4 h 84"/>
                <a:gd name="T8" fmla="*/ 52 w 102"/>
                <a:gd name="T9" fmla="*/ 6 h 84"/>
                <a:gd name="T10" fmla="*/ 60 w 102"/>
                <a:gd name="T11" fmla="*/ 6 h 84"/>
                <a:gd name="T12" fmla="*/ 68 w 102"/>
                <a:gd name="T13" fmla="*/ 4 h 84"/>
                <a:gd name="T14" fmla="*/ 72 w 102"/>
                <a:gd name="T15" fmla="*/ 0 h 84"/>
                <a:gd name="T16" fmla="*/ 76 w 102"/>
                <a:gd name="T17" fmla="*/ 2 h 84"/>
                <a:gd name="T18" fmla="*/ 84 w 102"/>
                <a:gd name="T19" fmla="*/ 6 h 84"/>
                <a:gd name="T20" fmla="*/ 92 w 102"/>
                <a:gd name="T21" fmla="*/ 14 h 84"/>
                <a:gd name="T22" fmla="*/ 94 w 102"/>
                <a:gd name="T23" fmla="*/ 20 h 84"/>
                <a:gd name="T24" fmla="*/ 96 w 102"/>
                <a:gd name="T25" fmla="*/ 30 h 84"/>
                <a:gd name="T26" fmla="*/ 98 w 102"/>
                <a:gd name="T27" fmla="*/ 40 h 84"/>
                <a:gd name="T28" fmla="*/ 96 w 102"/>
                <a:gd name="T29" fmla="*/ 54 h 84"/>
                <a:gd name="T30" fmla="*/ 98 w 102"/>
                <a:gd name="T31" fmla="*/ 60 h 84"/>
                <a:gd name="T32" fmla="*/ 102 w 102"/>
                <a:gd name="T33" fmla="*/ 64 h 84"/>
                <a:gd name="T34" fmla="*/ 100 w 102"/>
                <a:gd name="T35" fmla="*/ 66 h 84"/>
                <a:gd name="T36" fmla="*/ 100 w 102"/>
                <a:gd name="T37" fmla="*/ 70 h 84"/>
                <a:gd name="T38" fmla="*/ 100 w 102"/>
                <a:gd name="T39" fmla="*/ 74 h 84"/>
                <a:gd name="T40" fmla="*/ 100 w 102"/>
                <a:gd name="T41" fmla="*/ 82 h 84"/>
                <a:gd name="T42" fmla="*/ 100 w 102"/>
                <a:gd name="T43" fmla="*/ 84 h 84"/>
                <a:gd name="T44" fmla="*/ 94 w 102"/>
                <a:gd name="T45" fmla="*/ 80 h 84"/>
                <a:gd name="T46" fmla="*/ 88 w 102"/>
                <a:gd name="T47" fmla="*/ 76 h 84"/>
                <a:gd name="T48" fmla="*/ 74 w 102"/>
                <a:gd name="T49" fmla="*/ 72 h 84"/>
                <a:gd name="T50" fmla="*/ 72 w 102"/>
                <a:gd name="T51" fmla="*/ 70 h 84"/>
                <a:gd name="T52" fmla="*/ 64 w 102"/>
                <a:gd name="T53" fmla="*/ 66 h 84"/>
                <a:gd name="T54" fmla="*/ 60 w 102"/>
                <a:gd name="T55" fmla="*/ 66 h 84"/>
                <a:gd name="T56" fmla="*/ 48 w 102"/>
                <a:gd name="T57" fmla="*/ 66 h 84"/>
                <a:gd name="T58" fmla="*/ 34 w 102"/>
                <a:gd name="T59" fmla="*/ 72 h 84"/>
                <a:gd name="T60" fmla="*/ 32 w 102"/>
                <a:gd name="T61" fmla="*/ 72 h 84"/>
                <a:gd name="T62" fmla="*/ 26 w 102"/>
                <a:gd name="T63" fmla="*/ 72 h 84"/>
                <a:gd name="T64" fmla="*/ 16 w 102"/>
                <a:gd name="T65" fmla="*/ 64 h 84"/>
                <a:gd name="T66" fmla="*/ 8 w 102"/>
                <a:gd name="T67" fmla="*/ 58 h 84"/>
                <a:gd name="T68" fmla="*/ 0 w 102"/>
                <a:gd name="T69" fmla="*/ 54 h 84"/>
                <a:gd name="T70" fmla="*/ 4 w 102"/>
                <a:gd name="T71" fmla="*/ 52 h 84"/>
                <a:gd name="T72" fmla="*/ 10 w 102"/>
                <a:gd name="T73" fmla="*/ 44 h 84"/>
                <a:gd name="T74" fmla="*/ 16 w 102"/>
                <a:gd name="T75" fmla="*/ 36 h 84"/>
                <a:gd name="T76" fmla="*/ 16 w 102"/>
                <a:gd name="T77" fmla="*/ 32 h 84"/>
                <a:gd name="T78" fmla="*/ 18 w 102"/>
                <a:gd name="T79" fmla="*/ 20 h 84"/>
                <a:gd name="T80" fmla="*/ 18 w 102"/>
                <a:gd name="T81" fmla="*/ 12 h 84"/>
                <a:gd name="T82" fmla="*/ 20 w 102"/>
                <a:gd name="T83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84">
                  <a:moveTo>
                    <a:pt x="20" y="6"/>
                  </a:moveTo>
                  <a:lnTo>
                    <a:pt x="20" y="6"/>
                  </a:lnTo>
                  <a:lnTo>
                    <a:pt x="22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8" y="10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94" y="20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98" y="34"/>
                  </a:lnTo>
                  <a:lnTo>
                    <a:pt x="98" y="40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96" y="58"/>
                  </a:lnTo>
                  <a:lnTo>
                    <a:pt x="98" y="60"/>
                  </a:lnTo>
                  <a:lnTo>
                    <a:pt x="100" y="62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0" y="70"/>
                  </a:lnTo>
                  <a:lnTo>
                    <a:pt x="100" y="72"/>
                  </a:lnTo>
                  <a:lnTo>
                    <a:pt x="100" y="74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98" y="82"/>
                  </a:lnTo>
                  <a:lnTo>
                    <a:pt x="94" y="80"/>
                  </a:lnTo>
                  <a:lnTo>
                    <a:pt x="92" y="78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74" y="72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68" y="68"/>
                  </a:lnTo>
                  <a:lnTo>
                    <a:pt x="64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4" y="66"/>
                  </a:lnTo>
                  <a:lnTo>
                    <a:pt x="48" y="66"/>
                  </a:lnTo>
                  <a:lnTo>
                    <a:pt x="42" y="68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2" y="72"/>
                  </a:lnTo>
                  <a:lnTo>
                    <a:pt x="30" y="72"/>
                  </a:lnTo>
                  <a:lnTo>
                    <a:pt x="26" y="72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4" y="52"/>
                  </a:lnTo>
                  <a:lnTo>
                    <a:pt x="8" y="48"/>
                  </a:lnTo>
                  <a:lnTo>
                    <a:pt x="10" y="44"/>
                  </a:lnTo>
                  <a:lnTo>
                    <a:pt x="14" y="40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6" y="26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9" name="Freeform 249"/>
            <p:cNvSpPr>
              <a:spLocks/>
            </p:cNvSpPr>
            <p:nvPr/>
          </p:nvSpPr>
          <p:spPr bwMode="gray">
            <a:xfrm>
              <a:off x="1189" y="2506"/>
              <a:ext cx="42" cy="44"/>
            </a:xfrm>
            <a:custGeom>
              <a:avLst/>
              <a:gdLst>
                <a:gd name="T0" fmla="*/ 26 w 42"/>
                <a:gd name="T1" fmla="*/ 0 h 44"/>
                <a:gd name="T2" fmla="*/ 26 w 42"/>
                <a:gd name="T3" fmla="*/ 2 h 44"/>
                <a:gd name="T4" fmla="*/ 26 w 42"/>
                <a:gd name="T5" fmla="*/ 2 h 44"/>
                <a:gd name="T6" fmla="*/ 26 w 42"/>
                <a:gd name="T7" fmla="*/ 4 h 44"/>
                <a:gd name="T8" fmla="*/ 28 w 42"/>
                <a:gd name="T9" fmla="*/ 6 h 44"/>
                <a:gd name="T10" fmla="*/ 32 w 42"/>
                <a:gd name="T11" fmla="*/ 10 h 44"/>
                <a:gd name="T12" fmla="*/ 36 w 42"/>
                <a:gd name="T13" fmla="*/ 14 h 44"/>
                <a:gd name="T14" fmla="*/ 42 w 42"/>
                <a:gd name="T15" fmla="*/ 22 h 44"/>
                <a:gd name="T16" fmla="*/ 40 w 42"/>
                <a:gd name="T17" fmla="*/ 22 h 44"/>
                <a:gd name="T18" fmla="*/ 40 w 42"/>
                <a:gd name="T19" fmla="*/ 24 h 44"/>
                <a:gd name="T20" fmla="*/ 38 w 42"/>
                <a:gd name="T21" fmla="*/ 28 h 44"/>
                <a:gd name="T22" fmla="*/ 36 w 42"/>
                <a:gd name="T23" fmla="*/ 30 h 44"/>
                <a:gd name="T24" fmla="*/ 34 w 42"/>
                <a:gd name="T25" fmla="*/ 30 h 44"/>
                <a:gd name="T26" fmla="*/ 34 w 42"/>
                <a:gd name="T27" fmla="*/ 30 h 44"/>
                <a:gd name="T28" fmla="*/ 30 w 42"/>
                <a:gd name="T29" fmla="*/ 30 h 44"/>
                <a:gd name="T30" fmla="*/ 28 w 42"/>
                <a:gd name="T31" fmla="*/ 32 h 44"/>
                <a:gd name="T32" fmla="*/ 24 w 42"/>
                <a:gd name="T33" fmla="*/ 32 h 44"/>
                <a:gd name="T34" fmla="*/ 22 w 42"/>
                <a:gd name="T35" fmla="*/ 32 h 44"/>
                <a:gd name="T36" fmla="*/ 22 w 42"/>
                <a:gd name="T37" fmla="*/ 32 h 44"/>
                <a:gd name="T38" fmla="*/ 20 w 42"/>
                <a:gd name="T39" fmla="*/ 34 h 44"/>
                <a:gd name="T40" fmla="*/ 18 w 42"/>
                <a:gd name="T41" fmla="*/ 36 h 44"/>
                <a:gd name="T42" fmla="*/ 16 w 42"/>
                <a:gd name="T43" fmla="*/ 38 h 44"/>
                <a:gd name="T44" fmla="*/ 16 w 42"/>
                <a:gd name="T45" fmla="*/ 38 h 44"/>
                <a:gd name="T46" fmla="*/ 14 w 42"/>
                <a:gd name="T47" fmla="*/ 40 h 44"/>
                <a:gd name="T48" fmla="*/ 12 w 42"/>
                <a:gd name="T49" fmla="*/ 42 h 44"/>
                <a:gd name="T50" fmla="*/ 10 w 42"/>
                <a:gd name="T51" fmla="*/ 42 h 44"/>
                <a:gd name="T52" fmla="*/ 10 w 42"/>
                <a:gd name="T53" fmla="*/ 42 h 44"/>
                <a:gd name="T54" fmla="*/ 8 w 42"/>
                <a:gd name="T55" fmla="*/ 44 h 44"/>
                <a:gd name="T56" fmla="*/ 4 w 42"/>
                <a:gd name="T57" fmla="*/ 44 h 44"/>
                <a:gd name="T58" fmla="*/ 2 w 42"/>
                <a:gd name="T59" fmla="*/ 44 h 44"/>
                <a:gd name="T60" fmla="*/ 0 w 42"/>
                <a:gd name="T61" fmla="*/ 44 h 44"/>
                <a:gd name="T62" fmla="*/ 2 w 42"/>
                <a:gd name="T63" fmla="*/ 36 h 44"/>
                <a:gd name="T64" fmla="*/ 2 w 42"/>
                <a:gd name="T65" fmla="*/ 20 h 44"/>
                <a:gd name="T66" fmla="*/ 2 w 42"/>
                <a:gd name="T67" fmla="*/ 20 h 44"/>
                <a:gd name="T68" fmla="*/ 4 w 42"/>
                <a:gd name="T69" fmla="*/ 16 h 44"/>
                <a:gd name="T70" fmla="*/ 4 w 42"/>
                <a:gd name="T71" fmla="*/ 12 h 44"/>
                <a:gd name="T72" fmla="*/ 8 w 42"/>
                <a:gd name="T73" fmla="*/ 8 h 44"/>
                <a:gd name="T74" fmla="*/ 12 w 42"/>
                <a:gd name="T75" fmla="*/ 4 h 44"/>
                <a:gd name="T76" fmla="*/ 14 w 42"/>
                <a:gd name="T77" fmla="*/ 4 h 44"/>
                <a:gd name="T78" fmla="*/ 16 w 42"/>
                <a:gd name="T79" fmla="*/ 2 h 44"/>
                <a:gd name="T80" fmla="*/ 20 w 42"/>
                <a:gd name="T81" fmla="*/ 0 h 44"/>
                <a:gd name="T82" fmla="*/ 26 w 42"/>
                <a:gd name="T8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" h="44">
                  <a:moveTo>
                    <a:pt x="26" y="0"/>
                  </a:moveTo>
                  <a:lnTo>
                    <a:pt x="26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10"/>
                  </a:lnTo>
                  <a:lnTo>
                    <a:pt x="36" y="14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38" y="28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0" name="Freeform 250"/>
            <p:cNvSpPr>
              <a:spLocks/>
            </p:cNvSpPr>
            <p:nvPr/>
          </p:nvSpPr>
          <p:spPr bwMode="gray">
            <a:xfrm>
              <a:off x="1295" y="2684"/>
              <a:ext cx="270" cy="232"/>
            </a:xfrm>
            <a:custGeom>
              <a:avLst/>
              <a:gdLst>
                <a:gd name="T0" fmla="*/ 34 w 270"/>
                <a:gd name="T1" fmla="*/ 8 h 232"/>
                <a:gd name="T2" fmla="*/ 42 w 270"/>
                <a:gd name="T3" fmla="*/ 24 h 232"/>
                <a:gd name="T4" fmla="*/ 36 w 270"/>
                <a:gd name="T5" fmla="*/ 30 h 232"/>
                <a:gd name="T6" fmla="*/ 30 w 270"/>
                <a:gd name="T7" fmla="*/ 36 h 232"/>
                <a:gd name="T8" fmla="*/ 26 w 270"/>
                <a:gd name="T9" fmla="*/ 40 h 232"/>
                <a:gd name="T10" fmla="*/ 0 w 270"/>
                <a:gd name="T11" fmla="*/ 40 h 232"/>
                <a:gd name="T12" fmla="*/ 6 w 270"/>
                <a:gd name="T13" fmla="*/ 56 h 232"/>
                <a:gd name="T14" fmla="*/ 8 w 270"/>
                <a:gd name="T15" fmla="*/ 60 h 232"/>
                <a:gd name="T16" fmla="*/ 12 w 270"/>
                <a:gd name="T17" fmla="*/ 68 h 232"/>
                <a:gd name="T18" fmla="*/ 18 w 270"/>
                <a:gd name="T19" fmla="*/ 78 h 232"/>
                <a:gd name="T20" fmla="*/ 26 w 270"/>
                <a:gd name="T21" fmla="*/ 90 h 232"/>
                <a:gd name="T22" fmla="*/ 38 w 270"/>
                <a:gd name="T23" fmla="*/ 110 h 232"/>
                <a:gd name="T24" fmla="*/ 42 w 270"/>
                <a:gd name="T25" fmla="*/ 118 h 232"/>
                <a:gd name="T26" fmla="*/ 52 w 270"/>
                <a:gd name="T27" fmla="*/ 140 h 232"/>
                <a:gd name="T28" fmla="*/ 68 w 270"/>
                <a:gd name="T29" fmla="*/ 170 h 232"/>
                <a:gd name="T30" fmla="*/ 80 w 270"/>
                <a:gd name="T31" fmla="*/ 188 h 232"/>
                <a:gd name="T32" fmla="*/ 92 w 270"/>
                <a:gd name="T33" fmla="*/ 212 h 232"/>
                <a:gd name="T34" fmla="*/ 96 w 270"/>
                <a:gd name="T35" fmla="*/ 212 h 232"/>
                <a:gd name="T36" fmla="*/ 100 w 270"/>
                <a:gd name="T37" fmla="*/ 210 h 232"/>
                <a:gd name="T38" fmla="*/ 104 w 270"/>
                <a:gd name="T39" fmla="*/ 206 h 232"/>
                <a:gd name="T40" fmla="*/ 104 w 270"/>
                <a:gd name="T41" fmla="*/ 202 h 232"/>
                <a:gd name="T42" fmla="*/ 106 w 270"/>
                <a:gd name="T43" fmla="*/ 204 h 232"/>
                <a:gd name="T44" fmla="*/ 110 w 270"/>
                <a:gd name="T45" fmla="*/ 204 h 232"/>
                <a:gd name="T46" fmla="*/ 136 w 270"/>
                <a:gd name="T47" fmla="*/ 232 h 232"/>
                <a:gd name="T48" fmla="*/ 140 w 270"/>
                <a:gd name="T49" fmla="*/ 228 h 232"/>
                <a:gd name="T50" fmla="*/ 146 w 270"/>
                <a:gd name="T51" fmla="*/ 220 h 232"/>
                <a:gd name="T52" fmla="*/ 152 w 270"/>
                <a:gd name="T53" fmla="*/ 212 h 232"/>
                <a:gd name="T54" fmla="*/ 158 w 270"/>
                <a:gd name="T55" fmla="*/ 204 h 232"/>
                <a:gd name="T56" fmla="*/ 166 w 270"/>
                <a:gd name="T57" fmla="*/ 200 h 232"/>
                <a:gd name="T58" fmla="*/ 194 w 270"/>
                <a:gd name="T59" fmla="*/ 188 h 232"/>
                <a:gd name="T60" fmla="*/ 220 w 270"/>
                <a:gd name="T61" fmla="*/ 184 h 232"/>
                <a:gd name="T62" fmla="*/ 224 w 270"/>
                <a:gd name="T63" fmla="*/ 182 h 232"/>
                <a:gd name="T64" fmla="*/ 248 w 270"/>
                <a:gd name="T65" fmla="*/ 170 h 232"/>
                <a:gd name="T66" fmla="*/ 268 w 270"/>
                <a:gd name="T67" fmla="*/ 148 h 232"/>
                <a:gd name="T68" fmla="*/ 268 w 270"/>
                <a:gd name="T69" fmla="*/ 132 h 232"/>
                <a:gd name="T70" fmla="*/ 268 w 270"/>
                <a:gd name="T71" fmla="*/ 126 h 232"/>
                <a:gd name="T72" fmla="*/ 270 w 270"/>
                <a:gd name="T73" fmla="*/ 122 h 232"/>
                <a:gd name="T74" fmla="*/ 234 w 270"/>
                <a:gd name="T75" fmla="*/ 124 h 232"/>
                <a:gd name="T76" fmla="*/ 232 w 270"/>
                <a:gd name="T77" fmla="*/ 122 h 232"/>
                <a:gd name="T78" fmla="*/ 228 w 270"/>
                <a:gd name="T79" fmla="*/ 120 h 232"/>
                <a:gd name="T80" fmla="*/ 228 w 270"/>
                <a:gd name="T81" fmla="*/ 116 h 232"/>
                <a:gd name="T82" fmla="*/ 220 w 270"/>
                <a:gd name="T83" fmla="*/ 108 h 232"/>
                <a:gd name="T84" fmla="*/ 216 w 270"/>
                <a:gd name="T85" fmla="*/ 110 h 232"/>
                <a:gd name="T86" fmla="*/ 210 w 270"/>
                <a:gd name="T87" fmla="*/ 110 h 232"/>
                <a:gd name="T88" fmla="*/ 206 w 270"/>
                <a:gd name="T89" fmla="*/ 106 h 232"/>
                <a:gd name="T90" fmla="*/ 202 w 270"/>
                <a:gd name="T91" fmla="*/ 98 h 232"/>
                <a:gd name="T92" fmla="*/ 196 w 270"/>
                <a:gd name="T93" fmla="*/ 88 h 232"/>
                <a:gd name="T94" fmla="*/ 192 w 270"/>
                <a:gd name="T95" fmla="*/ 80 h 232"/>
                <a:gd name="T96" fmla="*/ 172 w 270"/>
                <a:gd name="T97" fmla="*/ 54 h 232"/>
                <a:gd name="T98" fmla="*/ 154 w 270"/>
                <a:gd name="T99" fmla="*/ 52 h 232"/>
                <a:gd name="T100" fmla="*/ 150 w 270"/>
                <a:gd name="T101" fmla="*/ 48 h 232"/>
                <a:gd name="T102" fmla="*/ 144 w 270"/>
                <a:gd name="T103" fmla="*/ 46 h 232"/>
                <a:gd name="T104" fmla="*/ 138 w 270"/>
                <a:gd name="T105" fmla="*/ 40 h 232"/>
                <a:gd name="T106" fmla="*/ 130 w 270"/>
                <a:gd name="T107" fmla="*/ 34 h 232"/>
                <a:gd name="T108" fmla="*/ 120 w 270"/>
                <a:gd name="T109" fmla="*/ 28 h 232"/>
                <a:gd name="T110" fmla="*/ 102 w 270"/>
                <a:gd name="T111" fmla="*/ 16 h 232"/>
                <a:gd name="T112" fmla="*/ 68 w 270"/>
                <a:gd name="T113" fmla="*/ 4 h 232"/>
                <a:gd name="T114" fmla="*/ 62 w 270"/>
                <a:gd name="T115" fmla="*/ 0 h 232"/>
                <a:gd name="T116" fmla="*/ 58 w 270"/>
                <a:gd name="T117" fmla="*/ 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" h="232">
                  <a:moveTo>
                    <a:pt x="54" y="4"/>
                  </a:moveTo>
                  <a:lnTo>
                    <a:pt x="34" y="8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0" y="26"/>
                  </a:lnTo>
                  <a:lnTo>
                    <a:pt x="36" y="30"/>
                  </a:lnTo>
                  <a:lnTo>
                    <a:pt x="34" y="34"/>
                  </a:lnTo>
                  <a:lnTo>
                    <a:pt x="30" y="36"/>
                  </a:lnTo>
                  <a:lnTo>
                    <a:pt x="28" y="38"/>
                  </a:lnTo>
                  <a:lnTo>
                    <a:pt x="26" y="40"/>
                  </a:lnTo>
                  <a:lnTo>
                    <a:pt x="24" y="42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4"/>
                  </a:lnTo>
                  <a:lnTo>
                    <a:pt x="12" y="68"/>
                  </a:lnTo>
                  <a:lnTo>
                    <a:pt x="16" y="74"/>
                  </a:lnTo>
                  <a:lnTo>
                    <a:pt x="18" y="78"/>
                  </a:lnTo>
                  <a:lnTo>
                    <a:pt x="22" y="82"/>
                  </a:lnTo>
                  <a:lnTo>
                    <a:pt x="26" y="90"/>
                  </a:lnTo>
                  <a:lnTo>
                    <a:pt x="34" y="100"/>
                  </a:lnTo>
                  <a:lnTo>
                    <a:pt x="38" y="110"/>
                  </a:lnTo>
                  <a:lnTo>
                    <a:pt x="42" y="114"/>
                  </a:lnTo>
                  <a:lnTo>
                    <a:pt x="42" y="118"/>
                  </a:lnTo>
                  <a:lnTo>
                    <a:pt x="46" y="128"/>
                  </a:lnTo>
                  <a:lnTo>
                    <a:pt x="52" y="140"/>
                  </a:lnTo>
                  <a:lnTo>
                    <a:pt x="58" y="152"/>
                  </a:lnTo>
                  <a:lnTo>
                    <a:pt x="68" y="170"/>
                  </a:lnTo>
                  <a:lnTo>
                    <a:pt x="72" y="176"/>
                  </a:lnTo>
                  <a:lnTo>
                    <a:pt x="80" y="188"/>
                  </a:lnTo>
                  <a:lnTo>
                    <a:pt x="86" y="202"/>
                  </a:lnTo>
                  <a:lnTo>
                    <a:pt x="92" y="212"/>
                  </a:lnTo>
                  <a:lnTo>
                    <a:pt x="94" y="216"/>
                  </a:lnTo>
                  <a:lnTo>
                    <a:pt x="96" y="212"/>
                  </a:lnTo>
                  <a:lnTo>
                    <a:pt x="98" y="212"/>
                  </a:lnTo>
                  <a:lnTo>
                    <a:pt x="100" y="210"/>
                  </a:lnTo>
                  <a:lnTo>
                    <a:pt x="102" y="210"/>
                  </a:lnTo>
                  <a:lnTo>
                    <a:pt x="104" y="206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6" y="204"/>
                  </a:lnTo>
                  <a:lnTo>
                    <a:pt x="108" y="204"/>
                  </a:lnTo>
                  <a:lnTo>
                    <a:pt x="110" y="204"/>
                  </a:lnTo>
                  <a:lnTo>
                    <a:pt x="114" y="204"/>
                  </a:lnTo>
                  <a:lnTo>
                    <a:pt x="136" y="232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42" y="224"/>
                  </a:lnTo>
                  <a:lnTo>
                    <a:pt x="146" y="220"/>
                  </a:lnTo>
                  <a:lnTo>
                    <a:pt x="148" y="216"/>
                  </a:lnTo>
                  <a:lnTo>
                    <a:pt x="152" y="212"/>
                  </a:lnTo>
                  <a:lnTo>
                    <a:pt x="156" y="206"/>
                  </a:lnTo>
                  <a:lnTo>
                    <a:pt x="158" y="204"/>
                  </a:lnTo>
                  <a:lnTo>
                    <a:pt x="160" y="202"/>
                  </a:lnTo>
                  <a:lnTo>
                    <a:pt x="166" y="200"/>
                  </a:lnTo>
                  <a:lnTo>
                    <a:pt x="178" y="194"/>
                  </a:lnTo>
                  <a:lnTo>
                    <a:pt x="194" y="188"/>
                  </a:lnTo>
                  <a:lnTo>
                    <a:pt x="208" y="184"/>
                  </a:lnTo>
                  <a:lnTo>
                    <a:pt x="220" y="184"/>
                  </a:lnTo>
                  <a:lnTo>
                    <a:pt x="220" y="182"/>
                  </a:lnTo>
                  <a:lnTo>
                    <a:pt x="224" y="182"/>
                  </a:lnTo>
                  <a:lnTo>
                    <a:pt x="236" y="178"/>
                  </a:lnTo>
                  <a:lnTo>
                    <a:pt x="248" y="170"/>
                  </a:lnTo>
                  <a:lnTo>
                    <a:pt x="260" y="160"/>
                  </a:lnTo>
                  <a:lnTo>
                    <a:pt x="268" y="148"/>
                  </a:lnTo>
                  <a:lnTo>
                    <a:pt x="270" y="132"/>
                  </a:lnTo>
                  <a:lnTo>
                    <a:pt x="268" y="132"/>
                  </a:lnTo>
                  <a:lnTo>
                    <a:pt x="268" y="130"/>
                  </a:lnTo>
                  <a:lnTo>
                    <a:pt x="268" y="126"/>
                  </a:lnTo>
                  <a:lnTo>
                    <a:pt x="268" y="124"/>
                  </a:lnTo>
                  <a:lnTo>
                    <a:pt x="270" y="122"/>
                  </a:lnTo>
                  <a:lnTo>
                    <a:pt x="254" y="124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232" y="122"/>
                  </a:lnTo>
                  <a:lnTo>
                    <a:pt x="230" y="122"/>
                  </a:lnTo>
                  <a:lnTo>
                    <a:pt x="228" y="120"/>
                  </a:lnTo>
                  <a:lnTo>
                    <a:pt x="228" y="118"/>
                  </a:lnTo>
                  <a:lnTo>
                    <a:pt x="228" y="116"/>
                  </a:lnTo>
                  <a:lnTo>
                    <a:pt x="230" y="110"/>
                  </a:lnTo>
                  <a:lnTo>
                    <a:pt x="220" y="108"/>
                  </a:lnTo>
                  <a:lnTo>
                    <a:pt x="218" y="108"/>
                  </a:lnTo>
                  <a:lnTo>
                    <a:pt x="216" y="110"/>
                  </a:lnTo>
                  <a:lnTo>
                    <a:pt x="214" y="110"/>
                  </a:lnTo>
                  <a:lnTo>
                    <a:pt x="210" y="110"/>
                  </a:lnTo>
                  <a:lnTo>
                    <a:pt x="206" y="108"/>
                  </a:lnTo>
                  <a:lnTo>
                    <a:pt x="206" y="106"/>
                  </a:lnTo>
                  <a:lnTo>
                    <a:pt x="204" y="102"/>
                  </a:lnTo>
                  <a:lnTo>
                    <a:pt x="202" y="98"/>
                  </a:lnTo>
                  <a:lnTo>
                    <a:pt x="200" y="92"/>
                  </a:lnTo>
                  <a:lnTo>
                    <a:pt x="196" y="88"/>
                  </a:lnTo>
                  <a:lnTo>
                    <a:pt x="194" y="84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72" y="54"/>
                  </a:lnTo>
                  <a:lnTo>
                    <a:pt x="154" y="54"/>
                  </a:lnTo>
                  <a:lnTo>
                    <a:pt x="154" y="52"/>
                  </a:lnTo>
                  <a:lnTo>
                    <a:pt x="152" y="50"/>
                  </a:lnTo>
                  <a:lnTo>
                    <a:pt x="150" y="48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2" y="44"/>
                  </a:lnTo>
                  <a:lnTo>
                    <a:pt x="138" y="40"/>
                  </a:lnTo>
                  <a:lnTo>
                    <a:pt x="134" y="38"/>
                  </a:lnTo>
                  <a:lnTo>
                    <a:pt x="130" y="34"/>
                  </a:lnTo>
                  <a:lnTo>
                    <a:pt x="124" y="30"/>
                  </a:lnTo>
                  <a:lnTo>
                    <a:pt x="120" y="28"/>
                  </a:lnTo>
                  <a:lnTo>
                    <a:pt x="114" y="26"/>
                  </a:lnTo>
                  <a:lnTo>
                    <a:pt x="102" y="16"/>
                  </a:lnTo>
                  <a:lnTo>
                    <a:pt x="94" y="16"/>
                  </a:lnTo>
                  <a:lnTo>
                    <a:pt x="68" y="4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4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1" name="Freeform 251"/>
            <p:cNvSpPr>
              <a:spLocks/>
            </p:cNvSpPr>
            <p:nvPr/>
          </p:nvSpPr>
          <p:spPr bwMode="gray">
            <a:xfrm>
              <a:off x="1389" y="2886"/>
              <a:ext cx="42" cy="66"/>
            </a:xfrm>
            <a:custGeom>
              <a:avLst/>
              <a:gdLst>
                <a:gd name="T0" fmla="*/ 20 w 42"/>
                <a:gd name="T1" fmla="*/ 66 h 66"/>
                <a:gd name="T2" fmla="*/ 16 w 42"/>
                <a:gd name="T3" fmla="*/ 64 h 66"/>
                <a:gd name="T4" fmla="*/ 12 w 42"/>
                <a:gd name="T5" fmla="*/ 62 h 66"/>
                <a:gd name="T6" fmla="*/ 10 w 42"/>
                <a:gd name="T7" fmla="*/ 62 h 66"/>
                <a:gd name="T8" fmla="*/ 10 w 42"/>
                <a:gd name="T9" fmla="*/ 60 h 66"/>
                <a:gd name="T10" fmla="*/ 8 w 42"/>
                <a:gd name="T11" fmla="*/ 46 h 66"/>
                <a:gd name="T12" fmla="*/ 2 w 42"/>
                <a:gd name="T13" fmla="*/ 38 h 66"/>
                <a:gd name="T14" fmla="*/ 2 w 42"/>
                <a:gd name="T15" fmla="*/ 36 h 66"/>
                <a:gd name="T16" fmla="*/ 2 w 42"/>
                <a:gd name="T17" fmla="*/ 32 h 66"/>
                <a:gd name="T18" fmla="*/ 2 w 42"/>
                <a:gd name="T19" fmla="*/ 26 h 66"/>
                <a:gd name="T20" fmla="*/ 2 w 42"/>
                <a:gd name="T21" fmla="*/ 20 h 66"/>
                <a:gd name="T22" fmla="*/ 0 w 42"/>
                <a:gd name="T23" fmla="*/ 14 h 66"/>
                <a:gd name="T24" fmla="*/ 0 w 42"/>
                <a:gd name="T25" fmla="*/ 14 h 66"/>
                <a:gd name="T26" fmla="*/ 2 w 42"/>
                <a:gd name="T27" fmla="*/ 12 h 66"/>
                <a:gd name="T28" fmla="*/ 4 w 42"/>
                <a:gd name="T29" fmla="*/ 10 h 66"/>
                <a:gd name="T30" fmla="*/ 6 w 42"/>
                <a:gd name="T31" fmla="*/ 8 h 66"/>
                <a:gd name="T32" fmla="*/ 8 w 42"/>
                <a:gd name="T33" fmla="*/ 8 h 66"/>
                <a:gd name="T34" fmla="*/ 8 w 42"/>
                <a:gd name="T35" fmla="*/ 8 h 66"/>
                <a:gd name="T36" fmla="*/ 8 w 42"/>
                <a:gd name="T37" fmla="*/ 6 h 66"/>
                <a:gd name="T38" fmla="*/ 10 w 42"/>
                <a:gd name="T39" fmla="*/ 4 h 66"/>
                <a:gd name="T40" fmla="*/ 10 w 42"/>
                <a:gd name="T41" fmla="*/ 2 h 66"/>
                <a:gd name="T42" fmla="*/ 10 w 42"/>
                <a:gd name="T43" fmla="*/ 2 h 66"/>
                <a:gd name="T44" fmla="*/ 10 w 42"/>
                <a:gd name="T45" fmla="*/ 0 h 66"/>
                <a:gd name="T46" fmla="*/ 10 w 42"/>
                <a:gd name="T47" fmla="*/ 0 h 66"/>
                <a:gd name="T48" fmla="*/ 14 w 42"/>
                <a:gd name="T49" fmla="*/ 2 h 66"/>
                <a:gd name="T50" fmla="*/ 14 w 42"/>
                <a:gd name="T51" fmla="*/ 2 h 66"/>
                <a:gd name="T52" fmla="*/ 18 w 42"/>
                <a:gd name="T53" fmla="*/ 2 h 66"/>
                <a:gd name="T54" fmla="*/ 20 w 42"/>
                <a:gd name="T55" fmla="*/ 2 h 66"/>
                <a:gd name="T56" fmla="*/ 42 w 42"/>
                <a:gd name="T57" fmla="*/ 30 h 66"/>
                <a:gd name="T58" fmla="*/ 42 w 42"/>
                <a:gd name="T59" fmla="*/ 30 h 66"/>
                <a:gd name="T60" fmla="*/ 40 w 42"/>
                <a:gd name="T61" fmla="*/ 32 h 66"/>
                <a:gd name="T62" fmla="*/ 38 w 42"/>
                <a:gd name="T63" fmla="*/ 34 h 66"/>
                <a:gd name="T64" fmla="*/ 38 w 42"/>
                <a:gd name="T65" fmla="*/ 36 h 66"/>
                <a:gd name="T66" fmla="*/ 38 w 42"/>
                <a:gd name="T67" fmla="*/ 40 h 66"/>
                <a:gd name="T68" fmla="*/ 40 w 42"/>
                <a:gd name="T69" fmla="*/ 40 h 66"/>
                <a:gd name="T70" fmla="*/ 40 w 42"/>
                <a:gd name="T71" fmla="*/ 42 h 66"/>
                <a:gd name="T72" fmla="*/ 40 w 42"/>
                <a:gd name="T73" fmla="*/ 44 h 66"/>
                <a:gd name="T74" fmla="*/ 40 w 42"/>
                <a:gd name="T75" fmla="*/ 46 h 66"/>
                <a:gd name="T76" fmla="*/ 40 w 42"/>
                <a:gd name="T77" fmla="*/ 48 h 66"/>
                <a:gd name="T78" fmla="*/ 38 w 42"/>
                <a:gd name="T79" fmla="*/ 48 h 66"/>
                <a:gd name="T80" fmla="*/ 36 w 42"/>
                <a:gd name="T81" fmla="*/ 48 h 66"/>
                <a:gd name="T82" fmla="*/ 36 w 42"/>
                <a:gd name="T83" fmla="*/ 48 h 66"/>
                <a:gd name="T84" fmla="*/ 34 w 42"/>
                <a:gd name="T85" fmla="*/ 48 h 66"/>
                <a:gd name="T86" fmla="*/ 34 w 42"/>
                <a:gd name="T87" fmla="*/ 50 h 66"/>
                <a:gd name="T88" fmla="*/ 32 w 42"/>
                <a:gd name="T89" fmla="*/ 52 h 66"/>
                <a:gd name="T90" fmla="*/ 30 w 42"/>
                <a:gd name="T91" fmla="*/ 54 h 66"/>
                <a:gd name="T92" fmla="*/ 28 w 42"/>
                <a:gd name="T93" fmla="*/ 56 h 66"/>
                <a:gd name="T94" fmla="*/ 28 w 42"/>
                <a:gd name="T95" fmla="*/ 56 h 66"/>
                <a:gd name="T96" fmla="*/ 30 w 42"/>
                <a:gd name="T97" fmla="*/ 60 h 66"/>
                <a:gd name="T98" fmla="*/ 28 w 42"/>
                <a:gd name="T99" fmla="*/ 62 h 66"/>
                <a:gd name="T100" fmla="*/ 28 w 42"/>
                <a:gd name="T101" fmla="*/ 62 h 66"/>
                <a:gd name="T102" fmla="*/ 26 w 42"/>
                <a:gd name="T103" fmla="*/ 60 h 66"/>
                <a:gd name="T104" fmla="*/ 24 w 42"/>
                <a:gd name="T105" fmla="*/ 60 h 66"/>
                <a:gd name="T106" fmla="*/ 24 w 42"/>
                <a:gd name="T107" fmla="*/ 62 h 66"/>
                <a:gd name="T108" fmla="*/ 22 w 42"/>
                <a:gd name="T109" fmla="*/ 64 h 66"/>
                <a:gd name="T110" fmla="*/ 20 w 42"/>
                <a:gd name="T111" fmla="*/ 66 h 66"/>
                <a:gd name="T112" fmla="*/ 20 w 42"/>
                <a:gd name="T1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66">
                  <a:moveTo>
                    <a:pt x="20" y="66"/>
                  </a:moveTo>
                  <a:lnTo>
                    <a:pt x="16" y="64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32" y="52"/>
                  </a:lnTo>
                  <a:lnTo>
                    <a:pt x="3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30" y="60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2" y="64"/>
                  </a:lnTo>
                  <a:lnTo>
                    <a:pt x="20" y="66"/>
                  </a:lnTo>
                  <a:lnTo>
                    <a:pt x="20" y="6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2" name="Freeform 252"/>
            <p:cNvSpPr>
              <a:spLocks/>
            </p:cNvSpPr>
            <p:nvPr/>
          </p:nvSpPr>
          <p:spPr bwMode="gray">
            <a:xfrm>
              <a:off x="1409" y="2868"/>
              <a:ext cx="118" cy="86"/>
            </a:xfrm>
            <a:custGeom>
              <a:avLst/>
              <a:gdLst>
                <a:gd name="T0" fmla="*/ 118 w 118"/>
                <a:gd name="T1" fmla="*/ 28 h 86"/>
                <a:gd name="T2" fmla="*/ 102 w 118"/>
                <a:gd name="T3" fmla="*/ 32 h 86"/>
                <a:gd name="T4" fmla="*/ 94 w 118"/>
                <a:gd name="T5" fmla="*/ 38 h 86"/>
                <a:gd name="T6" fmla="*/ 86 w 118"/>
                <a:gd name="T7" fmla="*/ 46 h 86"/>
                <a:gd name="T8" fmla="*/ 80 w 118"/>
                <a:gd name="T9" fmla="*/ 54 h 86"/>
                <a:gd name="T10" fmla="*/ 74 w 118"/>
                <a:gd name="T11" fmla="*/ 58 h 86"/>
                <a:gd name="T12" fmla="*/ 68 w 118"/>
                <a:gd name="T13" fmla="*/ 60 h 86"/>
                <a:gd name="T14" fmla="*/ 62 w 118"/>
                <a:gd name="T15" fmla="*/ 62 h 86"/>
                <a:gd name="T16" fmla="*/ 58 w 118"/>
                <a:gd name="T17" fmla="*/ 64 h 86"/>
                <a:gd name="T18" fmla="*/ 54 w 118"/>
                <a:gd name="T19" fmla="*/ 64 h 86"/>
                <a:gd name="T20" fmla="*/ 52 w 118"/>
                <a:gd name="T21" fmla="*/ 64 h 86"/>
                <a:gd name="T22" fmla="*/ 36 w 118"/>
                <a:gd name="T23" fmla="*/ 78 h 86"/>
                <a:gd name="T24" fmla="*/ 6 w 118"/>
                <a:gd name="T25" fmla="*/ 86 h 86"/>
                <a:gd name="T26" fmla="*/ 2 w 118"/>
                <a:gd name="T27" fmla="*/ 84 h 86"/>
                <a:gd name="T28" fmla="*/ 0 w 118"/>
                <a:gd name="T29" fmla="*/ 84 h 86"/>
                <a:gd name="T30" fmla="*/ 0 w 118"/>
                <a:gd name="T31" fmla="*/ 84 h 86"/>
                <a:gd name="T32" fmla="*/ 2 w 118"/>
                <a:gd name="T33" fmla="*/ 84 h 86"/>
                <a:gd name="T34" fmla="*/ 4 w 118"/>
                <a:gd name="T35" fmla="*/ 80 h 86"/>
                <a:gd name="T36" fmla="*/ 4 w 118"/>
                <a:gd name="T37" fmla="*/ 80 h 86"/>
                <a:gd name="T38" fmla="*/ 6 w 118"/>
                <a:gd name="T39" fmla="*/ 80 h 86"/>
                <a:gd name="T40" fmla="*/ 8 w 118"/>
                <a:gd name="T41" fmla="*/ 80 h 86"/>
                <a:gd name="T42" fmla="*/ 10 w 118"/>
                <a:gd name="T43" fmla="*/ 78 h 86"/>
                <a:gd name="T44" fmla="*/ 8 w 118"/>
                <a:gd name="T45" fmla="*/ 74 h 86"/>
                <a:gd name="T46" fmla="*/ 12 w 118"/>
                <a:gd name="T47" fmla="*/ 68 h 86"/>
                <a:gd name="T48" fmla="*/ 14 w 118"/>
                <a:gd name="T49" fmla="*/ 68 h 86"/>
                <a:gd name="T50" fmla="*/ 14 w 118"/>
                <a:gd name="T51" fmla="*/ 66 h 86"/>
                <a:gd name="T52" fmla="*/ 16 w 118"/>
                <a:gd name="T53" fmla="*/ 66 h 86"/>
                <a:gd name="T54" fmla="*/ 18 w 118"/>
                <a:gd name="T55" fmla="*/ 66 h 86"/>
                <a:gd name="T56" fmla="*/ 20 w 118"/>
                <a:gd name="T57" fmla="*/ 66 h 86"/>
                <a:gd name="T58" fmla="*/ 20 w 118"/>
                <a:gd name="T59" fmla="*/ 66 h 86"/>
                <a:gd name="T60" fmla="*/ 22 w 118"/>
                <a:gd name="T61" fmla="*/ 64 h 86"/>
                <a:gd name="T62" fmla="*/ 20 w 118"/>
                <a:gd name="T63" fmla="*/ 62 h 86"/>
                <a:gd name="T64" fmla="*/ 20 w 118"/>
                <a:gd name="T65" fmla="*/ 60 h 86"/>
                <a:gd name="T66" fmla="*/ 20 w 118"/>
                <a:gd name="T67" fmla="*/ 58 h 86"/>
                <a:gd name="T68" fmla="*/ 18 w 118"/>
                <a:gd name="T69" fmla="*/ 56 h 86"/>
                <a:gd name="T70" fmla="*/ 18 w 118"/>
                <a:gd name="T71" fmla="*/ 54 h 86"/>
                <a:gd name="T72" fmla="*/ 18 w 118"/>
                <a:gd name="T73" fmla="*/ 50 h 86"/>
                <a:gd name="T74" fmla="*/ 22 w 118"/>
                <a:gd name="T75" fmla="*/ 48 h 86"/>
                <a:gd name="T76" fmla="*/ 22 w 118"/>
                <a:gd name="T77" fmla="*/ 48 h 86"/>
                <a:gd name="T78" fmla="*/ 24 w 118"/>
                <a:gd name="T79" fmla="*/ 46 h 86"/>
                <a:gd name="T80" fmla="*/ 26 w 118"/>
                <a:gd name="T81" fmla="*/ 44 h 86"/>
                <a:gd name="T82" fmla="*/ 26 w 118"/>
                <a:gd name="T83" fmla="*/ 44 h 86"/>
                <a:gd name="T84" fmla="*/ 28 w 118"/>
                <a:gd name="T85" fmla="*/ 42 h 86"/>
                <a:gd name="T86" fmla="*/ 30 w 118"/>
                <a:gd name="T87" fmla="*/ 38 h 86"/>
                <a:gd name="T88" fmla="*/ 34 w 118"/>
                <a:gd name="T89" fmla="*/ 34 h 86"/>
                <a:gd name="T90" fmla="*/ 38 w 118"/>
                <a:gd name="T91" fmla="*/ 30 h 86"/>
                <a:gd name="T92" fmla="*/ 40 w 118"/>
                <a:gd name="T93" fmla="*/ 24 h 86"/>
                <a:gd name="T94" fmla="*/ 44 w 118"/>
                <a:gd name="T95" fmla="*/ 20 h 86"/>
                <a:gd name="T96" fmla="*/ 48 w 118"/>
                <a:gd name="T97" fmla="*/ 18 h 86"/>
                <a:gd name="T98" fmla="*/ 50 w 118"/>
                <a:gd name="T99" fmla="*/ 16 h 86"/>
                <a:gd name="T100" fmla="*/ 54 w 118"/>
                <a:gd name="T101" fmla="*/ 14 h 86"/>
                <a:gd name="T102" fmla="*/ 66 w 118"/>
                <a:gd name="T103" fmla="*/ 10 h 86"/>
                <a:gd name="T104" fmla="*/ 80 w 118"/>
                <a:gd name="T105" fmla="*/ 6 h 86"/>
                <a:gd name="T106" fmla="*/ 94 w 118"/>
                <a:gd name="T107" fmla="*/ 0 h 86"/>
                <a:gd name="T108" fmla="*/ 104 w 118"/>
                <a:gd name="T109" fmla="*/ 0 h 86"/>
                <a:gd name="T110" fmla="*/ 104 w 118"/>
                <a:gd name="T111" fmla="*/ 0 h 86"/>
                <a:gd name="T112" fmla="*/ 106 w 118"/>
                <a:gd name="T113" fmla="*/ 0 h 86"/>
                <a:gd name="T114" fmla="*/ 108 w 118"/>
                <a:gd name="T115" fmla="*/ 2 h 86"/>
                <a:gd name="T116" fmla="*/ 118 w 118"/>
                <a:gd name="T117" fmla="*/ 2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8" h="86">
                  <a:moveTo>
                    <a:pt x="118" y="28"/>
                  </a:moveTo>
                  <a:lnTo>
                    <a:pt x="102" y="32"/>
                  </a:lnTo>
                  <a:lnTo>
                    <a:pt x="94" y="38"/>
                  </a:lnTo>
                  <a:lnTo>
                    <a:pt x="86" y="46"/>
                  </a:lnTo>
                  <a:lnTo>
                    <a:pt x="80" y="54"/>
                  </a:lnTo>
                  <a:lnTo>
                    <a:pt x="74" y="58"/>
                  </a:lnTo>
                  <a:lnTo>
                    <a:pt x="68" y="60"/>
                  </a:lnTo>
                  <a:lnTo>
                    <a:pt x="62" y="62"/>
                  </a:lnTo>
                  <a:lnTo>
                    <a:pt x="58" y="64"/>
                  </a:lnTo>
                  <a:lnTo>
                    <a:pt x="54" y="64"/>
                  </a:lnTo>
                  <a:lnTo>
                    <a:pt x="52" y="64"/>
                  </a:lnTo>
                  <a:lnTo>
                    <a:pt x="36" y="78"/>
                  </a:lnTo>
                  <a:lnTo>
                    <a:pt x="6" y="86"/>
                  </a:lnTo>
                  <a:lnTo>
                    <a:pt x="2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78"/>
                  </a:lnTo>
                  <a:lnTo>
                    <a:pt x="8" y="74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8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4" y="4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4" y="3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4" y="14"/>
                  </a:lnTo>
                  <a:lnTo>
                    <a:pt x="66" y="10"/>
                  </a:lnTo>
                  <a:lnTo>
                    <a:pt x="80" y="6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2"/>
                  </a:lnTo>
                  <a:lnTo>
                    <a:pt x="118" y="2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3" name="Freeform 253"/>
            <p:cNvSpPr>
              <a:spLocks/>
            </p:cNvSpPr>
            <p:nvPr/>
          </p:nvSpPr>
          <p:spPr bwMode="gray">
            <a:xfrm>
              <a:off x="1515" y="2794"/>
              <a:ext cx="92" cy="102"/>
            </a:xfrm>
            <a:custGeom>
              <a:avLst/>
              <a:gdLst>
                <a:gd name="T0" fmla="*/ 72 w 92"/>
                <a:gd name="T1" fmla="*/ 0 h 102"/>
                <a:gd name="T2" fmla="*/ 72 w 92"/>
                <a:gd name="T3" fmla="*/ 4 h 102"/>
                <a:gd name="T4" fmla="*/ 72 w 92"/>
                <a:gd name="T5" fmla="*/ 8 h 102"/>
                <a:gd name="T6" fmla="*/ 72 w 92"/>
                <a:gd name="T7" fmla="*/ 8 h 102"/>
                <a:gd name="T8" fmla="*/ 76 w 92"/>
                <a:gd name="T9" fmla="*/ 14 h 102"/>
                <a:gd name="T10" fmla="*/ 80 w 92"/>
                <a:gd name="T11" fmla="*/ 18 h 102"/>
                <a:gd name="T12" fmla="*/ 84 w 92"/>
                <a:gd name="T13" fmla="*/ 22 h 102"/>
                <a:gd name="T14" fmla="*/ 88 w 92"/>
                <a:gd name="T15" fmla="*/ 22 h 102"/>
                <a:gd name="T16" fmla="*/ 90 w 92"/>
                <a:gd name="T17" fmla="*/ 24 h 102"/>
                <a:gd name="T18" fmla="*/ 90 w 92"/>
                <a:gd name="T19" fmla="*/ 24 h 102"/>
                <a:gd name="T20" fmla="*/ 92 w 92"/>
                <a:gd name="T21" fmla="*/ 30 h 102"/>
                <a:gd name="T22" fmla="*/ 92 w 92"/>
                <a:gd name="T23" fmla="*/ 34 h 102"/>
                <a:gd name="T24" fmla="*/ 90 w 92"/>
                <a:gd name="T25" fmla="*/ 40 h 102"/>
                <a:gd name="T26" fmla="*/ 86 w 92"/>
                <a:gd name="T27" fmla="*/ 44 h 102"/>
                <a:gd name="T28" fmla="*/ 82 w 92"/>
                <a:gd name="T29" fmla="*/ 46 h 102"/>
                <a:gd name="T30" fmla="*/ 78 w 92"/>
                <a:gd name="T31" fmla="*/ 50 h 102"/>
                <a:gd name="T32" fmla="*/ 76 w 92"/>
                <a:gd name="T33" fmla="*/ 50 h 102"/>
                <a:gd name="T34" fmla="*/ 74 w 92"/>
                <a:gd name="T35" fmla="*/ 50 h 102"/>
                <a:gd name="T36" fmla="*/ 74 w 92"/>
                <a:gd name="T37" fmla="*/ 56 h 102"/>
                <a:gd name="T38" fmla="*/ 72 w 92"/>
                <a:gd name="T39" fmla="*/ 58 h 102"/>
                <a:gd name="T40" fmla="*/ 70 w 92"/>
                <a:gd name="T41" fmla="*/ 62 h 102"/>
                <a:gd name="T42" fmla="*/ 66 w 92"/>
                <a:gd name="T43" fmla="*/ 64 h 102"/>
                <a:gd name="T44" fmla="*/ 64 w 92"/>
                <a:gd name="T45" fmla="*/ 64 h 102"/>
                <a:gd name="T46" fmla="*/ 64 w 92"/>
                <a:gd name="T47" fmla="*/ 66 h 102"/>
                <a:gd name="T48" fmla="*/ 58 w 92"/>
                <a:gd name="T49" fmla="*/ 66 h 102"/>
                <a:gd name="T50" fmla="*/ 54 w 92"/>
                <a:gd name="T51" fmla="*/ 68 h 102"/>
                <a:gd name="T52" fmla="*/ 52 w 92"/>
                <a:gd name="T53" fmla="*/ 72 h 102"/>
                <a:gd name="T54" fmla="*/ 50 w 92"/>
                <a:gd name="T55" fmla="*/ 74 h 102"/>
                <a:gd name="T56" fmla="*/ 50 w 92"/>
                <a:gd name="T57" fmla="*/ 76 h 102"/>
                <a:gd name="T58" fmla="*/ 50 w 92"/>
                <a:gd name="T59" fmla="*/ 78 h 102"/>
                <a:gd name="T60" fmla="*/ 50 w 92"/>
                <a:gd name="T61" fmla="*/ 80 h 102"/>
                <a:gd name="T62" fmla="*/ 48 w 92"/>
                <a:gd name="T63" fmla="*/ 82 h 102"/>
                <a:gd name="T64" fmla="*/ 42 w 92"/>
                <a:gd name="T65" fmla="*/ 90 h 102"/>
                <a:gd name="T66" fmla="*/ 30 w 92"/>
                <a:gd name="T67" fmla="*/ 98 h 102"/>
                <a:gd name="T68" fmla="*/ 12 w 92"/>
                <a:gd name="T69" fmla="*/ 102 h 102"/>
                <a:gd name="T70" fmla="*/ 2 w 92"/>
                <a:gd name="T71" fmla="*/ 76 h 102"/>
                <a:gd name="T72" fmla="*/ 0 w 92"/>
                <a:gd name="T73" fmla="*/ 74 h 102"/>
                <a:gd name="T74" fmla="*/ 0 w 92"/>
                <a:gd name="T75" fmla="*/ 74 h 102"/>
                <a:gd name="T76" fmla="*/ 0 w 92"/>
                <a:gd name="T77" fmla="*/ 74 h 102"/>
                <a:gd name="T78" fmla="*/ 2 w 92"/>
                <a:gd name="T79" fmla="*/ 72 h 102"/>
                <a:gd name="T80" fmla="*/ 12 w 92"/>
                <a:gd name="T81" fmla="*/ 68 h 102"/>
                <a:gd name="T82" fmla="*/ 26 w 92"/>
                <a:gd name="T83" fmla="*/ 62 h 102"/>
                <a:gd name="T84" fmla="*/ 38 w 92"/>
                <a:gd name="T85" fmla="*/ 54 h 102"/>
                <a:gd name="T86" fmla="*/ 46 w 92"/>
                <a:gd name="T87" fmla="*/ 42 h 102"/>
                <a:gd name="T88" fmla="*/ 50 w 92"/>
                <a:gd name="T89" fmla="*/ 28 h 102"/>
                <a:gd name="T90" fmla="*/ 50 w 92"/>
                <a:gd name="T91" fmla="*/ 26 h 102"/>
                <a:gd name="T92" fmla="*/ 50 w 92"/>
                <a:gd name="T93" fmla="*/ 24 h 102"/>
                <a:gd name="T94" fmla="*/ 48 w 92"/>
                <a:gd name="T95" fmla="*/ 20 h 102"/>
                <a:gd name="T96" fmla="*/ 48 w 92"/>
                <a:gd name="T97" fmla="*/ 18 h 102"/>
                <a:gd name="T98" fmla="*/ 48 w 92"/>
                <a:gd name="T99" fmla="*/ 16 h 102"/>
                <a:gd name="T100" fmla="*/ 48 w 92"/>
                <a:gd name="T101" fmla="*/ 14 h 102"/>
                <a:gd name="T102" fmla="*/ 48 w 92"/>
                <a:gd name="T103" fmla="*/ 12 h 102"/>
                <a:gd name="T104" fmla="*/ 50 w 92"/>
                <a:gd name="T105" fmla="*/ 12 h 102"/>
                <a:gd name="T106" fmla="*/ 52 w 92"/>
                <a:gd name="T107" fmla="*/ 12 h 102"/>
                <a:gd name="T108" fmla="*/ 54 w 92"/>
                <a:gd name="T109" fmla="*/ 12 h 102"/>
                <a:gd name="T110" fmla="*/ 58 w 92"/>
                <a:gd name="T111" fmla="*/ 10 h 102"/>
                <a:gd name="T112" fmla="*/ 60 w 92"/>
                <a:gd name="T113" fmla="*/ 8 h 102"/>
                <a:gd name="T114" fmla="*/ 60 w 92"/>
                <a:gd name="T115" fmla="*/ 8 h 102"/>
                <a:gd name="T116" fmla="*/ 60 w 92"/>
                <a:gd name="T117" fmla="*/ 6 h 102"/>
                <a:gd name="T118" fmla="*/ 62 w 92"/>
                <a:gd name="T119" fmla="*/ 4 h 102"/>
                <a:gd name="T120" fmla="*/ 64 w 92"/>
                <a:gd name="T121" fmla="*/ 4 h 102"/>
                <a:gd name="T122" fmla="*/ 64 w 92"/>
                <a:gd name="T123" fmla="*/ 4 h 102"/>
                <a:gd name="T124" fmla="*/ 72 w 92"/>
                <a:gd name="T1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2" h="102">
                  <a:moveTo>
                    <a:pt x="72" y="0"/>
                  </a:move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4"/>
                  </a:lnTo>
                  <a:lnTo>
                    <a:pt x="80" y="18"/>
                  </a:lnTo>
                  <a:lnTo>
                    <a:pt x="84" y="22"/>
                  </a:lnTo>
                  <a:lnTo>
                    <a:pt x="88" y="22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2" y="30"/>
                  </a:lnTo>
                  <a:lnTo>
                    <a:pt x="92" y="34"/>
                  </a:lnTo>
                  <a:lnTo>
                    <a:pt x="90" y="40"/>
                  </a:lnTo>
                  <a:lnTo>
                    <a:pt x="86" y="44"/>
                  </a:lnTo>
                  <a:lnTo>
                    <a:pt x="82" y="46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4" y="50"/>
                  </a:lnTo>
                  <a:lnTo>
                    <a:pt x="74" y="56"/>
                  </a:lnTo>
                  <a:lnTo>
                    <a:pt x="72" y="58"/>
                  </a:lnTo>
                  <a:lnTo>
                    <a:pt x="70" y="62"/>
                  </a:lnTo>
                  <a:lnTo>
                    <a:pt x="66" y="64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58" y="66"/>
                  </a:lnTo>
                  <a:lnTo>
                    <a:pt x="54" y="68"/>
                  </a:lnTo>
                  <a:lnTo>
                    <a:pt x="52" y="72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48" y="82"/>
                  </a:lnTo>
                  <a:lnTo>
                    <a:pt x="42" y="90"/>
                  </a:lnTo>
                  <a:lnTo>
                    <a:pt x="30" y="98"/>
                  </a:lnTo>
                  <a:lnTo>
                    <a:pt x="12" y="102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72"/>
                  </a:lnTo>
                  <a:lnTo>
                    <a:pt x="12" y="68"/>
                  </a:lnTo>
                  <a:lnTo>
                    <a:pt x="26" y="62"/>
                  </a:lnTo>
                  <a:lnTo>
                    <a:pt x="38" y="54"/>
                  </a:lnTo>
                  <a:lnTo>
                    <a:pt x="46" y="42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0" y="24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8" y="1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7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4" name="Freeform 254"/>
            <p:cNvSpPr>
              <a:spLocks/>
            </p:cNvSpPr>
            <p:nvPr/>
          </p:nvSpPr>
          <p:spPr bwMode="gray">
            <a:xfrm>
              <a:off x="1339" y="2586"/>
              <a:ext cx="116" cy="134"/>
            </a:xfrm>
            <a:custGeom>
              <a:avLst/>
              <a:gdLst>
                <a:gd name="T0" fmla="*/ 86 w 116"/>
                <a:gd name="T1" fmla="*/ 132 h 134"/>
                <a:gd name="T2" fmla="*/ 80 w 116"/>
                <a:gd name="T3" fmla="*/ 130 h 134"/>
                <a:gd name="T4" fmla="*/ 70 w 116"/>
                <a:gd name="T5" fmla="*/ 124 h 134"/>
                <a:gd name="T6" fmla="*/ 50 w 116"/>
                <a:gd name="T7" fmla="*/ 114 h 134"/>
                <a:gd name="T8" fmla="*/ 18 w 116"/>
                <a:gd name="T9" fmla="*/ 98 h 134"/>
                <a:gd name="T10" fmla="*/ 16 w 116"/>
                <a:gd name="T11" fmla="*/ 92 h 134"/>
                <a:gd name="T12" fmla="*/ 0 w 116"/>
                <a:gd name="T13" fmla="*/ 68 h 134"/>
                <a:gd name="T14" fmla="*/ 26 w 116"/>
                <a:gd name="T15" fmla="*/ 44 h 134"/>
                <a:gd name="T16" fmla="*/ 26 w 116"/>
                <a:gd name="T17" fmla="*/ 40 h 134"/>
                <a:gd name="T18" fmla="*/ 26 w 116"/>
                <a:gd name="T19" fmla="*/ 36 h 134"/>
                <a:gd name="T20" fmla="*/ 26 w 116"/>
                <a:gd name="T21" fmla="*/ 32 h 134"/>
                <a:gd name="T22" fmla="*/ 28 w 116"/>
                <a:gd name="T23" fmla="*/ 30 h 134"/>
                <a:gd name="T24" fmla="*/ 30 w 116"/>
                <a:gd name="T25" fmla="*/ 26 h 134"/>
                <a:gd name="T26" fmla="*/ 34 w 116"/>
                <a:gd name="T27" fmla="*/ 22 h 134"/>
                <a:gd name="T28" fmla="*/ 36 w 116"/>
                <a:gd name="T29" fmla="*/ 16 h 134"/>
                <a:gd name="T30" fmla="*/ 38 w 116"/>
                <a:gd name="T31" fmla="*/ 10 h 134"/>
                <a:gd name="T32" fmla="*/ 40 w 116"/>
                <a:gd name="T33" fmla="*/ 6 h 134"/>
                <a:gd name="T34" fmla="*/ 46 w 116"/>
                <a:gd name="T35" fmla="*/ 4 h 134"/>
                <a:gd name="T36" fmla="*/ 54 w 116"/>
                <a:gd name="T37" fmla="*/ 2 h 134"/>
                <a:gd name="T38" fmla="*/ 70 w 116"/>
                <a:gd name="T39" fmla="*/ 0 h 134"/>
                <a:gd name="T40" fmla="*/ 70 w 116"/>
                <a:gd name="T41" fmla="*/ 2 h 134"/>
                <a:gd name="T42" fmla="*/ 74 w 116"/>
                <a:gd name="T43" fmla="*/ 4 h 134"/>
                <a:gd name="T44" fmla="*/ 78 w 116"/>
                <a:gd name="T45" fmla="*/ 2 h 134"/>
                <a:gd name="T46" fmla="*/ 82 w 116"/>
                <a:gd name="T47" fmla="*/ 4 h 134"/>
                <a:gd name="T48" fmla="*/ 84 w 116"/>
                <a:gd name="T49" fmla="*/ 10 h 134"/>
                <a:gd name="T50" fmla="*/ 82 w 116"/>
                <a:gd name="T51" fmla="*/ 12 h 134"/>
                <a:gd name="T52" fmla="*/ 80 w 116"/>
                <a:gd name="T53" fmla="*/ 16 h 134"/>
                <a:gd name="T54" fmla="*/ 84 w 116"/>
                <a:gd name="T55" fmla="*/ 18 h 134"/>
                <a:gd name="T56" fmla="*/ 88 w 116"/>
                <a:gd name="T57" fmla="*/ 22 h 134"/>
                <a:gd name="T58" fmla="*/ 90 w 116"/>
                <a:gd name="T59" fmla="*/ 26 h 134"/>
                <a:gd name="T60" fmla="*/ 96 w 116"/>
                <a:gd name="T61" fmla="*/ 32 h 134"/>
                <a:gd name="T62" fmla="*/ 98 w 116"/>
                <a:gd name="T63" fmla="*/ 38 h 134"/>
                <a:gd name="T64" fmla="*/ 96 w 116"/>
                <a:gd name="T65" fmla="*/ 42 h 134"/>
                <a:gd name="T66" fmla="*/ 92 w 116"/>
                <a:gd name="T67" fmla="*/ 52 h 134"/>
                <a:gd name="T68" fmla="*/ 90 w 116"/>
                <a:gd name="T69" fmla="*/ 60 h 134"/>
                <a:gd name="T70" fmla="*/ 92 w 116"/>
                <a:gd name="T71" fmla="*/ 64 h 134"/>
                <a:gd name="T72" fmla="*/ 96 w 116"/>
                <a:gd name="T73" fmla="*/ 72 h 134"/>
                <a:gd name="T74" fmla="*/ 100 w 116"/>
                <a:gd name="T75" fmla="*/ 82 h 134"/>
                <a:gd name="T76" fmla="*/ 106 w 116"/>
                <a:gd name="T77" fmla="*/ 86 h 134"/>
                <a:gd name="T78" fmla="*/ 106 w 116"/>
                <a:gd name="T79" fmla="*/ 90 h 134"/>
                <a:gd name="T80" fmla="*/ 108 w 116"/>
                <a:gd name="T81" fmla="*/ 96 h 134"/>
                <a:gd name="T82" fmla="*/ 108 w 116"/>
                <a:gd name="T83" fmla="*/ 98 h 134"/>
                <a:gd name="T84" fmla="*/ 112 w 116"/>
                <a:gd name="T85" fmla="*/ 102 h 134"/>
                <a:gd name="T86" fmla="*/ 114 w 116"/>
                <a:gd name="T87" fmla="*/ 106 h 134"/>
                <a:gd name="T88" fmla="*/ 116 w 116"/>
                <a:gd name="T89" fmla="*/ 112 h 134"/>
                <a:gd name="T90" fmla="*/ 114 w 116"/>
                <a:gd name="T91" fmla="*/ 124 h 134"/>
                <a:gd name="T92" fmla="*/ 112 w 116"/>
                <a:gd name="T93" fmla="*/ 124 h 134"/>
                <a:gd name="T94" fmla="*/ 108 w 116"/>
                <a:gd name="T95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134">
                  <a:moveTo>
                    <a:pt x="88" y="134"/>
                  </a:moveTo>
                  <a:lnTo>
                    <a:pt x="86" y="132"/>
                  </a:lnTo>
                  <a:lnTo>
                    <a:pt x="84" y="132"/>
                  </a:lnTo>
                  <a:lnTo>
                    <a:pt x="80" y="130"/>
                  </a:lnTo>
                  <a:lnTo>
                    <a:pt x="76" y="126"/>
                  </a:lnTo>
                  <a:lnTo>
                    <a:pt x="70" y="124"/>
                  </a:lnTo>
                  <a:lnTo>
                    <a:pt x="58" y="114"/>
                  </a:lnTo>
                  <a:lnTo>
                    <a:pt x="50" y="114"/>
                  </a:lnTo>
                  <a:lnTo>
                    <a:pt x="24" y="102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6" y="92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6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6" y="4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60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2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8"/>
                  </a:lnTo>
                  <a:lnTo>
                    <a:pt x="86" y="20"/>
                  </a:lnTo>
                  <a:lnTo>
                    <a:pt x="88" y="22"/>
                  </a:lnTo>
                  <a:lnTo>
                    <a:pt x="88" y="24"/>
                  </a:lnTo>
                  <a:lnTo>
                    <a:pt x="90" y="26"/>
                  </a:lnTo>
                  <a:lnTo>
                    <a:pt x="94" y="28"/>
                  </a:lnTo>
                  <a:lnTo>
                    <a:pt x="96" y="32"/>
                  </a:lnTo>
                  <a:lnTo>
                    <a:pt x="98" y="34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6" y="42"/>
                  </a:lnTo>
                  <a:lnTo>
                    <a:pt x="94" y="46"/>
                  </a:lnTo>
                  <a:lnTo>
                    <a:pt x="92" y="52"/>
                  </a:lnTo>
                  <a:lnTo>
                    <a:pt x="92" y="56"/>
                  </a:lnTo>
                  <a:lnTo>
                    <a:pt x="90" y="60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98" y="76"/>
                  </a:lnTo>
                  <a:lnTo>
                    <a:pt x="100" y="82"/>
                  </a:lnTo>
                  <a:lnTo>
                    <a:pt x="104" y="84"/>
                  </a:lnTo>
                  <a:lnTo>
                    <a:pt x="106" y="86"/>
                  </a:lnTo>
                  <a:lnTo>
                    <a:pt x="106" y="88"/>
                  </a:lnTo>
                  <a:lnTo>
                    <a:pt x="106" y="90"/>
                  </a:lnTo>
                  <a:lnTo>
                    <a:pt x="106" y="92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8" y="98"/>
                  </a:lnTo>
                  <a:lnTo>
                    <a:pt x="110" y="100"/>
                  </a:lnTo>
                  <a:lnTo>
                    <a:pt x="112" y="102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14" y="108"/>
                  </a:lnTo>
                  <a:lnTo>
                    <a:pt x="116" y="112"/>
                  </a:lnTo>
                  <a:lnTo>
                    <a:pt x="116" y="114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08" y="128"/>
                  </a:lnTo>
                  <a:lnTo>
                    <a:pt x="88" y="13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5" name="Freeform 255"/>
            <p:cNvSpPr>
              <a:spLocks/>
            </p:cNvSpPr>
            <p:nvPr/>
          </p:nvSpPr>
          <p:spPr bwMode="gray">
            <a:xfrm>
              <a:off x="1295" y="2654"/>
              <a:ext cx="62" cy="72"/>
            </a:xfrm>
            <a:custGeom>
              <a:avLst/>
              <a:gdLst>
                <a:gd name="T0" fmla="*/ 4 w 62"/>
                <a:gd name="T1" fmla="*/ 40 h 72"/>
                <a:gd name="T2" fmla="*/ 4 w 62"/>
                <a:gd name="T3" fmla="*/ 8 h 72"/>
                <a:gd name="T4" fmla="*/ 4 w 62"/>
                <a:gd name="T5" fmla="*/ 8 h 72"/>
                <a:gd name="T6" fmla="*/ 6 w 62"/>
                <a:gd name="T7" fmla="*/ 10 h 72"/>
                <a:gd name="T8" fmla="*/ 8 w 62"/>
                <a:gd name="T9" fmla="*/ 10 h 72"/>
                <a:gd name="T10" fmla="*/ 8 w 62"/>
                <a:gd name="T11" fmla="*/ 10 h 72"/>
                <a:gd name="T12" fmla="*/ 8 w 62"/>
                <a:gd name="T13" fmla="*/ 12 h 72"/>
                <a:gd name="T14" fmla="*/ 10 w 62"/>
                <a:gd name="T15" fmla="*/ 14 h 72"/>
                <a:gd name="T16" fmla="*/ 12 w 62"/>
                <a:gd name="T17" fmla="*/ 16 h 72"/>
                <a:gd name="T18" fmla="*/ 16 w 62"/>
                <a:gd name="T19" fmla="*/ 16 h 72"/>
                <a:gd name="T20" fmla="*/ 20 w 62"/>
                <a:gd name="T21" fmla="*/ 16 h 72"/>
                <a:gd name="T22" fmla="*/ 26 w 62"/>
                <a:gd name="T23" fmla="*/ 14 h 72"/>
                <a:gd name="T24" fmla="*/ 44 w 62"/>
                <a:gd name="T25" fmla="*/ 0 h 72"/>
                <a:gd name="T26" fmla="*/ 44 w 62"/>
                <a:gd name="T27" fmla="*/ 0 h 72"/>
                <a:gd name="T28" fmla="*/ 44 w 62"/>
                <a:gd name="T29" fmla="*/ 0 h 72"/>
                <a:gd name="T30" fmla="*/ 46 w 62"/>
                <a:gd name="T31" fmla="*/ 4 h 72"/>
                <a:gd name="T32" fmla="*/ 48 w 62"/>
                <a:gd name="T33" fmla="*/ 8 h 72"/>
                <a:gd name="T34" fmla="*/ 48 w 62"/>
                <a:gd name="T35" fmla="*/ 8 h 72"/>
                <a:gd name="T36" fmla="*/ 50 w 62"/>
                <a:gd name="T37" fmla="*/ 10 h 72"/>
                <a:gd name="T38" fmla="*/ 54 w 62"/>
                <a:gd name="T39" fmla="*/ 14 h 72"/>
                <a:gd name="T40" fmla="*/ 56 w 62"/>
                <a:gd name="T41" fmla="*/ 18 h 72"/>
                <a:gd name="T42" fmla="*/ 58 w 62"/>
                <a:gd name="T43" fmla="*/ 22 h 72"/>
                <a:gd name="T44" fmla="*/ 60 w 62"/>
                <a:gd name="T45" fmla="*/ 26 h 72"/>
                <a:gd name="T46" fmla="*/ 62 w 62"/>
                <a:gd name="T47" fmla="*/ 28 h 72"/>
                <a:gd name="T48" fmla="*/ 62 w 62"/>
                <a:gd name="T49" fmla="*/ 28 h 72"/>
                <a:gd name="T50" fmla="*/ 62 w 62"/>
                <a:gd name="T51" fmla="*/ 30 h 72"/>
                <a:gd name="T52" fmla="*/ 62 w 62"/>
                <a:gd name="T53" fmla="*/ 30 h 72"/>
                <a:gd name="T54" fmla="*/ 60 w 62"/>
                <a:gd name="T55" fmla="*/ 32 h 72"/>
                <a:gd name="T56" fmla="*/ 56 w 62"/>
                <a:gd name="T57" fmla="*/ 34 h 72"/>
                <a:gd name="T58" fmla="*/ 48 w 62"/>
                <a:gd name="T59" fmla="*/ 34 h 72"/>
                <a:gd name="T60" fmla="*/ 40 w 62"/>
                <a:gd name="T61" fmla="*/ 36 h 72"/>
                <a:gd name="T62" fmla="*/ 34 w 62"/>
                <a:gd name="T63" fmla="*/ 38 h 72"/>
                <a:gd name="T64" fmla="*/ 34 w 62"/>
                <a:gd name="T65" fmla="*/ 38 h 72"/>
                <a:gd name="T66" fmla="*/ 36 w 62"/>
                <a:gd name="T67" fmla="*/ 42 h 72"/>
                <a:gd name="T68" fmla="*/ 38 w 62"/>
                <a:gd name="T69" fmla="*/ 46 h 72"/>
                <a:gd name="T70" fmla="*/ 40 w 62"/>
                <a:gd name="T71" fmla="*/ 50 h 72"/>
                <a:gd name="T72" fmla="*/ 42 w 62"/>
                <a:gd name="T73" fmla="*/ 52 h 72"/>
                <a:gd name="T74" fmla="*/ 42 w 62"/>
                <a:gd name="T75" fmla="*/ 56 h 72"/>
                <a:gd name="T76" fmla="*/ 40 w 62"/>
                <a:gd name="T77" fmla="*/ 56 h 72"/>
                <a:gd name="T78" fmla="*/ 38 w 62"/>
                <a:gd name="T79" fmla="*/ 58 h 72"/>
                <a:gd name="T80" fmla="*/ 36 w 62"/>
                <a:gd name="T81" fmla="*/ 62 h 72"/>
                <a:gd name="T82" fmla="*/ 32 w 62"/>
                <a:gd name="T83" fmla="*/ 66 h 72"/>
                <a:gd name="T84" fmla="*/ 30 w 62"/>
                <a:gd name="T85" fmla="*/ 68 h 72"/>
                <a:gd name="T86" fmla="*/ 28 w 62"/>
                <a:gd name="T87" fmla="*/ 68 h 72"/>
                <a:gd name="T88" fmla="*/ 26 w 62"/>
                <a:gd name="T89" fmla="*/ 68 h 72"/>
                <a:gd name="T90" fmla="*/ 26 w 62"/>
                <a:gd name="T91" fmla="*/ 70 h 72"/>
                <a:gd name="T92" fmla="*/ 26 w 62"/>
                <a:gd name="T93" fmla="*/ 72 h 72"/>
                <a:gd name="T94" fmla="*/ 24 w 62"/>
                <a:gd name="T95" fmla="*/ 72 h 72"/>
                <a:gd name="T96" fmla="*/ 20 w 62"/>
                <a:gd name="T97" fmla="*/ 70 h 72"/>
                <a:gd name="T98" fmla="*/ 14 w 62"/>
                <a:gd name="T99" fmla="*/ 70 h 72"/>
                <a:gd name="T100" fmla="*/ 8 w 62"/>
                <a:gd name="T101" fmla="*/ 70 h 72"/>
                <a:gd name="T102" fmla="*/ 2 w 62"/>
                <a:gd name="T103" fmla="*/ 70 h 72"/>
                <a:gd name="T104" fmla="*/ 0 w 62"/>
                <a:gd name="T105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72">
                  <a:moveTo>
                    <a:pt x="4" y="40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6" y="1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54" y="14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60" y="26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0" y="32"/>
                  </a:lnTo>
                  <a:lnTo>
                    <a:pt x="56" y="34"/>
                  </a:lnTo>
                  <a:lnTo>
                    <a:pt x="48" y="34"/>
                  </a:lnTo>
                  <a:lnTo>
                    <a:pt x="40" y="36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6" y="42"/>
                  </a:lnTo>
                  <a:lnTo>
                    <a:pt x="38" y="46"/>
                  </a:lnTo>
                  <a:lnTo>
                    <a:pt x="40" y="50"/>
                  </a:lnTo>
                  <a:lnTo>
                    <a:pt x="42" y="52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8" y="58"/>
                  </a:lnTo>
                  <a:lnTo>
                    <a:pt x="36" y="62"/>
                  </a:lnTo>
                  <a:lnTo>
                    <a:pt x="32" y="66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0" y="70"/>
                  </a:lnTo>
                  <a:lnTo>
                    <a:pt x="14" y="70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7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6" name="Freeform 256"/>
            <p:cNvSpPr>
              <a:spLocks/>
            </p:cNvSpPr>
            <p:nvPr/>
          </p:nvSpPr>
          <p:spPr bwMode="gray">
            <a:xfrm>
              <a:off x="1277" y="2662"/>
              <a:ext cx="22" cy="62"/>
            </a:xfrm>
            <a:custGeom>
              <a:avLst/>
              <a:gdLst>
                <a:gd name="T0" fmla="*/ 22 w 22"/>
                <a:gd name="T1" fmla="*/ 0 h 62"/>
                <a:gd name="T2" fmla="*/ 16 w 22"/>
                <a:gd name="T3" fmla="*/ 2 h 62"/>
                <a:gd name="T4" fmla="*/ 16 w 22"/>
                <a:gd name="T5" fmla="*/ 2 h 62"/>
                <a:gd name="T6" fmla="*/ 16 w 22"/>
                <a:gd name="T7" fmla="*/ 6 h 62"/>
                <a:gd name="T8" fmla="*/ 16 w 22"/>
                <a:gd name="T9" fmla="*/ 8 h 62"/>
                <a:gd name="T10" fmla="*/ 14 w 22"/>
                <a:gd name="T11" fmla="*/ 12 h 62"/>
                <a:gd name="T12" fmla="*/ 14 w 22"/>
                <a:gd name="T13" fmla="*/ 14 h 62"/>
                <a:gd name="T14" fmla="*/ 14 w 22"/>
                <a:gd name="T15" fmla="*/ 14 h 62"/>
                <a:gd name="T16" fmla="*/ 14 w 22"/>
                <a:gd name="T17" fmla="*/ 16 h 62"/>
                <a:gd name="T18" fmla="*/ 12 w 22"/>
                <a:gd name="T19" fmla="*/ 20 h 62"/>
                <a:gd name="T20" fmla="*/ 8 w 22"/>
                <a:gd name="T21" fmla="*/ 24 h 62"/>
                <a:gd name="T22" fmla="*/ 0 w 22"/>
                <a:gd name="T23" fmla="*/ 30 h 62"/>
                <a:gd name="T24" fmla="*/ 0 w 22"/>
                <a:gd name="T25" fmla="*/ 30 h 62"/>
                <a:gd name="T26" fmla="*/ 2 w 22"/>
                <a:gd name="T27" fmla="*/ 32 h 62"/>
                <a:gd name="T28" fmla="*/ 4 w 22"/>
                <a:gd name="T29" fmla="*/ 38 h 62"/>
                <a:gd name="T30" fmla="*/ 8 w 22"/>
                <a:gd name="T31" fmla="*/ 48 h 62"/>
                <a:gd name="T32" fmla="*/ 18 w 22"/>
                <a:gd name="T33" fmla="*/ 62 h 62"/>
                <a:gd name="T34" fmla="*/ 18 w 22"/>
                <a:gd name="T35" fmla="*/ 60 h 62"/>
                <a:gd name="T36" fmla="*/ 18 w 22"/>
                <a:gd name="T37" fmla="*/ 56 h 62"/>
                <a:gd name="T38" fmla="*/ 18 w 22"/>
                <a:gd name="T39" fmla="*/ 52 h 62"/>
                <a:gd name="T40" fmla="*/ 18 w 22"/>
                <a:gd name="T41" fmla="*/ 44 h 62"/>
                <a:gd name="T42" fmla="*/ 20 w 22"/>
                <a:gd name="T43" fmla="*/ 40 h 62"/>
                <a:gd name="T44" fmla="*/ 20 w 22"/>
                <a:gd name="T45" fmla="*/ 34 h 62"/>
                <a:gd name="T46" fmla="*/ 22 w 22"/>
                <a:gd name="T47" fmla="*/ 32 h 62"/>
                <a:gd name="T48" fmla="*/ 22 w 22"/>
                <a:gd name="T49" fmla="*/ 26 h 62"/>
                <a:gd name="T50" fmla="*/ 22 w 22"/>
                <a:gd name="T51" fmla="*/ 14 h 62"/>
                <a:gd name="T52" fmla="*/ 22 w 22"/>
                <a:gd name="T5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62">
                  <a:moveTo>
                    <a:pt x="22" y="0"/>
                  </a:moveTo>
                  <a:lnTo>
                    <a:pt x="16" y="2"/>
                  </a:lnTo>
                  <a:lnTo>
                    <a:pt x="16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8"/>
                  </a:lnTo>
                  <a:lnTo>
                    <a:pt x="8" y="48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0" y="34"/>
                  </a:lnTo>
                  <a:lnTo>
                    <a:pt x="22" y="32"/>
                  </a:lnTo>
                  <a:lnTo>
                    <a:pt x="22" y="26"/>
                  </a:lnTo>
                  <a:lnTo>
                    <a:pt x="22" y="14"/>
                  </a:lnTo>
                  <a:lnTo>
                    <a:pt x="2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7" name="Freeform 257"/>
            <p:cNvSpPr>
              <a:spLocks/>
            </p:cNvSpPr>
            <p:nvPr/>
          </p:nvSpPr>
          <p:spPr bwMode="gray">
            <a:xfrm>
              <a:off x="1299" y="2594"/>
              <a:ext cx="80" cy="76"/>
            </a:xfrm>
            <a:custGeom>
              <a:avLst/>
              <a:gdLst>
                <a:gd name="T0" fmla="*/ 70 w 80"/>
                <a:gd name="T1" fmla="*/ 4 h 76"/>
                <a:gd name="T2" fmla="*/ 64 w 80"/>
                <a:gd name="T3" fmla="*/ 6 h 76"/>
                <a:gd name="T4" fmla="*/ 60 w 80"/>
                <a:gd name="T5" fmla="*/ 6 h 76"/>
                <a:gd name="T6" fmla="*/ 56 w 80"/>
                <a:gd name="T7" fmla="*/ 10 h 76"/>
                <a:gd name="T8" fmla="*/ 54 w 80"/>
                <a:gd name="T9" fmla="*/ 12 h 76"/>
                <a:gd name="T10" fmla="*/ 44 w 80"/>
                <a:gd name="T11" fmla="*/ 16 h 76"/>
                <a:gd name="T12" fmla="*/ 32 w 80"/>
                <a:gd name="T13" fmla="*/ 16 h 76"/>
                <a:gd name="T14" fmla="*/ 24 w 80"/>
                <a:gd name="T15" fmla="*/ 14 h 76"/>
                <a:gd name="T16" fmla="*/ 20 w 80"/>
                <a:gd name="T17" fmla="*/ 12 h 76"/>
                <a:gd name="T18" fmla="*/ 16 w 80"/>
                <a:gd name="T19" fmla="*/ 14 h 76"/>
                <a:gd name="T20" fmla="*/ 16 w 80"/>
                <a:gd name="T21" fmla="*/ 16 h 76"/>
                <a:gd name="T22" fmla="*/ 10 w 80"/>
                <a:gd name="T23" fmla="*/ 24 h 76"/>
                <a:gd name="T24" fmla="*/ 8 w 80"/>
                <a:gd name="T25" fmla="*/ 24 h 76"/>
                <a:gd name="T26" fmla="*/ 6 w 80"/>
                <a:gd name="T27" fmla="*/ 24 h 76"/>
                <a:gd name="T28" fmla="*/ 4 w 80"/>
                <a:gd name="T29" fmla="*/ 24 h 76"/>
                <a:gd name="T30" fmla="*/ 6 w 80"/>
                <a:gd name="T31" fmla="*/ 26 h 76"/>
                <a:gd name="T32" fmla="*/ 6 w 80"/>
                <a:gd name="T33" fmla="*/ 30 h 76"/>
                <a:gd name="T34" fmla="*/ 4 w 80"/>
                <a:gd name="T35" fmla="*/ 34 h 76"/>
                <a:gd name="T36" fmla="*/ 4 w 80"/>
                <a:gd name="T37" fmla="*/ 36 h 76"/>
                <a:gd name="T38" fmla="*/ 2 w 80"/>
                <a:gd name="T39" fmla="*/ 42 h 76"/>
                <a:gd name="T40" fmla="*/ 4 w 80"/>
                <a:gd name="T41" fmla="*/ 42 h 76"/>
                <a:gd name="T42" fmla="*/ 8 w 80"/>
                <a:gd name="T43" fmla="*/ 42 h 76"/>
                <a:gd name="T44" fmla="*/ 12 w 80"/>
                <a:gd name="T45" fmla="*/ 44 h 76"/>
                <a:gd name="T46" fmla="*/ 8 w 80"/>
                <a:gd name="T47" fmla="*/ 50 h 76"/>
                <a:gd name="T48" fmla="*/ 8 w 80"/>
                <a:gd name="T49" fmla="*/ 54 h 76"/>
                <a:gd name="T50" fmla="*/ 6 w 80"/>
                <a:gd name="T51" fmla="*/ 58 h 76"/>
                <a:gd name="T52" fmla="*/ 4 w 80"/>
                <a:gd name="T53" fmla="*/ 62 h 76"/>
                <a:gd name="T54" fmla="*/ 4 w 80"/>
                <a:gd name="T55" fmla="*/ 62 h 76"/>
                <a:gd name="T56" fmla="*/ 2 w 80"/>
                <a:gd name="T57" fmla="*/ 66 h 76"/>
                <a:gd name="T58" fmla="*/ 0 w 80"/>
                <a:gd name="T59" fmla="*/ 68 h 76"/>
                <a:gd name="T60" fmla="*/ 4 w 80"/>
                <a:gd name="T61" fmla="*/ 70 h 76"/>
                <a:gd name="T62" fmla="*/ 4 w 80"/>
                <a:gd name="T63" fmla="*/ 72 h 76"/>
                <a:gd name="T64" fmla="*/ 8 w 80"/>
                <a:gd name="T65" fmla="*/ 76 h 76"/>
                <a:gd name="T66" fmla="*/ 16 w 80"/>
                <a:gd name="T67" fmla="*/ 76 h 76"/>
                <a:gd name="T68" fmla="*/ 66 w 80"/>
                <a:gd name="T69" fmla="*/ 38 h 76"/>
                <a:gd name="T70" fmla="*/ 66 w 80"/>
                <a:gd name="T71" fmla="*/ 34 h 76"/>
                <a:gd name="T72" fmla="*/ 66 w 80"/>
                <a:gd name="T73" fmla="*/ 30 h 76"/>
                <a:gd name="T74" fmla="*/ 66 w 80"/>
                <a:gd name="T75" fmla="*/ 26 h 76"/>
                <a:gd name="T76" fmla="*/ 66 w 80"/>
                <a:gd name="T77" fmla="*/ 22 h 76"/>
                <a:gd name="T78" fmla="*/ 70 w 80"/>
                <a:gd name="T79" fmla="*/ 20 h 76"/>
                <a:gd name="T80" fmla="*/ 72 w 80"/>
                <a:gd name="T81" fmla="*/ 14 h 76"/>
                <a:gd name="T82" fmla="*/ 74 w 80"/>
                <a:gd name="T83" fmla="*/ 12 h 76"/>
                <a:gd name="T84" fmla="*/ 78 w 80"/>
                <a:gd name="T85" fmla="*/ 4 h 76"/>
                <a:gd name="T86" fmla="*/ 80 w 80"/>
                <a:gd name="T8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0" h="76">
                  <a:moveTo>
                    <a:pt x="72" y="2"/>
                  </a:moveTo>
                  <a:lnTo>
                    <a:pt x="70" y="4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4" y="16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2" y="74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6" y="24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70" y="20"/>
                  </a:lnTo>
                  <a:lnTo>
                    <a:pt x="72" y="18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6" y="8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80" y="0"/>
                  </a:lnTo>
                  <a:lnTo>
                    <a:pt x="72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8" name="Freeform 258"/>
            <p:cNvSpPr>
              <a:spLocks/>
            </p:cNvSpPr>
            <p:nvPr/>
          </p:nvSpPr>
          <p:spPr bwMode="gray">
            <a:xfrm>
              <a:off x="1403" y="2548"/>
              <a:ext cx="234" cy="248"/>
            </a:xfrm>
            <a:custGeom>
              <a:avLst/>
              <a:gdLst>
                <a:gd name="T0" fmla="*/ 18 w 234"/>
                <a:gd name="T1" fmla="*/ 42 h 248"/>
                <a:gd name="T2" fmla="*/ 20 w 234"/>
                <a:gd name="T3" fmla="*/ 48 h 248"/>
                <a:gd name="T4" fmla="*/ 16 w 234"/>
                <a:gd name="T5" fmla="*/ 52 h 248"/>
                <a:gd name="T6" fmla="*/ 20 w 234"/>
                <a:gd name="T7" fmla="*/ 56 h 248"/>
                <a:gd name="T8" fmla="*/ 24 w 234"/>
                <a:gd name="T9" fmla="*/ 62 h 248"/>
                <a:gd name="T10" fmla="*/ 32 w 234"/>
                <a:gd name="T11" fmla="*/ 70 h 248"/>
                <a:gd name="T12" fmla="*/ 34 w 234"/>
                <a:gd name="T13" fmla="*/ 76 h 248"/>
                <a:gd name="T14" fmla="*/ 28 w 234"/>
                <a:gd name="T15" fmla="*/ 90 h 248"/>
                <a:gd name="T16" fmla="*/ 28 w 234"/>
                <a:gd name="T17" fmla="*/ 102 h 248"/>
                <a:gd name="T18" fmla="*/ 32 w 234"/>
                <a:gd name="T19" fmla="*/ 110 h 248"/>
                <a:gd name="T20" fmla="*/ 40 w 234"/>
                <a:gd name="T21" fmla="*/ 122 h 248"/>
                <a:gd name="T22" fmla="*/ 42 w 234"/>
                <a:gd name="T23" fmla="*/ 128 h 248"/>
                <a:gd name="T24" fmla="*/ 44 w 234"/>
                <a:gd name="T25" fmla="*/ 134 h 248"/>
                <a:gd name="T26" fmla="*/ 48 w 234"/>
                <a:gd name="T27" fmla="*/ 140 h 248"/>
                <a:gd name="T28" fmla="*/ 50 w 234"/>
                <a:gd name="T29" fmla="*/ 146 h 248"/>
                <a:gd name="T30" fmla="*/ 50 w 234"/>
                <a:gd name="T31" fmla="*/ 162 h 248"/>
                <a:gd name="T32" fmla="*/ 78 w 234"/>
                <a:gd name="T33" fmla="*/ 162 h 248"/>
                <a:gd name="T34" fmla="*/ 88 w 234"/>
                <a:gd name="T35" fmla="*/ 174 h 248"/>
                <a:gd name="T36" fmla="*/ 114 w 234"/>
                <a:gd name="T37" fmla="*/ 204 h 248"/>
                <a:gd name="T38" fmla="*/ 128 w 234"/>
                <a:gd name="T39" fmla="*/ 208 h 248"/>
                <a:gd name="T40" fmla="*/ 142 w 234"/>
                <a:gd name="T41" fmla="*/ 210 h 248"/>
                <a:gd name="T42" fmla="*/ 152 w 234"/>
                <a:gd name="T43" fmla="*/ 210 h 248"/>
                <a:gd name="T44" fmla="*/ 168 w 234"/>
                <a:gd name="T45" fmla="*/ 226 h 248"/>
                <a:gd name="T46" fmla="*/ 178 w 234"/>
                <a:gd name="T47" fmla="*/ 232 h 248"/>
                <a:gd name="T48" fmla="*/ 188 w 234"/>
                <a:gd name="T49" fmla="*/ 228 h 248"/>
                <a:gd name="T50" fmla="*/ 198 w 234"/>
                <a:gd name="T51" fmla="*/ 232 h 248"/>
                <a:gd name="T52" fmla="*/ 208 w 234"/>
                <a:gd name="T53" fmla="*/ 248 h 248"/>
                <a:gd name="T54" fmla="*/ 222 w 234"/>
                <a:gd name="T55" fmla="*/ 236 h 248"/>
                <a:gd name="T56" fmla="*/ 222 w 234"/>
                <a:gd name="T57" fmla="*/ 224 h 248"/>
                <a:gd name="T58" fmla="*/ 224 w 234"/>
                <a:gd name="T59" fmla="*/ 214 h 248"/>
                <a:gd name="T60" fmla="*/ 232 w 234"/>
                <a:gd name="T61" fmla="*/ 206 h 248"/>
                <a:gd name="T62" fmla="*/ 232 w 234"/>
                <a:gd name="T63" fmla="*/ 198 h 248"/>
                <a:gd name="T64" fmla="*/ 218 w 234"/>
                <a:gd name="T65" fmla="*/ 172 h 248"/>
                <a:gd name="T66" fmla="*/ 216 w 234"/>
                <a:gd name="T67" fmla="*/ 104 h 248"/>
                <a:gd name="T68" fmla="*/ 212 w 234"/>
                <a:gd name="T69" fmla="*/ 70 h 248"/>
                <a:gd name="T70" fmla="*/ 184 w 234"/>
                <a:gd name="T71" fmla="*/ 52 h 248"/>
                <a:gd name="T72" fmla="*/ 176 w 234"/>
                <a:gd name="T73" fmla="*/ 48 h 248"/>
                <a:gd name="T74" fmla="*/ 160 w 234"/>
                <a:gd name="T75" fmla="*/ 44 h 248"/>
                <a:gd name="T76" fmla="*/ 126 w 234"/>
                <a:gd name="T77" fmla="*/ 54 h 248"/>
                <a:gd name="T78" fmla="*/ 122 w 234"/>
                <a:gd name="T79" fmla="*/ 56 h 248"/>
                <a:gd name="T80" fmla="*/ 102 w 234"/>
                <a:gd name="T81" fmla="*/ 58 h 248"/>
                <a:gd name="T82" fmla="*/ 98 w 234"/>
                <a:gd name="T83" fmla="*/ 60 h 248"/>
                <a:gd name="T84" fmla="*/ 82 w 234"/>
                <a:gd name="T85" fmla="*/ 50 h 248"/>
                <a:gd name="T86" fmla="*/ 62 w 234"/>
                <a:gd name="T87" fmla="*/ 12 h 248"/>
                <a:gd name="T88" fmla="*/ 56 w 234"/>
                <a:gd name="T89" fmla="*/ 6 h 248"/>
                <a:gd name="T90" fmla="*/ 38 w 234"/>
                <a:gd name="T91" fmla="*/ 16 h 248"/>
                <a:gd name="T92" fmla="*/ 30 w 234"/>
                <a:gd name="T93" fmla="*/ 18 h 248"/>
                <a:gd name="T94" fmla="*/ 0 w 234"/>
                <a:gd name="T95" fmla="*/ 10 h 248"/>
                <a:gd name="T96" fmla="*/ 4 w 234"/>
                <a:gd name="T97" fmla="*/ 16 h 248"/>
                <a:gd name="T98" fmla="*/ 8 w 234"/>
                <a:gd name="T99" fmla="*/ 26 h 248"/>
                <a:gd name="T100" fmla="*/ 12 w 234"/>
                <a:gd name="T101" fmla="*/ 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4" h="248">
                  <a:moveTo>
                    <a:pt x="14" y="42"/>
                  </a:moveTo>
                  <a:lnTo>
                    <a:pt x="16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6" y="64"/>
                  </a:lnTo>
                  <a:lnTo>
                    <a:pt x="30" y="66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2" y="80"/>
                  </a:lnTo>
                  <a:lnTo>
                    <a:pt x="30" y="84"/>
                  </a:lnTo>
                  <a:lnTo>
                    <a:pt x="28" y="90"/>
                  </a:lnTo>
                  <a:lnTo>
                    <a:pt x="28" y="94"/>
                  </a:lnTo>
                  <a:lnTo>
                    <a:pt x="26" y="98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30" y="106"/>
                  </a:lnTo>
                  <a:lnTo>
                    <a:pt x="32" y="110"/>
                  </a:lnTo>
                  <a:lnTo>
                    <a:pt x="34" y="114"/>
                  </a:lnTo>
                  <a:lnTo>
                    <a:pt x="36" y="120"/>
                  </a:lnTo>
                  <a:lnTo>
                    <a:pt x="40" y="122"/>
                  </a:lnTo>
                  <a:lnTo>
                    <a:pt x="42" y="124"/>
                  </a:lnTo>
                  <a:lnTo>
                    <a:pt x="42" y="126"/>
                  </a:lnTo>
                  <a:lnTo>
                    <a:pt x="42" y="128"/>
                  </a:lnTo>
                  <a:lnTo>
                    <a:pt x="42" y="130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36"/>
                  </a:lnTo>
                  <a:lnTo>
                    <a:pt x="46" y="138"/>
                  </a:lnTo>
                  <a:lnTo>
                    <a:pt x="48" y="140"/>
                  </a:lnTo>
                  <a:lnTo>
                    <a:pt x="50" y="14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2" y="150"/>
                  </a:lnTo>
                  <a:lnTo>
                    <a:pt x="52" y="152"/>
                  </a:lnTo>
                  <a:lnTo>
                    <a:pt x="50" y="162"/>
                  </a:lnTo>
                  <a:lnTo>
                    <a:pt x="64" y="164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80" y="164"/>
                  </a:lnTo>
                  <a:lnTo>
                    <a:pt x="84" y="168"/>
                  </a:lnTo>
                  <a:lnTo>
                    <a:pt x="88" y="174"/>
                  </a:lnTo>
                  <a:lnTo>
                    <a:pt x="94" y="182"/>
                  </a:lnTo>
                  <a:lnTo>
                    <a:pt x="114" y="202"/>
                  </a:lnTo>
                  <a:lnTo>
                    <a:pt x="114" y="204"/>
                  </a:lnTo>
                  <a:lnTo>
                    <a:pt x="118" y="204"/>
                  </a:lnTo>
                  <a:lnTo>
                    <a:pt x="122" y="206"/>
                  </a:lnTo>
                  <a:lnTo>
                    <a:pt x="128" y="208"/>
                  </a:lnTo>
                  <a:lnTo>
                    <a:pt x="132" y="208"/>
                  </a:lnTo>
                  <a:lnTo>
                    <a:pt x="136" y="210"/>
                  </a:lnTo>
                  <a:lnTo>
                    <a:pt x="142" y="210"/>
                  </a:lnTo>
                  <a:lnTo>
                    <a:pt x="148" y="210"/>
                  </a:lnTo>
                  <a:lnTo>
                    <a:pt x="150" y="210"/>
                  </a:lnTo>
                  <a:lnTo>
                    <a:pt x="152" y="210"/>
                  </a:lnTo>
                  <a:lnTo>
                    <a:pt x="160" y="206"/>
                  </a:lnTo>
                  <a:lnTo>
                    <a:pt x="166" y="214"/>
                  </a:lnTo>
                  <a:lnTo>
                    <a:pt x="168" y="226"/>
                  </a:lnTo>
                  <a:lnTo>
                    <a:pt x="176" y="234"/>
                  </a:lnTo>
                  <a:lnTo>
                    <a:pt x="176" y="232"/>
                  </a:lnTo>
                  <a:lnTo>
                    <a:pt x="178" y="232"/>
                  </a:lnTo>
                  <a:lnTo>
                    <a:pt x="180" y="230"/>
                  </a:lnTo>
                  <a:lnTo>
                    <a:pt x="184" y="230"/>
                  </a:lnTo>
                  <a:lnTo>
                    <a:pt x="188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198" y="232"/>
                  </a:lnTo>
                  <a:lnTo>
                    <a:pt x="200" y="234"/>
                  </a:lnTo>
                  <a:lnTo>
                    <a:pt x="200" y="240"/>
                  </a:lnTo>
                  <a:lnTo>
                    <a:pt x="208" y="248"/>
                  </a:lnTo>
                  <a:lnTo>
                    <a:pt x="224" y="240"/>
                  </a:lnTo>
                  <a:lnTo>
                    <a:pt x="224" y="238"/>
                  </a:lnTo>
                  <a:lnTo>
                    <a:pt x="222" y="236"/>
                  </a:lnTo>
                  <a:lnTo>
                    <a:pt x="222" y="230"/>
                  </a:lnTo>
                  <a:lnTo>
                    <a:pt x="222" y="226"/>
                  </a:lnTo>
                  <a:lnTo>
                    <a:pt x="222" y="224"/>
                  </a:lnTo>
                  <a:lnTo>
                    <a:pt x="222" y="222"/>
                  </a:lnTo>
                  <a:lnTo>
                    <a:pt x="222" y="218"/>
                  </a:lnTo>
                  <a:lnTo>
                    <a:pt x="224" y="214"/>
                  </a:lnTo>
                  <a:lnTo>
                    <a:pt x="228" y="210"/>
                  </a:lnTo>
                  <a:lnTo>
                    <a:pt x="232" y="208"/>
                  </a:lnTo>
                  <a:lnTo>
                    <a:pt x="232" y="206"/>
                  </a:lnTo>
                  <a:lnTo>
                    <a:pt x="232" y="204"/>
                  </a:lnTo>
                  <a:lnTo>
                    <a:pt x="234" y="202"/>
                  </a:lnTo>
                  <a:lnTo>
                    <a:pt x="232" y="198"/>
                  </a:lnTo>
                  <a:lnTo>
                    <a:pt x="232" y="196"/>
                  </a:lnTo>
                  <a:lnTo>
                    <a:pt x="230" y="194"/>
                  </a:lnTo>
                  <a:lnTo>
                    <a:pt x="218" y="172"/>
                  </a:lnTo>
                  <a:lnTo>
                    <a:pt x="206" y="152"/>
                  </a:lnTo>
                  <a:lnTo>
                    <a:pt x="206" y="120"/>
                  </a:lnTo>
                  <a:lnTo>
                    <a:pt x="216" y="104"/>
                  </a:lnTo>
                  <a:lnTo>
                    <a:pt x="218" y="80"/>
                  </a:lnTo>
                  <a:lnTo>
                    <a:pt x="216" y="76"/>
                  </a:lnTo>
                  <a:lnTo>
                    <a:pt x="212" y="70"/>
                  </a:lnTo>
                  <a:lnTo>
                    <a:pt x="206" y="62"/>
                  </a:lnTo>
                  <a:lnTo>
                    <a:pt x="196" y="54"/>
                  </a:lnTo>
                  <a:lnTo>
                    <a:pt x="184" y="52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76" y="48"/>
                  </a:lnTo>
                  <a:lnTo>
                    <a:pt x="172" y="48"/>
                  </a:lnTo>
                  <a:lnTo>
                    <a:pt x="170" y="46"/>
                  </a:lnTo>
                  <a:lnTo>
                    <a:pt x="160" y="44"/>
                  </a:lnTo>
                  <a:lnTo>
                    <a:pt x="144" y="44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4" y="56"/>
                  </a:lnTo>
                  <a:lnTo>
                    <a:pt x="122" y="56"/>
                  </a:lnTo>
                  <a:lnTo>
                    <a:pt x="118" y="58"/>
                  </a:lnTo>
                  <a:lnTo>
                    <a:pt x="112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0" y="60"/>
                  </a:lnTo>
                  <a:lnTo>
                    <a:pt x="98" y="60"/>
                  </a:lnTo>
                  <a:lnTo>
                    <a:pt x="96" y="58"/>
                  </a:lnTo>
                  <a:lnTo>
                    <a:pt x="90" y="56"/>
                  </a:lnTo>
                  <a:lnTo>
                    <a:pt x="82" y="50"/>
                  </a:lnTo>
                  <a:lnTo>
                    <a:pt x="76" y="40"/>
                  </a:lnTo>
                  <a:lnTo>
                    <a:pt x="72" y="26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2" y="0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2"/>
                  </a:lnTo>
                  <a:lnTo>
                    <a:pt x="14" y="4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9" name="Freeform 259"/>
            <p:cNvSpPr>
              <a:spLocks/>
            </p:cNvSpPr>
            <p:nvPr/>
          </p:nvSpPr>
          <p:spPr bwMode="gray">
            <a:xfrm>
              <a:off x="987" y="3172"/>
              <a:ext cx="28" cy="22"/>
            </a:xfrm>
            <a:custGeom>
              <a:avLst/>
              <a:gdLst>
                <a:gd name="T0" fmla="*/ 2 w 28"/>
                <a:gd name="T1" fmla="*/ 10 h 22"/>
                <a:gd name="T2" fmla="*/ 4 w 28"/>
                <a:gd name="T3" fmla="*/ 22 h 22"/>
                <a:gd name="T4" fmla="*/ 28 w 28"/>
                <a:gd name="T5" fmla="*/ 4 h 22"/>
                <a:gd name="T6" fmla="*/ 26 w 28"/>
                <a:gd name="T7" fmla="*/ 2 h 22"/>
                <a:gd name="T8" fmla="*/ 26 w 28"/>
                <a:gd name="T9" fmla="*/ 2 h 22"/>
                <a:gd name="T10" fmla="*/ 24 w 28"/>
                <a:gd name="T11" fmla="*/ 0 h 22"/>
                <a:gd name="T12" fmla="*/ 22 w 28"/>
                <a:gd name="T13" fmla="*/ 0 h 22"/>
                <a:gd name="T14" fmla="*/ 20 w 28"/>
                <a:gd name="T15" fmla="*/ 0 h 22"/>
                <a:gd name="T16" fmla="*/ 14 w 28"/>
                <a:gd name="T17" fmla="*/ 2 h 22"/>
                <a:gd name="T18" fmla="*/ 0 w 28"/>
                <a:gd name="T19" fmla="*/ 8 h 22"/>
                <a:gd name="T20" fmla="*/ 2 w 28"/>
                <a:gd name="T2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2">
                  <a:moveTo>
                    <a:pt x="2" y="10"/>
                  </a:moveTo>
                  <a:lnTo>
                    <a:pt x="4" y="22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0" y="8"/>
                  </a:lnTo>
                  <a:lnTo>
                    <a:pt x="2" y="1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0" name="Freeform 260"/>
            <p:cNvSpPr>
              <a:spLocks/>
            </p:cNvSpPr>
            <p:nvPr/>
          </p:nvSpPr>
          <p:spPr bwMode="gray">
            <a:xfrm>
              <a:off x="731" y="2596"/>
              <a:ext cx="260" cy="246"/>
            </a:xfrm>
            <a:custGeom>
              <a:avLst/>
              <a:gdLst>
                <a:gd name="T0" fmla="*/ 0 w 260"/>
                <a:gd name="T1" fmla="*/ 128 h 246"/>
                <a:gd name="T2" fmla="*/ 20 w 260"/>
                <a:gd name="T3" fmla="*/ 114 h 246"/>
                <a:gd name="T4" fmla="*/ 86 w 260"/>
                <a:gd name="T5" fmla="*/ 92 h 246"/>
                <a:gd name="T6" fmla="*/ 88 w 260"/>
                <a:gd name="T7" fmla="*/ 76 h 246"/>
                <a:gd name="T8" fmla="*/ 94 w 260"/>
                <a:gd name="T9" fmla="*/ 72 h 246"/>
                <a:gd name="T10" fmla="*/ 102 w 260"/>
                <a:gd name="T11" fmla="*/ 72 h 246"/>
                <a:gd name="T12" fmla="*/ 108 w 260"/>
                <a:gd name="T13" fmla="*/ 72 h 246"/>
                <a:gd name="T14" fmla="*/ 102 w 260"/>
                <a:gd name="T15" fmla="*/ 64 h 246"/>
                <a:gd name="T16" fmla="*/ 98 w 260"/>
                <a:gd name="T17" fmla="*/ 56 h 246"/>
                <a:gd name="T18" fmla="*/ 98 w 260"/>
                <a:gd name="T19" fmla="*/ 46 h 246"/>
                <a:gd name="T20" fmla="*/ 96 w 260"/>
                <a:gd name="T21" fmla="*/ 36 h 246"/>
                <a:gd name="T22" fmla="*/ 90 w 260"/>
                <a:gd name="T23" fmla="*/ 30 h 246"/>
                <a:gd name="T24" fmla="*/ 86 w 260"/>
                <a:gd name="T25" fmla="*/ 30 h 246"/>
                <a:gd name="T26" fmla="*/ 92 w 260"/>
                <a:gd name="T27" fmla="*/ 26 h 246"/>
                <a:gd name="T28" fmla="*/ 116 w 260"/>
                <a:gd name="T29" fmla="*/ 16 h 246"/>
                <a:gd name="T30" fmla="*/ 126 w 260"/>
                <a:gd name="T31" fmla="*/ 14 h 246"/>
                <a:gd name="T32" fmla="*/ 136 w 260"/>
                <a:gd name="T33" fmla="*/ 10 h 246"/>
                <a:gd name="T34" fmla="*/ 142 w 260"/>
                <a:gd name="T35" fmla="*/ 8 h 246"/>
                <a:gd name="T36" fmla="*/ 148 w 260"/>
                <a:gd name="T37" fmla="*/ 8 h 246"/>
                <a:gd name="T38" fmla="*/ 170 w 260"/>
                <a:gd name="T39" fmla="*/ 4 h 246"/>
                <a:gd name="T40" fmla="*/ 198 w 260"/>
                <a:gd name="T41" fmla="*/ 2 h 246"/>
                <a:gd name="T42" fmla="*/ 202 w 260"/>
                <a:gd name="T43" fmla="*/ 0 h 246"/>
                <a:gd name="T44" fmla="*/ 210 w 260"/>
                <a:gd name="T45" fmla="*/ 2 h 246"/>
                <a:gd name="T46" fmla="*/ 216 w 260"/>
                <a:gd name="T47" fmla="*/ 4 h 246"/>
                <a:gd name="T48" fmla="*/ 218 w 260"/>
                <a:gd name="T49" fmla="*/ 8 h 246"/>
                <a:gd name="T50" fmla="*/ 216 w 260"/>
                <a:gd name="T51" fmla="*/ 14 h 246"/>
                <a:gd name="T52" fmla="*/ 216 w 260"/>
                <a:gd name="T53" fmla="*/ 24 h 246"/>
                <a:gd name="T54" fmla="*/ 214 w 260"/>
                <a:gd name="T55" fmla="*/ 28 h 246"/>
                <a:gd name="T56" fmla="*/ 212 w 260"/>
                <a:gd name="T57" fmla="*/ 34 h 246"/>
                <a:gd name="T58" fmla="*/ 210 w 260"/>
                <a:gd name="T59" fmla="*/ 36 h 246"/>
                <a:gd name="T60" fmla="*/ 210 w 260"/>
                <a:gd name="T61" fmla="*/ 40 h 246"/>
                <a:gd name="T62" fmla="*/ 212 w 260"/>
                <a:gd name="T63" fmla="*/ 46 h 246"/>
                <a:gd name="T64" fmla="*/ 214 w 260"/>
                <a:gd name="T65" fmla="*/ 50 h 246"/>
                <a:gd name="T66" fmla="*/ 214 w 260"/>
                <a:gd name="T67" fmla="*/ 54 h 246"/>
                <a:gd name="T68" fmla="*/ 216 w 260"/>
                <a:gd name="T69" fmla="*/ 60 h 246"/>
                <a:gd name="T70" fmla="*/ 218 w 260"/>
                <a:gd name="T71" fmla="*/ 60 h 246"/>
                <a:gd name="T72" fmla="*/ 220 w 260"/>
                <a:gd name="T73" fmla="*/ 64 h 246"/>
                <a:gd name="T74" fmla="*/ 224 w 260"/>
                <a:gd name="T75" fmla="*/ 88 h 246"/>
                <a:gd name="T76" fmla="*/ 234 w 260"/>
                <a:gd name="T77" fmla="*/ 110 h 246"/>
                <a:gd name="T78" fmla="*/ 234 w 260"/>
                <a:gd name="T79" fmla="*/ 110 h 246"/>
                <a:gd name="T80" fmla="*/ 234 w 260"/>
                <a:gd name="T81" fmla="*/ 116 h 246"/>
                <a:gd name="T82" fmla="*/ 236 w 260"/>
                <a:gd name="T83" fmla="*/ 126 h 246"/>
                <a:gd name="T84" fmla="*/ 238 w 260"/>
                <a:gd name="T85" fmla="*/ 134 h 246"/>
                <a:gd name="T86" fmla="*/ 238 w 260"/>
                <a:gd name="T87" fmla="*/ 138 h 246"/>
                <a:gd name="T88" fmla="*/ 240 w 260"/>
                <a:gd name="T89" fmla="*/ 142 h 246"/>
                <a:gd name="T90" fmla="*/ 244 w 260"/>
                <a:gd name="T91" fmla="*/ 146 h 246"/>
                <a:gd name="T92" fmla="*/ 244 w 260"/>
                <a:gd name="T93" fmla="*/ 154 h 246"/>
                <a:gd name="T94" fmla="*/ 242 w 260"/>
                <a:gd name="T95" fmla="*/ 166 h 246"/>
                <a:gd name="T96" fmla="*/ 244 w 260"/>
                <a:gd name="T97" fmla="*/ 168 h 246"/>
                <a:gd name="T98" fmla="*/ 246 w 260"/>
                <a:gd name="T99" fmla="*/ 174 h 246"/>
                <a:gd name="T100" fmla="*/ 246 w 260"/>
                <a:gd name="T101" fmla="*/ 180 h 246"/>
                <a:gd name="T102" fmla="*/ 250 w 260"/>
                <a:gd name="T103" fmla="*/ 186 h 246"/>
                <a:gd name="T104" fmla="*/ 192 w 260"/>
                <a:gd name="T105" fmla="*/ 236 h 246"/>
                <a:gd name="T106" fmla="*/ 148 w 260"/>
                <a:gd name="T107" fmla="*/ 230 h 246"/>
                <a:gd name="T108" fmla="*/ 4 w 260"/>
                <a:gd name="T109" fmla="*/ 14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0" h="246">
                  <a:moveTo>
                    <a:pt x="4" y="144"/>
                  </a:moveTo>
                  <a:lnTo>
                    <a:pt x="0" y="128"/>
                  </a:lnTo>
                  <a:lnTo>
                    <a:pt x="12" y="122"/>
                  </a:lnTo>
                  <a:lnTo>
                    <a:pt x="20" y="114"/>
                  </a:lnTo>
                  <a:lnTo>
                    <a:pt x="34" y="110"/>
                  </a:lnTo>
                  <a:lnTo>
                    <a:pt x="86" y="92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74"/>
                  </a:lnTo>
                  <a:lnTo>
                    <a:pt x="94" y="72"/>
                  </a:lnTo>
                  <a:lnTo>
                    <a:pt x="98" y="72"/>
                  </a:lnTo>
                  <a:lnTo>
                    <a:pt x="102" y="72"/>
                  </a:lnTo>
                  <a:lnTo>
                    <a:pt x="106" y="72"/>
                  </a:lnTo>
                  <a:lnTo>
                    <a:pt x="108" y="72"/>
                  </a:lnTo>
                  <a:lnTo>
                    <a:pt x="110" y="72"/>
                  </a:lnTo>
                  <a:lnTo>
                    <a:pt x="102" y="64"/>
                  </a:lnTo>
                  <a:lnTo>
                    <a:pt x="100" y="60"/>
                  </a:lnTo>
                  <a:lnTo>
                    <a:pt x="98" y="56"/>
                  </a:lnTo>
                  <a:lnTo>
                    <a:pt x="98" y="52"/>
                  </a:lnTo>
                  <a:lnTo>
                    <a:pt x="98" y="46"/>
                  </a:lnTo>
                  <a:lnTo>
                    <a:pt x="98" y="40"/>
                  </a:lnTo>
                  <a:lnTo>
                    <a:pt x="96" y="36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8" y="28"/>
                  </a:lnTo>
                  <a:lnTo>
                    <a:pt x="92" y="26"/>
                  </a:lnTo>
                  <a:lnTo>
                    <a:pt x="94" y="24"/>
                  </a:lnTo>
                  <a:lnTo>
                    <a:pt x="116" y="16"/>
                  </a:lnTo>
                  <a:lnTo>
                    <a:pt x="120" y="14"/>
                  </a:lnTo>
                  <a:lnTo>
                    <a:pt x="126" y="14"/>
                  </a:lnTo>
                  <a:lnTo>
                    <a:pt x="130" y="12"/>
                  </a:lnTo>
                  <a:lnTo>
                    <a:pt x="136" y="10"/>
                  </a:lnTo>
                  <a:lnTo>
                    <a:pt x="140" y="10"/>
                  </a:lnTo>
                  <a:lnTo>
                    <a:pt x="142" y="8"/>
                  </a:lnTo>
                  <a:lnTo>
                    <a:pt x="144" y="8"/>
                  </a:lnTo>
                  <a:lnTo>
                    <a:pt x="148" y="8"/>
                  </a:lnTo>
                  <a:lnTo>
                    <a:pt x="158" y="4"/>
                  </a:lnTo>
                  <a:lnTo>
                    <a:pt x="170" y="4"/>
                  </a:lnTo>
                  <a:lnTo>
                    <a:pt x="176" y="4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2"/>
                  </a:lnTo>
                  <a:lnTo>
                    <a:pt x="214" y="2"/>
                  </a:lnTo>
                  <a:lnTo>
                    <a:pt x="216" y="4"/>
                  </a:lnTo>
                  <a:lnTo>
                    <a:pt x="220" y="8"/>
                  </a:lnTo>
                  <a:lnTo>
                    <a:pt x="218" y="8"/>
                  </a:lnTo>
                  <a:lnTo>
                    <a:pt x="218" y="10"/>
                  </a:lnTo>
                  <a:lnTo>
                    <a:pt x="216" y="14"/>
                  </a:lnTo>
                  <a:lnTo>
                    <a:pt x="216" y="18"/>
                  </a:lnTo>
                  <a:lnTo>
                    <a:pt x="216" y="24"/>
                  </a:lnTo>
                  <a:lnTo>
                    <a:pt x="214" y="24"/>
                  </a:lnTo>
                  <a:lnTo>
                    <a:pt x="214" y="28"/>
                  </a:lnTo>
                  <a:lnTo>
                    <a:pt x="214" y="30"/>
                  </a:lnTo>
                  <a:lnTo>
                    <a:pt x="212" y="34"/>
                  </a:lnTo>
                  <a:lnTo>
                    <a:pt x="210" y="34"/>
                  </a:lnTo>
                  <a:lnTo>
                    <a:pt x="210" y="36"/>
                  </a:lnTo>
                  <a:lnTo>
                    <a:pt x="210" y="38"/>
                  </a:lnTo>
                  <a:lnTo>
                    <a:pt x="210" y="40"/>
                  </a:lnTo>
                  <a:lnTo>
                    <a:pt x="212" y="44"/>
                  </a:lnTo>
                  <a:lnTo>
                    <a:pt x="212" y="46"/>
                  </a:lnTo>
                  <a:lnTo>
                    <a:pt x="212" y="48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4" y="54"/>
                  </a:lnTo>
                  <a:lnTo>
                    <a:pt x="214" y="56"/>
                  </a:lnTo>
                  <a:lnTo>
                    <a:pt x="216" y="60"/>
                  </a:lnTo>
                  <a:lnTo>
                    <a:pt x="218" y="60"/>
                  </a:lnTo>
                  <a:lnTo>
                    <a:pt x="218" y="60"/>
                  </a:lnTo>
                  <a:lnTo>
                    <a:pt x="220" y="62"/>
                  </a:lnTo>
                  <a:lnTo>
                    <a:pt x="220" y="64"/>
                  </a:lnTo>
                  <a:lnTo>
                    <a:pt x="222" y="74"/>
                  </a:lnTo>
                  <a:lnTo>
                    <a:pt x="224" y="88"/>
                  </a:lnTo>
                  <a:lnTo>
                    <a:pt x="228" y="102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34" y="112"/>
                  </a:lnTo>
                  <a:lnTo>
                    <a:pt x="234" y="116"/>
                  </a:lnTo>
                  <a:lnTo>
                    <a:pt x="234" y="120"/>
                  </a:lnTo>
                  <a:lnTo>
                    <a:pt x="236" y="126"/>
                  </a:lnTo>
                  <a:lnTo>
                    <a:pt x="236" y="130"/>
                  </a:lnTo>
                  <a:lnTo>
                    <a:pt x="238" y="134"/>
                  </a:lnTo>
                  <a:lnTo>
                    <a:pt x="238" y="138"/>
                  </a:lnTo>
                  <a:lnTo>
                    <a:pt x="238" y="138"/>
                  </a:lnTo>
                  <a:lnTo>
                    <a:pt x="238" y="140"/>
                  </a:lnTo>
                  <a:lnTo>
                    <a:pt x="240" y="142"/>
                  </a:lnTo>
                  <a:lnTo>
                    <a:pt x="244" y="144"/>
                  </a:lnTo>
                  <a:lnTo>
                    <a:pt x="244" y="146"/>
                  </a:lnTo>
                  <a:lnTo>
                    <a:pt x="244" y="150"/>
                  </a:lnTo>
                  <a:lnTo>
                    <a:pt x="244" y="154"/>
                  </a:lnTo>
                  <a:lnTo>
                    <a:pt x="246" y="158"/>
                  </a:lnTo>
                  <a:lnTo>
                    <a:pt x="242" y="166"/>
                  </a:lnTo>
                  <a:lnTo>
                    <a:pt x="242" y="166"/>
                  </a:lnTo>
                  <a:lnTo>
                    <a:pt x="244" y="168"/>
                  </a:lnTo>
                  <a:lnTo>
                    <a:pt x="246" y="170"/>
                  </a:lnTo>
                  <a:lnTo>
                    <a:pt x="246" y="174"/>
                  </a:lnTo>
                  <a:lnTo>
                    <a:pt x="246" y="176"/>
                  </a:lnTo>
                  <a:lnTo>
                    <a:pt x="246" y="180"/>
                  </a:lnTo>
                  <a:lnTo>
                    <a:pt x="248" y="184"/>
                  </a:lnTo>
                  <a:lnTo>
                    <a:pt x="250" y="186"/>
                  </a:lnTo>
                  <a:lnTo>
                    <a:pt x="260" y="200"/>
                  </a:lnTo>
                  <a:lnTo>
                    <a:pt x="192" y="236"/>
                  </a:lnTo>
                  <a:lnTo>
                    <a:pt x="152" y="246"/>
                  </a:lnTo>
                  <a:lnTo>
                    <a:pt x="148" y="230"/>
                  </a:lnTo>
                  <a:lnTo>
                    <a:pt x="120" y="230"/>
                  </a:lnTo>
                  <a:lnTo>
                    <a:pt x="4" y="14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1" name="Freeform 261"/>
            <p:cNvSpPr>
              <a:spLocks/>
            </p:cNvSpPr>
            <p:nvPr/>
          </p:nvSpPr>
          <p:spPr bwMode="gray">
            <a:xfrm>
              <a:off x="623" y="2734"/>
              <a:ext cx="112" cy="98"/>
            </a:xfrm>
            <a:custGeom>
              <a:avLst/>
              <a:gdLst>
                <a:gd name="T0" fmla="*/ 0 w 112"/>
                <a:gd name="T1" fmla="*/ 90 h 98"/>
                <a:gd name="T2" fmla="*/ 2 w 112"/>
                <a:gd name="T3" fmla="*/ 82 h 98"/>
                <a:gd name="T4" fmla="*/ 6 w 112"/>
                <a:gd name="T5" fmla="*/ 74 h 98"/>
                <a:gd name="T6" fmla="*/ 16 w 112"/>
                <a:gd name="T7" fmla="*/ 68 h 98"/>
                <a:gd name="T8" fmla="*/ 28 w 112"/>
                <a:gd name="T9" fmla="*/ 64 h 98"/>
                <a:gd name="T10" fmla="*/ 32 w 112"/>
                <a:gd name="T11" fmla="*/ 60 h 98"/>
                <a:gd name="T12" fmla="*/ 32 w 112"/>
                <a:gd name="T13" fmla="*/ 56 h 98"/>
                <a:gd name="T14" fmla="*/ 28 w 112"/>
                <a:gd name="T15" fmla="*/ 54 h 98"/>
                <a:gd name="T16" fmla="*/ 24 w 112"/>
                <a:gd name="T17" fmla="*/ 42 h 98"/>
                <a:gd name="T18" fmla="*/ 30 w 112"/>
                <a:gd name="T19" fmla="*/ 32 h 98"/>
                <a:gd name="T20" fmla="*/ 40 w 112"/>
                <a:gd name="T21" fmla="*/ 26 h 98"/>
                <a:gd name="T22" fmla="*/ 46 w 112"/>
                <a:gd name="T23" fmla="*/ 24 h 98"/>
                <a:gd name="T24" fmla="*/ 50 w 112"/>
                <a:gd name="T25" fmla="*/ 16 h 98"/>
                <a:gd name="T26" fmla="*/ 52 w 112"/>
                <a:gd name="T27" fmla="*/ 10 h 98"/>
                <a:gd name="T28" fmla="*/ 56 w 112"/>
                <a:gd name="T29" fmla="*/ 4 h 98"/>
                <a:gd name="T30" fmla="*/ 66 w 112"/>
                <a:gd name="T31" fmla="*/ 0 h 98"/>
                <a:gd name="T32" fmla="*/ 112 w 112"/>
                <a:gd name="T33" fmla="*/ 20 h 98"/>
                <a:gd name="T34" fmla="*/ 88 w 112"/>
                <a:gd name="T35" fmla="*/ 20 h 98"/>
                <a:gd name="T36" fmla="*/ 86 w 112"/>
                <a:gd name="T37" fmla="*/ 18 h 98"/>
                <a:gd name="T38" fmla="*/ 82 w 112"/>
                <a:gd name="T39" fmla="*/ 20 h 98"/>
                <a:gd name="T40" fmla="*/ 82 w 112"/>
                <a:gd name="T41" fmla="*/ 26 h 98"/>
                <a:gd name="T42" fmla="*/ 80 w 112"/>
                <a:gd name="T43" fmla="*/ 38 h 98"/>
                <a:gd name="T44" fmla="*/ 80 w 112"/>
                <a:gd name="T45" fmla="*/ 50 h 98"/>
                <a:gd name="T46" fmla="*/ 80 w 112"/>
                <a:gd name="T47" fmla="*/ 54 h 98"/>
                <a:gd name="T48" fmla="*/ 80 w 112"/>
                <a:gd name="T49" fmla="*/ 56 h 98"/>
                <a:gd name="T50" fmla="*/ 78 w 112"/>
                <a:gd name="T51" fmla="*/ 60 h 98"/>
                <a:gd name="T52" fmla="*/ 76 w 112"/>
                <a:gd name="T53" fmla="*/ 60 h 98"/>
                <a:gd name="T54" fmla="*/ 72 w 112"/>
                <a:gd name="T55" fmla="*/ 60 h 98"/>
                <a:gd name="T56" fmla="*/ 66 w 112"/>
                <a:gd name="T57" fmla="*/ 60 h 98"/>
                <a:gd name="T58" fmla="*/ 62 w 112"/>
                <a:gd name="T59" fmla="*/ 64 h 98"/>
                <a:gd name="T60" fmla="*/ 60 w 112"/>
                <a:gd name="T61" fmla="*/ 74 h 98"/>
                <a:gd name="T62" fmla="*/ 0 w 112"/>
                <a:gd name="T63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98">
                  <a:moveTo>
                    <a:pt x="0" y="94"/>
                  </a:moveTo>
                  <a:lnTo>
                    <a:pt x="0" y="90"/>
                  </a:lnTo>
                  <a:lnTo>
                    <a:pt x="0" y="86"/>
                  </a:lnTo>
                  <a:lnTo>
                    <a:pt x="2" y="82"/>
                  </a:lnTo>
                  <a:lnTo>
                    <a:pt x="4" y="78"/>
                  </a:lnTo>
                  <a:lnTo>
                    <a:pt x="6" y="74"/>
                  </a:lnTo>
                  <a:lnTo>
                    <a:pt x="10" y="70"/>
                  </a:lnTo>
                  <a:lnTo>
                    <a:pt x="16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6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4" y="42"/>
                  </a:lnTo>
                  <a:lnTo>
                    <a:pt x="28" y="36"/>
                  </a:lnTo>
                  <a:lnTo>
                    <a:pt x="30" y="32"/>
                  </a:lnTo>
                  <a:lnTo>
                    <a:pt x="36" y="28"/>
                  </a:lnTo>
                  <a:lnTo>
                    <a:pt x="40" y="26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6" y="4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112" y="6"/>
                  </a:lnTo>
                  <a:lnTo>
                    <a:pt x="112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6" y="18"/>
                  </a:lnTo>
                  <a:lnTo>
                    <a:pt x="84" y="18"/>
                  </a:lnTo>
                  <a:lnTo>
                    <a:pt x="82" y="20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80" y="38"/>
                  </a:lnTo>
                  <a:lnTo>
                    <a:pt x="80" y="44"/>
                  </a:lnTo>
                  <a:lnTo>
                    <a:pt x="80" y="50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2" y="60"/>
                  </a:lnTo>
                  <a:lnTo>
                    <a:pt x="70" y="60"/>
                  </a:lnTo>
                  <a:lnTo>
                    <a:pt x="66" y="60"/>
                  </a:lnTo>
                  <a:lnTo>
                    <a:pt x="64" y="62"/>
                  </a:lnTo>
                  <a:lnTo>
                    <a:pt x="62" y="64"/>
                  </a:lnTo>
                  <a:lnTo>
                    <a:pt x="60" y="68"/>
                  </a:lnTo>
                  <a:lnTo>
                    <a:pt x="60" y="74"/>
                  </a:lnTo>
                  <a:lnTo>
                    <a:pt x="58" y="98"/>
                  </a:lnTo>
                  <a:lnTo>
                    <a:pt x="0" y="9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2" name="Freeform 262"/>
            <p:cNvSpPr>
              <a:spLocks/>
            </p:cNvSpPr>
            <p:nvPr/>
          </p:nvSpPr>
          <p:spPr bwMode="gray">
            <a:xfrm>
              <a:off x="617" y="2740"/>
              <a:ext cx="158" cy="182"/>
            </a:xfrm>
            <a:custGeom>
              <a:avLst/>
              <a:gdLst>
                <a:gd name="T0" fmla="*/ 4 w 158"/>
                <a:gd name="T1" fmla="*/ 158 h 182"/>
                <a:gd name="T2" fmla="*/ 10 w 158"/>
                <a:gd name="T3" fmla="*/ 150 h 182"/>
                <a:gd name="T4" fmla="*/ 14 w 158"/>
                <a:gd name="T5" fmla="*/ 146 h 182"/>
                <a:gd name="T6" fmla="*/ 18 w 158"/>
                <a:gd name="T7" fmla="*/ 142 h 182"/>
                <a:gd name="T8" fmla="*/ 18 w 158"/>
                <a:gd name="T9" fmla="*/ 132 h 182"/>
                <a:gd name="T10" fmla="*/ 14 w 158"/>
                <a:gd name="T11" fmla="*/ 124 h 182"/>
                <a:gd name="T12" fmla="*/ 12 w 158"/>
                <a:gd name="T13" fmla="*/ 120 h 182"/>
                <a:gd name="T14" fmla="*/ 16 w 158"/>
                <a:gd name="T15" fmla="*/ 96 h 182"/>
                <a:gd name="T16" fmla="*/ 14 w 158"/>
                <a:gd name="T17" fmla="*/ 88 h 182"/>
                <a:gd name="T18" fmla="*/ 66 w 158"/>
                <a:gd name="T19" fmla="*/ 68 h 182"/>
                <a:gd name="T20" fmla="*/ 68 w 158"/>
                <a:gd name="T21" fmla="*/ 58 h 182"/>
                <a:gd name="T22" fmla="*/ 72 w 158"/>
                <a:gd name="T23" fmla="*/ 54 h 182"/>
                <a:gd name="T24" fmla="*/ 78 w 158"/>
                <a:gd name="T25" fmla="*/ 54 h 182"/>
                <a:gd name="T26" fmla="*/ 82 w 158"/>
                <a:gd name="T27" fmla="*/ 54 h 182"/>
                <a:gd name="T28" fmla="*/ 84 w 158"/>
                <a:gd name="T29" fmla="*/ 54 h 182"/>
                <a:gd name="T30" fmla="*/ 86 w 158"/>
                <a:gd name="T31" fmla="*/ 50 h 182"/>
                <a:gd name="T32" fmla="*/ 86 w 158"/>
                <a:gd name="T33" fmla="*/ 48 h 182"/>
                <a:gd name="T34" fmla="*/ 86 w 158"/>
                <a:gd name="T35" fmla="*/ 44 h 182"/>
                <a:gd name="T36" fmla="*/ 86 w 158"/>
                <a:gd name="T37" fmla="*/ 32 h 182"/>
                <a:gd name="T38" fmla="*/ 88 w 158"/>
                <a:gd name="T39" fmla="*/ 20 h 182"/>
                <a:gd name="T40" fmla="*/ 88 w 158"/>
                <a:gd name="T41" fmla="*/ 14 h 182"/>
                <a:gd name="T42" fmla="*/ 92 w 158"/>
                <a:gd name="T43" fmla="*/ 12 h 182"/>
                <a:gd name="T44" fmla="*/ 94 w 158"/>
                <a:gd name="T45" fmla="*/ 14 h 182"/>
                <a:gd name="T46" fmla="*/ 118 w 158"/>
                <a:gd name="T47" fmla="*/ 14 h 182"/>
                <a:gd name="T48" fmla="*/ 118 w 158"/>
                <a:gd name="T49" fmla="*/ 0 h 182"/>
                <a:gd name="T50" fmla="*/ 138 w 158"/>
                <a:gd name="T51" fmla="*/ 28 h 182"/>
                <a:gd name="T52" fmla="*/ 138 w 158"/>
                <a:gd name="T53" fmla="*/ 28 h 182"/>
                <a:gd name="T54" fmla="*/ 136 w 158"/>
                <a:gd name="T55" fmla="*/ 30 h 182"/>
                <a:gd name="T56" fmla="*/ 142 w 158"/>
                <a:gd name="T57" fmla="*/ 142 h 182"/>
                <a:gd name="T58" fmla="*/ 144 w 158"/>
                <a:gd name="T59" fmla="*/ 146 h 182"/>
                <a:gd name="T60" fmla="*/ 146 w 158"/>
                <a:gd name="T61" fmla="*/ 152 h 182"/>
                <a:gd name="T62" fmla="*/ 140 w 158"/>
                <a:gd name="T63" fmla="*/ 164 h 182"/>
                <a:gd name="T64" fmla="*/ 88 w 158"/>
                <a:gd name="T65" fmla="*/ 158 h 182"/>
                <a:gd name="T66" fmla="*/ 84 w 158"/>
                <a:gd name="T67" fmla="*/ 162 h 182"/>
                <a:gd name="T68" fmla="*/ 82 w 158"/>
                <a:gd name="T69" fmla="*/ 162 h 182"/>
                <a:gd name="T70" fmla="*/ 80 w 158"/>
                <a:gd name="T71" fmla="*/ 160 h 182"/>
                <a:gd name="T72" fmla="*/ 76 w 158"/>
                <a:gd name="T73" fmla="*/ 162 h 182"/>
                <a:gd name="T74" fmla="*/ 76 w 158"/>
                <a:gd name="T75" fmla="*/ 166 h 182"/>
                <a:gd name="T76" fmla="*/ 76 w 158"/>
                <a:gd name="T77" fmla="*/ 170 h 182"/>
                <a:gd name="T78" fmla="*/ 72 w 158"/>
                <a:gd name="T79" fmla="*/ 172 h 182"/>
                <a:gd name="T80" fmla="*/ 70 w 158"/>
                <a:gd name="T81" fmla="*/ 176 h 182"/>
                <a:gd name="T82" fmla="*/ 66 w 158"/>
                <a:gd name="T83" fmla="*/ 182 h 182"/>
                <a:gd name="T84" fmla="*/ 62 w 158"/>
                <a:gd name="T85" fmla="*/ 182 h 182"/>
                <a:gd name="T86" fmla="*/ 60 w 158"/>
                <a:gd name="T87" fmla="*/ 178 h 182"/>
                <a:gd name="T88" fmla="*/ 54 w 158"/>
                <a:gd name="T89" fmla="*/ 178 h 182"/>
                <a:gd name="T90" fmla="*/ 46 w 158"/>
                <a:gd name="T91" fmla="*/ 172 h 182"/>
                <a:gd name="T92" fmla="*/ 42 w 158"/>
                <a:gd name="T93" fmla="*/ 166 h 182"/>
                <a:gd name="T94" fmla="*/ 36 w 158"/>
                <a:gd name="T95" fmla="*/ 160 h 182"/>
                <a:gd name="T96" fmla="*/ 26 w 158"/>
                <a:gd name="T97" fmla="*/ 156 h 182"/>
                <a:gd name="T98" fmla="*/ 0 w 158"/>
                <a:gd name="T99" fmla="*/ 16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182">
                  <a:moveTo>
                    <a:pt x="0" y="164"/>
                  </a:moveTo>
                  <a:lnTo>
                    <a:pt x="4" y="158"/>
                  </a:lnTo>
                  <a:lnTo>
                    <a:pt x="6" y="154"/>
                  </a:lnTo>
                  <a:lnTo>
                    <a:pt x="10" y="150"/>
                  </a:lnTo>
                  <a:lnTo>
                    <a:pt x="12" y="148"/>
                  </a:lnTo>
                  <a:lnTo>
                    <a:pt x="14" y="146"/>
                  </a:lnTo>
                  <a:lnTo>
                    <a:pt x="16" y="146"/>
                  </a:lnTo>
                  <a:lnTo>
                    <a:pt x="18" y="142"/>
                  </a:lnTo>
                  <a:lnTo>
                    <a:pt x="18" y="138"/>
                  </a:lnTo>
                  <a:lnTo>
                    <a:pt x="18" y="132"/>
                  </a:lnTo>
                  <a:lnTo>
                    <a:pt x="16" y="128"/>
                  </a:lnTo>
                  <a:lnTo>
                    <a:pt x="14" y="124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6" y="110"/>
                  </a:lnTo>
                  <a:lnTo>
                    <a:pt x="16" y="96"/>
                  </a:lnTo>
                  <a:lnTo>
                    <a:pt x="6" y="88"/>
                  </a:lnTo>
                  <a:lnTo>
                    <a:pt x="14" y="88"/>
                  </a:lnTo>
                  <a:lnTo>
                    <a:pt x="64" y="92"/>
                  </a:lnTo>
                  <a:lnTo>
                    <a:pt x="66" y="68"/>
                  </a:lnTo>
                  <a:lnTo>
                    <a:pt x="66" y="62"/>
                  </a:lnTo>
                  <a:lnTo>
                    <a:pt x="68" y="58"/>
                  </a:lnTo>
                  <a:lnTo>
                    <a:pt x="70" y="56"/>
                  </a:lnTo>
                  <a:lnTo>
                    <a:pt x="72" y="54"/>
                  </a:lnTo>
                  <a:lnTo>
                    <a:pt x="76" y="54"/>
                  </a:lnTo>
                  <a:lnTo>
                    <a:pt x="78" y="54"/>
                  </a:lnTo>
                  <a:lnTo>
                    <a:pt x="80" y="54"/>
                  </a:lnTo>
                  <a:lnTo>
                    <a:pt x="82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6" y="52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6" y="44"/>
                  </a:lnTo>
                  <a:lnTo>
                    <a:pt x="86" y="38"/>
                  </a:lnTo>
                  <a:lnTo>
                    <a:pt x="86" y="32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118" y="14"/>
                  </a:lnTo>
                  <a:lnTo>
                    <a:pt x="118" y="4"/>
                  </a:lnTo>
                  <a:lnTo>
                    <a:pt x="118" y="0"/>
                  </a:lnTo>
                  <a:lnTo>
                    <a:pt x="15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6" y="28"/>
                  </a:lnTo>
                  <a:lnTo>
                    <a:pt x="136" y="30"/>
                  </a:lnTo>
                  <a:lnTo>
                    <a:pt x="136" y="32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4" y="146"/>
                  </a:lnTo>
                  <a:lnTo>
                    <a:pt x="144" y="148"/>
                  </a:lnTo>
                  <a:lnTo>
                    <a:pt x="146" y="152"/>
                  </a:lnTo>
                  <a:lnTo>
                    <a:pt x="146" y="156"/>
                  </a:lnTo>
                  <a:lnTo>
                    <a:pt x="140" y="164"/>
                  </a:lnTo>
                  <a:lnTo>
                    <a:pt x="88" y="158"/>
                  </a:lnTo>
                  <a:lnTo>
                    <a:pt x="88" y="158"/>
                  </a:lnTo>
                  <a:lnTo>
                    <a:pt x="86" y="160"/>
                  </a:lnTo>
                  <a:lnTo>
                    <a:pt x="84" y="162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8" y="160"/>
                  </a:lnTo>
                  <a:lnTo>
                    <a:pt x="76" y="162"/>
                  </a:lnTo>
                  <a:lnTo>
                    <a:pt x="76" y="162"/>
                  </a:lnTo>
                  <a:lnTo>
                    <a:pt x="76" y="166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4" y="172"/>
                  </a:lnTo>
                  <a:lnTo>
                    <a:pt x="72" y="172"/>
                  </a:lnTo>
                  <a:lnTo>
                    <a:pt x="72" y="174"/>
                  </a:lnTo>
                  <a:lnTo>
                    <a:pt x="70" y="176"/>
                  </a:lnTo>
                  <a:lnTo>
                    <a:pt x="68" y="178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2" y="182"/>
                  </a:lnTo>
                  <a:lnTo>
                    <a:pt x="62" y="180"/>
                  </a:lnTo>
                  <a:lnTo>
                    <a:pt x="60" y="178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0" y="176"/>
                  </a:lnTo>
                  <a:lnTo>
                    <a:pt x="46" y="172"/>
                  </a:lnTo>
                  <a:lnTo>
                    <a:pt x="44" y="166"/>
                  </a:lnTo>
                  <a:lnTo>
                    <a:pt x="42" y="166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2" y="158"/>
                  </a:lnTo>
                  <a:lnTo>
                    <a:pt x="26" y="156"/>
                  </a:lnTo>
                  <a:lnTo>
                    <a:pt x="20" y="156"/>
                  </a:lnTo>
                  <a:lnTo>
                    <a:pt x="0" y="16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3" name="Freeform 263"/>
            <p:cNvSpPr>
              <a:spLocks/>
            </p:cNvSpPr>
            <p:nvPr/>
          </p:nvSpPr>
          <p:spPr bwMode="gray">
            <a:xfrm>
              <a:off x="631" y="2938"/>
              <a:ext cx="40" cy="28"/>
            </a:xfrm>
            <a:custGeom>
              <a:avLst/>
              <a:gdLst>
                <a:gd name="T0" fmla="*/ 24 w 40"/>
                <a:gd name="T1" fmla="*/ 0 h 28"/>
                <a:gd name="T2" fmla="*/ 24 w 40"/>
                <a:gd name="T3" fmla="*/ 0 h 28"/>
                <a:gd name="T4" fmla="*/ 22 w 40"/>
                <a:gd name="T5" fmla="*/ 0 h 28"/>
                <a:gd name="T6" fmla="*/ 20 w 40"/>
                <a:gd name="T7" fmla="*/ 0 h 28"/>
                <a:gd name="T8" fmla="*/ 18 w 40"/>
                <a:gd name="T9" fmla="*/ 2 h 28"/>
                <a:gd name="T10" fmla="*/ 14 w 40"/>
                <a:gd name="T11" fmla="*/ 2 h 28"/>
                <a:gd name="T12" fmla="*/ 8 w 40"/>
                <a:gd name="T13" fmla="*/ 4 h 28"/>
                <a:gd name="T14" fmla="*/ 0 w 40"/>
                <a:gd name="T15" fmla="*/ 8 h 28"/>
                <a:gd name="T16" fmla="*/ 0 w 40"/>
                <a:gd name="T17" fmla="*/ 8 h 28"/>
                <a:gd name="T18" fmla="*/ 2 w 40"/>
                <a:gd name="T19" fmla="*/ 12 h 28"/>
                <a:gd name="T20" fmla="*/ 6 w 40"/>
                <a:gd name="T21" fmla="*/ 16 h 28"/>
                <a:gd name="T22" fmla="*/ 10 w 40"/>
                <a:gd name="T23" fmla="*/ 22 h 28"/>
                <a:gd name="T24" fmla="*/ 16 w 40"/>
                <a:gd name="T25" fmla="*/ 28 h 28"/>
                <a:gd name="T26" fmla="*/ 18 w 40"/>
                <a:gd name="T27" fmla="*/ 28 h 28"/>
                <a:gd name="T28" fmla="*/ 20 w 40"/>
                <a:gd name="T29" fmla="*/ 26 h 28"/>
                <a:gd name="T30" fmla="*/ 24 w 40"/>
                <a:gd name="T31" fmla="*/ 26 h 28"/>
                <a:gd name="T32" fmla="*/ 28 w 40"/>
                <a:gd name="T33" fmla="*/ 24 h 28"/>
                <a:gd name="T34" fmla="*/ 32 w 40"/>
                <a:gd name="T35" fmla="*/ 22 h 28"/>
                <a:gd name="T36" fmla="*/ 36 w 40"/>
                <a:gd name="T37" fmla="*/ 22 h 28"/>
                <a:gd name="T38" fmla="*/ 38 w 40"/>
                <a:gd name="T39" fmla="*/ 20 h 28"/>
                <a:gd name="T40" fmla="*/ 38 w 40"/>
                <a:gd name="T41" fmla="*/ 16 h 28"/>
                <a:gd name="T42" fmla="*/ 40 w 40"/>
                <a:gd name="T43" fmla="*/ 16 h 28"/>
                <a:gd name="T44" fmla="*/ 38 w 40"/>
                <a:gd name="T45" fmla="*/ 8 h 28"/>
                <a:gd name="T46" fmla="*/ 38 w 40"/>
                <a:gd name="T47" fmla="*/ 2 h 28"/>
                <a:gd name="T48" fmla="*/ 24 w 40"/>
                <a:gd name="T4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28">
                  <a:moveTo>
                    <a:pt x="24" y="0"/>
                  </a:move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8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6"/>
                  </a:lnTo>
                  <a:lnTo>
                    <a:pt x="10" y="22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28" y="24"/>
                  </a:lnTo>
                  <a:lnTo>
                    <a:pt x="32" y="22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38" y="8"/>
                  </a:lnTo>
                  <a:lnTo>
                    <a:pt x="38" y="2"/>
                  </a:lnTo>
                  <a:lnTo>
                    <a:pt x="2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4" name="Freeform 264"/>
            <p:cNvSpPr>
              <a:spLocks/>
            </p:cNvSpPr>
            <p:nvPr/>
          </p:nvSpPr>
          <p:spPr bwMode="gray">
            <a:xfrm>
              <a:off x="617" y="2896"/>
              <a:ext cx="66" cy="50"/>
            </a:xfrm>
            <a:custGeom>
              <a:avLst/>
              <a:gdLst>
                <a:gd name="T0" fmla="*/ 2 w 66"/>
                <a:gd name="T1" fmla="*/ 30 h 50"/>
                <a:gd name="T2" fmla="*/ 2 w 66"/>
                <a:gd name="T3" fmla="*/ 22 h 50"/>
                <a:gd name="T4" fmla="*/ 0 w 66"/>
                <a:gd name="T5" fmla="*/ 16 h 50"/>
                <a:gd name="T6" fmla="*/ 0 w 66"/>
                <a:gd name="T7" fmla="*/ 10 h 50"/>
                <a:gd name="T8" fmla="*/ 0 w 66"/>
                <a:gd name="T9" fmla="*/ 6 h 50"/>
                <a:gd name="T10" fmla="*/ 2 w 66"/>
                <a:gd name="T11" fmla="*/ 6 h 50"/>
                <a:gd name="T12" fmla="*/ 2 w 66"/>
                <a:gd name="T13" fmla="*/ 6 h 50"/>
                <a:gd name="T14" fmla="*/ 2 w 66"/>
                <a:gd name="T15" fmla="*/ 6 h 50"/>
                <a:gd name="T16" fmla="*/ 20 w 66"/>
                <a:gd name="T17" fmla="*/ 0 h 50"/>
                <a:gd name="T18" fmla="*/ 26 w 66"/>
                <a:gd name="T19" fmla="*/ 0 h 50"/>
                <a:gd name="T20" fmla="*/ 32 w 66"/>
                <a:gd name="T21" fmla="*/ 2 h 50"/>
                <a:gd name="T22" fmla="*/ 38 w 66"/>
                <a:gd name="T23" fmla="*/ 4 h 50"/>
                <a:gd name="T24" fmla="*/ 40 w 66"/>
                <a:gd name="T25" fmla="*/ 8 h 50"/>
                <a:gd name="T26" fmla="*/ 42 w 66"/>
                <a:gd name="T27" fmla="*/ 10 h 50"/>
                <a:gd name="T28" fmla="*/ 44 w 66"/>
                <a:gd name="T29" fmla="*/ 10 h 50"/>
                <a:gd name="T30" fmla="*/ 46 w 66"/>
                <a:gd name="T31" fmla="*/ 14 h 50"/>
                <a:gd name="T32" fmla="*/ 48 w 66"/>
                <a:gd name="T33" fmla="*/ 18 h 50"/>
                <a:gd name="T34" fmla="*/ 50 w 66"/>
                <a:gd name="T35" fmla="*/ 20 h 50"/>
                <a:gd name="T36" fmla="*/ 50 w 66"/>
                <a:gd name="T37" fmla="*/ 20 h 50"/>
                <a:gd name="T38" fmla="*/ 50 w 66"/>
                <a:gd name="T39" fmla="*/ 20 h 50"/>
                <a:gd name="T40" fmla="*/ 56 w 66"/>
                <a:gd name="T41" fmla="*/ 22 h 50"/>
                <a:gd name="T42" fmla="*/ 60 w 66"/>
                <a:gd name="T43" fmla="*/ 24 h 50"/>
                <a:gd name="T44" fmla="*/ 62 w 66"/>
                <a:gd name="T45" fmla="*/ 26 h 50"/>
                <a:gd name="T46" fmla="*/ 64 w 66"/>
                <a:gd name="T47" fmla="*/ 26 h 50"/>
                <a:gd name="T48" fmla="*/ 64 w 66"/>
                <a:gd name="T49" fmla="*/ 26 h 50"/>
                <a:gd name="T50" fmla="*/ 64 w 66"/>
                <a:gd name="T51" fmla="*/ 30 h 50"/>
                <a:gd name="T52" fmla="*/ 64 w 66"/>
                <a:gd name="T53" fmla="*/ 32 h 50"/>
                <a:gd name="T54" fmla="*/ 64 w 66"/>
                <a:gd name="T55" fmla="*/ 36 h 50"/>
                <a:gd name="T56" fmla="*/ 66 w 66"/>
                <a:gd name="T57" fmla="*/ 42 h 50"/>
                <a:gd name="T58" fmla="*/ 66 w 66"/>
                <a:gd name="T59" fmla="*/ 44 h 50"/>
                <a:gd name="T60" fmla="*/ 66 w 66"/>
                <a:gd name="T61" fmla="*/ 44 h 50"/>
                <a:gd name="T62" fmla="*/ 58 w 66"/>
                <a:gd name="T63" fmla="*/ 44 h 50"/>
                <a:gd name="T64" fmla="*/ 50 w 66"/>
                <a:gd name="T65" fmla="*/ 44 h 50"/>
                <a:gd name="T66" fmla="*/ 44 w 66"/>
                <a:gd name="T67" fmla="*/ 44 h 50"/>
                <a:gd name="T68" fmla="*/ 40 w 66"/>
                <a:gd name="T69" fmla="*/ 44 h 50"/>
                <a:gd name="T70" fmla="*/ 38 w 66"/>
                <a:gd name="T71" fmla="*/ 42 h 50"/>
                <a:gd name="T72" fmla="*/ 34 w 66"/>
                <a:gd name="T73" fmla="*/ 42 h 50"/>
                <a:gd name="T74" fmla="*/ 30 w 66"/>
                <a:gd name="T75" fmla="*/ 44 h 50"/>
                <a:gd name="T76" fmla="*/ 26 w 66"/>
                <a:gd name="T77" fmla="*/ 44 h 50"/>
                <a:gd name="T78" fmla="*/ 22 w 66"/>
                <a:gd name="T79" fmla="*/ 46 h 50"/>
                <a:gd name="T80" fmla="*/ 18 w 66"/>
                <a:gd name="T81" fmla="*/ 48 h 50"/>
                <a:gd name="T82" fmla="*/ 16 w 66"/>
                <a:gd name="T83" fmla="*/ 48 h 50"/>
                <a:gd name="T84" fmla="*/ 14 w 66"/>
                <a:gd name="T85" fmla="*/ 50 h 50"/>
                <a:gd name="T86" fmla="*/ 12 w 66"/>
                <a:gd name="T87" fmla="*/ 46 h 50"/>
                <a:gd name="T88" fmla="*/ 10 w 66"/>
                <a:gd name="T89" fmla="*/ 44 h 50"/>
                <a:gd name="T90" fmla="*/ 8 w 66"/>
                <a:gd name="T91" fmla="*/ 42 h 50"/>
                <a:gd name="T92" fmla="*/ 6 w 66"/>
                <a:gd name="T93" fmla="*/ 40 h 50"/>
                <a:gd name="T94" fmla="*/ 4 w 66"/>
                <a:gd name="T95" fmla="*/ 36 h 50"/>
                <a:gd name="T96" fmla="*/ 2 w 66"/>
                <a:gd name="T97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50">
                  <a:moveTo>
                    <a:pt x="2" y="30"/>
                  </a:moveTo>
                  <a:lnTo>
                    <a:pt x="2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6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6" y="22"/>
                  </a:lnTo>
                  <a:lnTo>
                    <a:pt x="60" y="24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6" y="42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58" y="44"/>
                  </a:lnTo>
                  <a:lnTo>
                    <a:pt x="50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30" y="44"/>
                  </a:lnTo>
                  <a:lnTo>
                    <a:pt x="26" y="44"/>
                  </a:lnTo>
                  <a:lnTo>
                    <a:pt x="22" y="46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40"/>
                  </a:lnTo>
                  <a:lnTo>
                    <a:pt x="4" y="36"/>
                  </a:lnTo>
                  <a:lnTo>
                    <a:pt x="2" y="3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5" name="Freeform 265"/>
            <p:cNvSpPr>
              <a:spLocks/>
            </p:cNvSpPr>
            <p:nvPr/>
          </p:nvSpPr>
          <p:spPr bwMode="gray">
            <a:xfrm>
              <a:off x="621" y="2916"/>
              <a:ext cx="42" cy="10"/>
            </a:xfrm>
            <a:custGeom>
              <a:avLst/>
              <a:gdLst>
                <a:gd name="T0" fmla="*/ 0 w 42"/>
                <a:gd name="T1" fmla="*/ 0 h 10"/>
                <a:gd name="T2" fmla="*/ 0 w 42"/>
                <a:gd name="T3" fmla="*/ 8 h 10"/>
                <a:gd name="T4" fmla="*/ 2 w 42"/>
                <a:gd name="T5" fmla="*/ 8 h 10"/>
                <a:gd name="T6" fmla="*/ 6 w 42"/>
                <a:gd name="T7" fmla="*/ 6 h 10"/>
                <a:gd name="T8" fmla="*/ 10 w 42"/>
                <a:gd name="T9" fmla="*/ 6 h 10"/>
                <a:gd name="T10" fmla="*/ 16 w 42"/>
                <a:gd name="T11" fmla="*/ 8 h 10"/>
                <a:gd name="T12" fmla="*/ 22 w 42"/>
                <a:gd name="T13" fmla="*/ 10 h 10"/>
                <a:gd name="T14" fmla="*/ 28 w 42"/>
                <a:gd name="T15" fmla="*/ 10 h 10"/>
                <a:gd name="T16" fmla="*/ 30 w 42"/>
                <a:gd name="T17" fmla="*/ 8 h 10"/>
                <a:gd name="T18" fmla="*/ 32 w 42"/>
                <a:gd name="T19" fmla="*/ 8 h 10"/>
                <a:gd name="T20" fmla="*/ 34 w 42"/>
                <a:gd name="T21" fmla="*/ 6 h 10"/>
                <a:gd name="T22" fmla="*/ 36 w 42"/>
                <a:gd name="T23" fmla="*/ 6 h 10"/>
                <a:gd name="T24" fmla="*/ 38 w 42"/>
                <a:gd name="T25" fmla="*/ 6 h 10"/>
                <a:gd name="T26" fmla="*/ 38 w 42"/>
                <a:gd name="T27" fmla="*/ 6 h 10"/>
                <a:gd name="T28" fmla="*/ 40 w 42"/>
                <a:gd name="T29" fmla="*/ 6 h 10"/>
                <a:gd name="T30" fmla="*/ 42 w 42"/>
                <a:gd name="T31" fmla="*/ 6 h 10"/>
                <a:gd name="T32" fmla="*/ 42 w 42"/>
                <a:gd name="T33" fmla="*/ 4 h 10"/>
                <a:gd name="T34" fmla="*/ 40 w 42"/>
                <a:gd name="T35" fmla="*/ 4 h 10"/>
                <a:gd name="T36" fmla="*/ 36 w 42"/>
                <a:gd name="T37" fmla="*/ 2 h 10"/>
                <a:gd name="T38" fmla="*/ 32 w 42"/>
                <a:gd name="T39" fmla="*/ 0 h 10"/>
                <a:gd name="T40" fmla="*/ 28 w 42"/>
                <a:gd name="T41" fmla="*/ 0 h 10"/>
                <a:gd name="T42" fmla="*/ 24 w 42"/>
                <a:gd name="T43" fmla="*/ 2 h 10"/>
                <a:gd name="T44" fmla="*/ 22 w 42"/>
                <a:gd name="T45" fmla="*/ 2 h 10"/>
                <a:gd name="T46" fmla="*/ 18 w 42"/>
                <a:gd name="T47" fmla="*/ 2 h 10"/>
                <a:gd name="T48" fmla="*/ 16 w 42"/>
                <a:gd name="T49" fmla="*/ 2 h 10"/>
                <a:gd name="T50" fmla="*/ 12 w 42"/>
                <a:gd name="T51" fmla="*/ 2 h 10"/>
                <a:gd name="T52" fmla="*/ 10 w 42"/>
                <a:gd name="T53" fmla="*/ 0 h 10"/>
                <a:gd name="T54" fmla="*/ 8 w 42"/>
                <a:gd name="T55" fmla="*/ 0 h 10"/>
                <a:gd name="T56" fmla="*/ 6 w 42"/>
                <a:gd name="T57" fmla="*/ 0 h 10"/>
                <a:gd name="T58" fmla="*/ 2 w 42"/>
                <a:gd name="T59" fmla="*/ 0 h 10"/>
                <a:gd name="T60" fmla="*/ 0 w 42"/>
                <a:gd name="T61" fmla="*/ 0 h 10"/>
                <a:gd name="T62" fmla="*/ 0 w 42"/>
                <a:gd name="T6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10">
                  <a:moveTo>
                    <a:pt x="0" y="0"/>
                  </a:move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6" name="Freeform 266"/>
            <p:cNvSpPr>
              <a:spLocks/>
            </p:cNvSpPr>
            <p:nvPr/>
          </p:nvSpPr>
          <p:spPr bwMode="gray">
            <a:xfrm>
              <a:off x="697" y="3000"/>
              <a:ext cx="84" cy="56"/>
            </a:xfrm>
            <a:custGeom>
              <a:avLst/>
              <a:gdLst>
                <a:gd name="T0" fmla="*/ 24 w 84"/>
                <a:gd name="T1" fmla="*/ 44 h 56"/>
                <a:gd name="T2" fmla="*/ 22 w 84"/>
                <a:gd name="T3" fmla="*/ 38 h 56"/>
                <a:gd name="T4" fmla="*/ 0 w 84"/>
                <a:gd name="T5" fmla="*/ 20 h 56"/>
                <a:gd name="T6" fmla="*/ 0 w 84"/>
                <a:gd name="T7" fmla="*/ 20 h 56"/>
                <a:gd name="T8" fmla="*/ 4 w 84"/>
                <a:gd name="T9" fmla="*/ 18 h 56"/>
                <a:gd name="T10" fmla="*/ 6 w 84"/>
                <a:gd name="T11" fmla="*/ 16 h 56"/>
                <a:gd name="T12" fmla="*/ 12 w 84"/>
                <a:gd name="T13" fmla="*/ 12 h 56"/>
                <a:gd name="T14" fmla="*/ 14 w 84"/>
                <a:gd name="T15" fmla="*/ 8 h 56"/>
                <a:gd name="T16" fmla="*/ 16 w 84"/>
                <a:gd name="T17" fmla="*/ 0 h 56"/>
                <a:gd name="T18" fmla="*/ 28 w 84"/>
                <a:gd name="T19" fmla="*/ 0 h 56"/>
                <a:gd name="T20" fmla="*/ 28 w 84"/>
                <a:gd name="T21" fmla="*/ 0 h 56"/>
                <a:gd name="T22" fmla="*/ 30 w 84"/>
                <a:gd name="T23" fmla="*/ 2 h 56"/>
                <a:gd name="T24" fmla="*/ 34 w 84"/>
                <a:gd name="T25" fmla="*/ 4 h 56"/>
                <a:gd name="T26" fmla="*/ 38 w 84"/>
                <a:gd name="T27" fmla="*/ 6 h 56"/>
                <a:gd name="T28" fmla="*/ 40 w 84"/>
                <a:gd name="T29" fmla="*/ 8 h 56"/>
                <a:gd name="T30" fmla="*/ 44 w 84"/>
                <a:gd name="T31" fmla="*/ 10 h 56"/>
                <a:gd name="T32" fmla="*/ 46 w 84"/>
                <a:gd name="T33" fmla="*/ 10 h 56"/>
                <a:gd name="T34" fmla="*/ 46 w 84"/>
                <a:gd name="T35" fmla="*/ 8 h 56"/>
                <a:gd name="T36" fmla="*/ 48 w 84"/>
                <a:gd name="T37" fmla="*/ 8 h 56"/>
                <a:gd name="T38" fmla="*/ 50 w 84"/>
                <a:gd name="T39" fmla="*/ 6 h 56"/>
                <a:gd name="T40" fmla="*/ 52 w 84"/>
                <a:gd name="T41" fmla="*/ 4 h 56"/>
                <a:gd name="T42" fmla="*/ 56 w 84"/>
                <a:gd name="T43" fmla="*/ 4 h 56"/>
                <a:gd name="T44" fmla="*/ 58 w 84"/>
                <a:gd name="T45" fmla="*/ 4 h 56"/>
                <a:gd name="T46" fmla="*/ 62 w 84"/>
                <a:gd name="T47" fmla="*/ 6 h 56"/>
                <a:gd name="T48" fmla="*/ 64 w 84"/>
                <a:gd name="T49" fmla="*/ 10 h 56"/>
                <a:gd name="T50" fmla="*/ 64 w 84"/>
                <a:gd name="T51" fmla="*/ 10 h 56"/>
                <a:gd name="T52" fmla="*/ 64 w 84"/>
                <a:gd name="T53" fmla="*/ 12 h 56"/>
                <a:gd name="T54" fmla="*/ 64 w 84"/>
                <a:gd name="T55" fmla="*/ 16 h 56"/>
                <a:gd name="T56" fmla="*/ 64 w 84"/>
                <a:gd name="T57" fmla="*/ 18 h 56"/>
                <a:gd name="T58" fmla="*/ 66 w 84"/>
                <a:gd name="T59" fmla="*/ 22 h 56"/>
                <a:gd name="T60" fmla="*/ 70 w 84"/>
                <a:gd name="T61" fmla="*/ 24 h 56"/>
                <a:gd name="T62" fmla="*/ 72 w 84"/>
                <a:gd name="T63" fmla="*/ 24 h 56"/>
                <a:gd name="T64" fmla="*/ 74 w 84"/>
                <a:gd name="T65" fmla="*/ 24 h 56"/>
                <a:gd name="T66" fmla="*/ 76 w 84"/>
                <a:gd name="T67" fmla="*/ 24 h 56"/>
                <a:gd name="T68" fmla="*/ 78 w 84"/>
                <a:gd name="T69" fmla="*/ 24 h 56"/>
                <a:gd name="T70" fmla="*/ 80 w 84"/>
                <a:gd name="T71" fmla="*/ 26 h 56"/>
                <a:gd name="T72" fmla="*/ 82 w 84"/>
                <a:gd name="T73" fmla="*/ 30 h 56"/>
                <a:gd name="T74" fmla="*/ 84 w 84"/>
                <a:gd name="T75" fmla="*/ 36 h 56"/>
                <a:gd name="T76" fmla="*/ 82 w 84"/>
                <a:gd name="T77" fmla="*/ 40 h 56"/>
                <a:gd name="T78" fmla="*/ 82 w 84"/>
                <a:gd name="T79" fmla="*/ 42 h 56"/>
                <a:gd name="T80" fmla="*/ 80 w 84"/>
                <a:gd name="T81" fmla="*/ 44 h 56"/>
                <a:gd name="T82" fmla="*/ 80 w 84"/>
                <a:gd name="T83" fmla="*/ 46 h 56"/>
                <a:gd name="T84" fmla="*/ 48 w 84"/>
                <a:gd name="T85" fmla="*/ 56 h 56"/>
                <a:gd name="T86" fmla="*/ 48 w 84"/>
                <a:gd name="T87" fmla="*/ 56 h 56"/>
                <a:gd name="T88" fmla="*/ 46 w 84"/>
                <a:gd name="T89" fmla="*/ 56 h 56"/>
                <a:gd name="T90" fmla="*/ 44 w 84"/>
                <a:gd name="T91" fmla="*/ 56 h 56"/>
                <a:gd name="T92" fmla="*/ 38 w 84"/>
                <a:gd name="T93" fmla="*/ 54 h 56"/>
                <a:gd name="T94" fmla="*/ 32 w 84"/>
                <a:gd name="T95" fmla="*/ 52 h 56"/>
                <a:gd name="T96" fmla="*/ 32 w 84"/>
                <a:gd name="T97" fmla="*/ 52 h 56"/>
                <a:gd name="T98" fmla="*/ 28 w 84"/>
                <a:gd name="T99" fmla="*/ 50 h 56"/>
                <a:gd name="T100" fmla="*/ 26 w 84"/>
                <a:gd name="T101" fmla="*/ 48 h 56"/>
                <a:gd name="T102" fmla="*/ 24 w 84"/>
                <a:gd name="T103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" h="56">
                  <a:moveTo>
                    <a:pt x="24" y="44"/>
                  </a:moveTo>
                  <a:lnTo>
                    <a:pt x="22" y="3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2" y="6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0" y="26"/>
                  </a:lnTo>
                  <a:lnTo>
                    <a:pt x="82" y="30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2" y="42"/>
                  </a:lnTo>
                  <a:lnTo>
                    <a:pt x="80" y="44"/>
                  </a:lnTo>
                  <a:lnTo>
                    <a:pt x="80" y="4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4" y="56"/>
                  </a:lnTo>
                  <a:lnTo>
                    <a:pt x="38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28" y="50"/>
                  </a:lnTo>
                  <a:lnTo>
                    <a:pt x="26" y="48"/>
                  </a:lnTo>
                  <a:lnTo>
                    <a:pt x="24" y="4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67"/>
            <p:cNvSpPr>
              <a:spLocks/>
            </p:cNvSpPr>
            <p:nvPr/>
          </p:nvSpPr>
          <p:spPr bwMode="gray">
            <a:xfrm>
              <a:off x="679" y="2976"/>
              <a:ext cx="36" cy="44"/>
            </a:xfrm>
            <a:custGeom>
              <a:avLst/>
              <a:gdLst>
                <a:gd name="T0" fmla="*/ 0 w 36"/>
                <a:gd name="T1" fmla="*/ 18 h 44"/>
                <a:gd name="T2" fmla="*/ 0 w 36"/>
                <a:gd name="T3" fmla="*/ 16 h 44"/>
                <a:gd name="T4" fmla="*/ 0 w 36"/>
                <a:gd name="T5" fmla="*/ 14 h 44"/>
                <a:gd name="T6" fmla="*/ 0 w 36"/>
                <a:gd name="T7" fmla="*/ 12 h 44"/>
                <a:gd name="T8" fmla="*/ 2 w 36"/>
                <a:gd name="T9" fmla="*/ 8 h 44"/>
                <a:gd name="T10" fmla="*/ 4 w 36"/>
                <a:gd name="T11" fmla="*/ 6 h 44"/>
                <a:gd name="T12" fmla="*/ 8 w 36"/>
                <a:gd name="T13" fmla="*/ 2 h 44"/>
                <a:gd name="T14" fmla="*/ 14 w 36"/>
                <a:gd name="T15" fmla="*/ 0 h 44"/>
                <a:gd name="T16" fmla="*/ 18 w 36"/>
                <a:gd name="T17" fmla="*/ 0 h 44"/>
                <a:gd name="T18" fmla="*/ 20 w 36"/>
                <a:gd name="T19" fmla="*/ 0 h 44"/>
                <a:gd name="T20" fmla="*/ 24 w 36"/>
                <a:gd name="T21" fmla="*/ 0 h 44"/>
                <a:gd name="T22" fmla="*/ 26 w 36"/>
                <a:gd name="T23" fmla="*/ 2 h 44"/>
                <a:gd name="T24" fmla="*/ 28 w 36"/>
                <a:gd name="T25" fmla="*/ 2 h 44"/>
                <a:gd name="T26" fmla="*/ 30 w 36"/>
                <a:gd name="T27" fmla="*/ 4 h 44"/>
                <a:gd name="T28" fmla="*/ 32 w 36"/>
                <a:gd name="T29" fmla="*/ 4 h 44"/>
                <a:gd name="T30" fmla="*/ 34 w 36"/>
                <a:gd name="T31" fmla="*/ 8 h 44"/>
                <a:gd name="T32" fmla="*/ 36 w 36"/>
                <a:gd name="T33" fmla="*/ 12 h 44"/>
                <a:gd name="T34" fmla="*/ 36 w 36"/>
                <a:gd name="T35" fmla="*/ 20 h 44"/>
                <a:gd name="T36" fmla="*/ 34 w 36"/>
                <a:gd name="T37" fmla="*/ 28 h 44"/>
                <a:gd name="T38" fmla="*/ 30 w 36"/>
                <a:gd name="T39" fmla="*/ 34 h 44"/>
                <a:gd name="T40" fmla="*/ 30 w 36"/>
                <a:gd name="T41" fmla="*/ 34 h 44"/>
                <a:gd name="T42" fmla="*/ 28 w 36"/>
                <a:gd name="T43" fmla="*/ 38 h 44"/>
                <a:gd name="T44" fmla="*/ 24 w 36"/>
                <a:gd name="T45" fmla="*/ 40 h 44"/>
                <a:gd name="T46" fmla="*/ 20 w 36"/>
                <a:gd name="T47" fmla="*/ 44 h 44"/>
                <a:gd name="T48" fmla="*/ 18 w 36"/>
                <a:gd name="T49" fmla="*/ 44 h 44"/>
                <a:gd name="T50" fmla="*/ 16 w 36"/>
                <a:gd name="T51" fmla="*/ 44 h 44"/>
                <a:gd name="T52" fmla="*/ 14 w 36"/>
                <a:gd name="T53" fmla="*/ 42 h 44"/>
                <a:gd name="T54" fmla="*/ 10 w 36"/>
                <a:gd name="T55" fmla="*/ 40 h 44"/>
                <a:gd name="T56" fmla="*/ 8 w 36"/>
                <a:gd name="T57" fmla="*/ 38 h 44"/>
                <a:gd name="T58" fmla="*/ 0 w 36"/>
                <a:gd name="T59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44">
                  <a:moveTo>
                    <a:pt x="0" y="18"/>
                  </a:move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20"/>
                  </a:lnTo>
                  <a:lnTo>
                    <a:pt x="34" y="28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8" y="38"/>
                  </a:lnTo>
                  <a:lnTo>
                    <a:pt x="24" y="40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0" y="1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8" name="Freeform 268"/>
            <p:cNvSpPr>
              <a:spLocks/>
            </p:cNvSpPr>
            <p:nvPr/>
          </p:nvSpPr>
          <p:spPr bwMode="gray">
            <a:xfrm>
              <a:off x="647" y="2940"/>
              <a:ext cx="100" cy="70"/>
            </a:xfrm>
            <a:custGeom>
              <a:avLst/>
              <a:gdLst>
                <a:gd name="T0" fmla="*/ 0 w 100"/>
                <a:gd name="T1" fmla="*/ 26 h 70"/>
                <a:gd name="T2" fmla="*/ 18 w 100"/>
                <a:gd name="T3" fmla="*/ 20 h 70"/>
                <a:gd name="T4" fmla="*/ 22 w 100"/>
                <a:gd name="T5" fmla="*/ 16 h 70"/>
                <a:gd name="T6" fmla="*/ 24 w 100"/>
                <a:gd name="T7" fmla="*/ 8 h 70"/>
                <a:gd name="T8" fmla="*/ 22 w 100"/>
                <a:gd name="T9" fmla="*/ 0 h 70"/>
                <a:gd name="T10" fmla="*/ 24 w 100"/>
                <a:gd name="T11" fmla="*/ 0 h 70"/>
                <a:gd name="T12" fmla="*/ 30 w 100"/>
                <a:gd name="T13" fmla="*/ 0 h 70"/>
                <a:gd name="T14" fmla="*/ 36 w 100"/>
                <a:gd name="T15" fmla="*/ 2 h 70"/>
                <a:gd name="T16" fmla="*/ 38 w 100"/>
                <a:gd name="T17" fmla="*/ 4 h 70"/>
                <a:gd name="T18" fmla="*/ 40 w 100"/>
                <a:gd name="T19" fmla="*/ 6 h 70"/>
                <a:gd name="T20" fmla="*/ 44 w 100"/>
                <a:gd name="T21" fmla="*/ 6 h 70"/>
                <a:gd name="T22" fmla="*/ 52 w 100"/>
                <a:gd name="T23" fmla="*/ 10 h 70"/>
                <a:gd name="T24" fmla="*/ 62 w 100"/>
                <a:gd name="T25" fmla="*/ 10 h 70"/>
                <a:gd name="T26" fmla="*/ 64 w 100"/>
                <a:gd name="T27" fmla="*/ 8 h 70"/>
                <a:gd name="T28" fmla="*/ 64 w 100"/>
                <a:gd name="T29" fmla="*/ 6 h 70"/>
                <a:gd name="T30" fmla="*/ 66 w 100"/>
                <a:gd name="T31" fmla="*/ 4 h 70"/>
                <a:gd name="T32" fmla="*/ 70 w 100"/>
                <a:gd name="T33" fmla="*/ 2 h 70"/>
                <a:gd name="T34" fmla="*/ 76 w 100"/>
                <a:gd name="T35" fmla="*/ 4 h 70"/>
                <a:gd name="T36" fmla="*/ 78 w 100"/>
                <a:gd name="T37" fmla="*/ 8 h 70"/>
                <a:gd name="T38" fmla="*/ 80 w 100"/>
                <a:gd name="T39" fmla="*/ 14 h 70"/>
                <a:gd name="T40" fmla="*/ 84 w 100"/>
                <a:gd name="T41" fmla="*/ 22 h 70"/>
                <a:gd name="T42" fmla="*/ 88 w 100"/>
                <a:gd name="T43" fmla="*/ 28 h 70"/>
                <a:gd name="T44" fmla="*/ 90 w 100"/>
                <a:gd name="T45" fmla="*/ 36 h 70"/>
                <a:gd name="T46" fmla="*/ 96 w 100"/>
                <a:gd name="T47" fmla="*/ 50 h 70"/>
                <a:gd name="T48" fmla="*/ 100 w 100"/>
                <a:gd name="T49" fmla="*/ 64 h 70"/>
                <a:gd name="T50" fmla="*/ 96 w 100"/>
                <a:gd name="T51" fmla="*/ 70 h 70"/>
                <a:gd name="T52" fmla="*/ 88 w 100"/>
                <a:gd name="T53" fmla="*/ 66 h 70"/>
                <a:gd name="T54" fmla="*/ 78 w 100"/>
                <a:gd name="T55" fmla="*/ 60 h 70"/>
                <a:gd name="T56" fmla="*/ 78 w 100"/>
                <a:gd name="T57" fmla="*/ 60 h 70"/>
                <a:gd name="T58" fmla="*/ 72 w 100"/>
                <a:gd name="T59" fmla="*/ 60 h 70"/>
                <a:gd name="T60" fmla="*/ 68 w 100"/>
                <a:gd name="T61" fmla="*/ 60 h 70"/>
                <a:gd name="T62" fmla="*/ 68 w 100"/>
                <a:gd name="T63" fmla="*/ 54 h 70"/>
                <a:gd name="T64" fmla="*/ 68 w 100"/>
                <a:gd name="T65" fmla="*/ 46 h 70"/>
                <a:gd name="T66" fmla="*/ 62 w 100"/>
                <a:gd name="T67" fmla="*/ 40 h 70"/>
                <a:gd name="T68" fmla="*/ 50 w 100"/>
                <a:gd name="T69" fmla="*/ 36 h 70"/>
                <a:gd name="T70" fmla="*/ 48 w 100"/>
                <a:gd name="T71" fmla="*/ 36 h 70"/>
                <a:gd name="T72" fmla="*/ 40 w 100"/>
                <a:gd name="T73" fmla="*/ 40 h 70"/>
                <a:gd name="T74" fmla="*/ 32 w 100"/>
                <a:gd name="T75" fmla="*/ 46 h 70"/>
                <a:gd name="T76" fmla="*/ 18 w 100"/>
                <a:gd name="T77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70">
                  <a:moveTo>
                    <a:pt x="18" y="40"/>
                  </a:moveTo>
                  <a:lnTo>
                    <a:pt x="0" y="26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6" y="4"/>
                  </a:lnTo>
                  <a:lnTo>
                    <a:pt x="78" y="6"/>
                  </a:lnTo>
                  <a:lnTo>
                    <a:pt x="78" y="8"/>
                  </a:lnTo>
                  <a:lnTo>
                    <a:pt x="78" y="10"/>
                  </a:lnTo>
                  <a:lnTo>
                    <a:pt x="80" y="14"/>
                  </a:lnTo>
                  <a:lnTo>
                    <a:pt x="82" y="18"/>
                  </a:lnTo>
                  <a:lnTo>
                    <a:pt x="84" y="22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90" y="36"/>
                  </a:lnTo>
                  <a:lnTo>
                    <a:pt x="92" y="40"/>
                  </a:lnTo>
                  <a:lnTo>
                    <a:pt x="96" y="50"/>
                  </a:lnTo>
                  <a:lnTo>
                    <a:pt x="98" y="58"/>
                  </a:lnTo>
                  <a:lnTo>
                    <a:pt x="100" y="64"/>
                  </a:lnTo>
                  <a:lnTo>
                    <a:pt x="98" y="68"/>
                  </a:lnTo>
                  <a:lnTo>
                    <a:pt x="96" y="70"/>
                  </a:lnTo>
                  <a:lnTo>
                    <a:pt x="92" y="70"/>
                  </a:lnTo>
                  <a:lnTo>
                    <a:pt x="88" y="66"/>
                  </a:lnTo>
                  <a:lnTo>
                    <a:pt x="82" y="64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4"/>
                  </a:lnTo>
                  <a:lnTo>
                    <a:pt x="68" y="50"/>
                  </a:lnTo>
                  <a:lnTo>
                    <a:pt x="68" y="46"/>
                  </a:lnTo>
                  <a:lnTo>
                    <a:pt x="66" y="42"/>
                  </a:lnTo>
                  <a:lnTo>
                    <a:pt x="62" y="40"/>
                  </a:lnTo>
                  <a:lnTo>
                    <a:pt x="58" y="38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4" y="38"/>
                  </a:lnTo>
                  <a:lnTo>
                    <a:pt x="40" y="40"/>
                  </a:lnTo>
                  <a:lnTo>
                    <a:pt x="36" y="42"/>
                  </a:lnTo>
                  <a:lnTo>
                    <a:pt x="32" y="46"/>
                  </a:lnTo>
                  <a:lnTo>
                    <a:pt x="32" y="52"/>
                  </a:lnTo>
                  <a:lnTo>
                    <a:pt x="18" y="4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9" name="Freeform 269"/>
            <p:cNvSpPr>
              <a:spLocks/>
            </p:cNvSpPr>
            <p:nvPr/>
          </p:nvSpPr>
          <p:spPr bwMode="gray">
            <a:xfrm>
              <a:off x="735" y="2960"/>
              <a:ext cx="84" cy="88"/>
            </a:xfrm>
            <a:custGeom>
              <a:avLst/>
              <a:gdLst>
                <a:gd name="T0" fmla="*/ 42 w 84"/>
                <a:gd name="T1" fmla="*/ 84 h 88"/>
                <a:gd name="T2" fmla="*/ 44 w 84"/>
                <a:gd name="T3" fmla="*/ 78 h 88"/>
                <a:gd name="T4" fmla="*/ 44 w 84"/>
                <a:gd name="T5" fmla="*/ 68 h 88"/>
                <a:gd name="T6" fmla="*/ 42 w 84"/>
                <a:gd name="T7" fmla="*/ 66 h 88"/>
                <a:gd name="T8" fmla="*/ 36 w 84"/>
                <a:gd name="T9" fmla="*/ 64 h 88"/>
                <a:gd name="T10" fmla="*/ 32 w 84"/>
                <a:gd name="T11" fmla="*/ 64 h 88"/>
                <a:gd name="T12" fmla="*/ 28 w 84"/>
                <a:gd name="T13" fmla="*/ 62 h 88"/>
                <a:gd name="T14" fmla="*/ 26 w 84"/>
                <a:gd name="T15" fmla="*/ 54 h 88"/>
                <a:gd name="T16" fmla="*/ 26 w 84"/>
                <a:gd name="T17" fmla="*/ 48 h 88"/>
                <a:gd name="T18" fmla="*/ 24 w 84"/>
                <a:gd name="T19" fmla="*/ 46 h 88"/>
                <a:gd name="T20" fmla="*/ 18 w 84"/>
                <a:gd name="T21" fmla="*/ 42 h 88"/>
                <a:gd name="T22" fmla="*/ 10 w 84"/>
                <a:gd name="T23" fmla="*/ 48 h 88"/>
                <a:gd name="T24" fmla="*/ 10 w 84"/>
                <a:gd name="T25" fmla="*/ 44 h 88"/>
                <a:gd name="T26" fmla="*/ 10 w 84"/>
                <a:gd name="T27" fmla="*/ 36 h 88"/>
                <a:gd name="T28" fmla="*/ 8 w 84"/>
                <a:gd name="T29" fmla="*/ 32 h 88"/>
                <a:gd name="T30" fmla="*/ 4 w 84"/>
                <a:gd name="T31" fmla="*/ 24 h 88"/>
                <a:gd name="T32" fmla="*/ 2 w 84"/>
                <a:gd name="T33" fmla="*/ 14 h 88"/>
                <a:gd name="T34" fmla="*/ 0 w 84"/>
                <a:gd name="T35" fmla="*/ 6 h 88"/>
                <a:gd name="T36" fmla="*/ 6 w 84"/>
                <a:gd name="T37" fmla="*/ 8 h 88"/>
                <a:gd name="T38" fmla="*/ 16 w 84"/>
                <a:gd name="T39" fmla="*/ 6 h 88"/>
                <a:gd name="T40" fmla="*/ 22 w 84"/>
                <a:gd name="T41" fmla="*/ 4 h 88"/>
                <a:gd name="T42" fmla="*/ 24 w 84"/>
                <a:gd name="T43" fmla="*/ 0 h 88"/>
                <a:gd name="T44" fmla="*/ 30 w 84"/>
                <a:gd name="T45" fmla="*/ 2 h 88"/>
                <a:gd name="T46" fmla="*/ 32 w 84"/>
                <a:gd name="T47" fmla="*/ 4 h 88"/>
                <a:gd name="T48" fmla="*/ 36 w 84"/>
                <a:gd name="T49" fmla="*/ 4 h 88"/>
                <a:gd name="T50" fmla="*/ 38 w 84"/>
                <a:gd name="T51" fmla="*/ 2 h 88"/>
                <a:gd name="T52" fmla="*/ 42 w 84"/>
                <a:gd name="T53" fmla="*/ 0 h 88"/>
                <a:gd name="T54" fmla="*/ 50 w 84"/>
                <a:gd name="T55" fmla="*/ 0 h 88"/>
                <a:gd name="T56" fmla="*/ 58 w 84"/>
                <a:gd name="T57" fmla="*/ 2 h 88"/>
                <a:gd name="T58" fmla="*/ 64 w 84"/>
                <a:gd name="T59" fmla="*/ 0 h 88"/>
                <a:gd name="T60" fmla="*/ 72 w 84"/>
                <a:gd name="T61" fmla="*/ 0 h 88"/>
                <a:gd name="T62" fmla="*/ 76 w 84"/>
                <a:gd name="T63" fmla="*/ 4 h 88"/>
                <a:gd name="T64" fmla="*/ 78 w 84"/>
                <a:gd name="T65" fmla="*/ 12 h 88"/>
                <a:gd name="T66" fmla="*/ 82 w 84"/>
                <a:gd name="T67" fmla="*/ 32 h 88"/>
                <a:gd name="T68" fmla="*/ 80 w 84"/>
                <a:gd name="T69" fmla="*/ 46 h 88"/>
                <a:gd name="T70" fmla="*/ 76 w 84"/>
                <a:gd name="T71" fmla="*/ 68 h 88"/>
                <a:gd name="T72" fmla="*/ 84 w 84"/>
                <a:gd name="T73" fmla="*/ 88 h 88"/>
                <a:gd name="T74" fmla="*/ 42 w 84"/>
                <a:gd name="T75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" h="88">
                  <a:moveTo>
                    <a:pt x="42" y="86"/>
                  </a:moveTo>
                  <a:lnTo>
                    <a:pt x="42" y="84"/>
                  </a:lnTo>
                  <a:lnTo>
                    <a:pt x="44" y="82"/>
                  </a:lnTo>
                  <a:lnTo>
                    <a:pt x="44" y="78"/>
                  </a:lnTo>
                  <a:lnTo>
                    <a:pt x="46" y="74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2" y="66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28" y="62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18" y="42"/>
                  </a:lnTo>
                  <a:lnTo>
                    <a:pt x="14" y="44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8" y="32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76" y="8"/>
                  </a:lnTo>
                  <a:lnTo>
                    <a:pt x="78" y="12"/>
                  </a:lnTo>
                  <a:lnTo>
                    <a:pt x="80" y="20"/>
                  </a:lnTo>
                  <a:lnTo>
                    <a:pt x="82" y="32"/>
                  </a:lnTo>
                  <a:lnTo>
                    <a:pt x="80" y="42"/>
                  </a:lnTo>
                  <a:lnTo>
                    <a:pt x="80" y="46"/>
                  </a:lnTo>
                  <a:lnTo>
                    <a:pt x="78" y="56"/>
                  </a:lnTo>
                  <a:lnTo>
                    <a:pt x="76" y="68"/>
                  </a:lnTo>
                  <a:lnTo>
                    <a:pt x="78" y="76"/>
                  </a:lnTo>
                  <a:lnTo>
                    <a:pt x="84" y="88"/>
                  </a:lnTo>
                  <a:lnTo>
                    <a:pt x="66" y="82"/>
                  </a:lnTo>
                  <a:lnTo>
                    <a:pt x="42" y="8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0" name="Freeform 270"/>
            <p:cNvSpPr>
              <a:spLocks/>
            </p:cNvSpPr>
            <p:nvPr/>
          </p:nvSpPr>
          <p:spPr bwMode="gray">
            <a:xfrm>
              <a:off x="773" y="2924"/>
              <a:ext cx="74" cy="38"/>
            </a:xfrm>
            <a:custGeom>
              <a:avLst/>
              <a:gdLst>
                <a:gd name="T0" fmla="*/ 28 w 74"/>
                <a:gd name="T1" fmla="*/ 8 h 38"/>
                <a:gd name="T2" fmla="*/ 28 w 74"/>
                <a:gd name="T3" fmla="*/ 8 h 38"/>
                <a:gd name="T4" fmla="*/ 24 w 74"/>
                <a:gd name="T5" fmla="*/ 8 h 38"/>
                <a:gd name="T6" fmla="*/ 20 w 74"/>
                <a:gd name="T7" fmla="*/ 8 h 38"/>
                <a:gd name="T8" fmla="*/ 16 w 74"/>
                <a:gd name="T9" fmla="*/ 10 h 38"/>
                <a:gd name="T10" fmla="*/ 12 w 74"/>
                <a:gd name="T11" fmla="*/ 12 h 38"/>
                <a:gd name="T12" fmla="*/ 8 w 74"/>
                <a:gd name="T13" fmla="*/ 16 h 38"/>
                <a:gd name="T14" fmla="*/ 4 w 74"/>
                <a:gd name="T15" fmla="*/ 22 h 38"/>
                <a:gd name="T16" fmla="*/ 0 w 74"/>
                <a:gd name="T17" fmla="*/ 38 h 38"/>
                <a:gd name="T18" fmla="*/ 0 w 74"/>
                <a:gd name="T19" fmla="*/ 38 h 38"/>
                <a:gd name="T20" fmla="*/ 2 w 74"/>
                <a:gd name="T21" fmla="*/ 38 h 38"/>
                <a:gd name="T22" fmla="*/ 6 w 74"/>
                <a:gd name="T23" fmla="*/ 36 h 38"/>
                <a:gd name="T24" fmla="*/ 10 w 74"/>
                <a:gd name="T25" fmla="*/ 36 h 38"/>
                <a:gd name="T26" fmla="*/ 16 w 74"/>
                <a:gd name="T27" fmla="*/ 38 h 38"/>
                <a:gd name="T28" fmla="*/ 16 w 74"/>
                <a:gd name="T29" fmla="*/ 38 h 38"/>
                <a:gd name="T30" fmla="*/ 18 w 74"/>
                <a:gd name="T31" fmla="*/ 38 h 38"/>
                <a:gd name="T32" fmla="*/ 22 w 74"/>
                <a:gd name="T33" fmla="*/ 38 h 38"/>
                <a:gd name="T34" fmla="*/ 28 w 74"/>
                <a:gd name="T35" fmla="*/ 36 h 38"/>
                <a:gd name="T36" fmla="*/ 28 w 74"/>
                <a:gd name="T37" fmla="*/ 36 h 38"/>
                <a:gd name="T38" fmla="*/ 30 w 74"/>
                <a:gd name="T39" fmla="*/ 36 h 38"/>
                <a:gd name="T40" fmla="*/ 32 w 74"/>
                <a:gd name="T41" fmla="*/ 36 h 38"/>
                <a:gd name="T42" fmla="*/ 36 w 74"/>
                <a:gd name="T43" fmla="*/ 36 h 38"/>
                <a:gd name="T44" fmla="*/ 36 w 74"/>
                <a:gd name="T45" fmla="*/ 36 h 38"/>
                <a:gd name="T46" fmla="*/ 36 w 74"/>
                <a:gd name="T47" fmla="*/ 34 h 38"/>
                <a:gd name="T48" fmla="*/ 36 w 74"/>
                <a:gd name="T49" fmla="*/ 32 h 38"/>
                <a:gd name="T50" fmla="*/ 38 w 74"/>
                <a:gd name="T51" fmla="*/ 30 h 38"/>
                <a:gd name="T52" fmla="*/ 40 w 74"/>
                <a:gd name="T53" fmla="*/ 28 h 38"/>
                <a:gd name="T54" fmla="*/ 40 w 74"/>
                <a:gd name="T55" fmla="*/ 26 h 38"/>
                <a:gd name="T56" fmla="*/ 42 w 74"/>
                <a:gd name="T57" fmla="*/ 24 h 38"/>
                <a:gd name="T58" fmla="*/ 44 w 74"/>
                <a:gd name="T59" fmla="*/ 22 h 38"/>
                <a:gd name="T60" fmla="*/ 46 w 74"/>
                <a:gd name="T61" fmla="*/ 22 h 38"/>
                <a:gd name="T62" fmla="*/ 50 w 74"/>
                <a:gd name="T63" fmla="*/ 20 h 38"/>
                <a:gd name="T64" fmla="*/ 60 w 74"/>
                <a:gd name="T65" fmla="*/ 20 h 38"/>
                <a:gd name="T66" fmla="*/ 62 w 74"/>
                <a:gd name="T67" fmla="*/ 20 h 38"/>
                <a:gd name="T68" fmla="*/ 64 w 74"/>
                <a:gd name="T69" fmla="*/ 22 h 38"/>
                <a:gd name="T70" fmla="*/ 68 w 74"/>
                <a:gd name="T71" fmla="*/ 22 h 38"/>
                <a:gd name="T72" fmla="*/ 70 w 74"/>
                <a:gd name="T73" fmla="*/ 22 h 38"/>
                <a:gd name="T74" fmla="*/ 72 w 74"/>
                <a:gd name="T75" fmla="*/ 22 h 38"/>
                <a:gd name="T76" fmla="*/ 74 w 74"/>
                <a:gd name="T77" fmla="*/ 20 h 38"/>
                <a:gd name="T78" fmla="*/ 74 w 74"/>
                <a:gd name="T79" fmla="*/ 20 h 38"/>
                <a:gd name="T80" fmla="*/ 74 w 74"/>
                <a:gd name="T81" fmla="*/ 18 h 38"/>
                <a:gd name="T82" fmla="*/ 72 w 74"/>
                <a:gd name="T83" fmla="*/ 16 h 38"/>
                <a:gd name="T84" fmla="*/ 70 w 74"/>
                <a:gd name="T85" fmla="*/ 16 h 38"/>
                <a:gd name="T86" fmla="*/ 66 w 74"/>
                <a:gd name="T87" fmla="*/ 14 h 38"/>
                <a:gd name="T88" fmla="*/ 64 w 74"/>
                <a:gd name="T89" fmla="*/ 12 h 38"/>
                <a:gd name="T90" fmla="*/ 62 w 74"/>
                <a:gd name="T91" fmla="*/ 8 h 38"/>
                <a:gd name="T92" fmla="*/ 60 w 74"/>
                <a:gd name="T93" fmla="*/ 4 h 38"/>
                <a:gd name="T94" fmla="*/ 60 w 74"/>
                <a:gd name="T95" fmla="*/ 2 h 38"/>
                <a:gd name="T96" fmla="*/ 58 w 74"/>
                <a:gd name="T97" fmla="*/ 0 h 38"/>
                <a:gd name="T98" fmla="*/ 58 w 74"/>
                <a:gd name="T99" fmla="*/ 0 h 38"/>
                <a:gd name="T100" fmla="*/ 56 w 74"/>
                <a:gd name="T101" fmla="*/ 0 h 38"/>
                <a:gd name="T102" fmla="*/ 54 w 74"/>
                <a:gd name="T103" fmla="*/ 2 h 38"/>
                <a:gd name="T104" fmla="*/ 50 w 74"/>
                <a:gd name="T105" fmla="*/ 2 h 38"/>
                <a:gd name="T106" fmla="*/ 46 w 74"/>
                <a:gd name="T107" fmla="*/ 4 h 38"/>
                <a:gd name="T108" fmla="*/ 40 w 74"/>
                <a:gd name="T109" fmla="*/ 6 h 38"/>
                <a:gd name="T110" fmla="*/ 36 w 74"/>
                <a:gd name="T111" fmla="*/ 8 h 38"/>
                <a:gd name="T112" fmla="*/ 28 w 74"/>
                <a:gd name="T11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" h="38">
                  <a:moveTo>
                    <a:pt x="28" y="8"/>
                  </a:moveTo>
                  <a:lnTo>
                    <a:pt x="28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50" y="20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22"/>
                  </a:lnTo>
                  <a:lnTo>
                    <a:pt x="68" y="22"/>
                  </a:lnTo>
                  <a:lnTo>
                    <a:pt x="70" y="22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8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1" name="Freeform 271"/>
            <p:cNvSpPr>
              <a:spLocks/>
            </p:cNvSpPr>
            <p:nvPr/>
          </p:nvSpPr>
          <p:spPr bwMode="gray">
            <a:xfrm>
              <a:off x="809" y="2944"/>
              <a:ext cx="32" cy="106"/>
            </a:xfrm>
            <a:custGeom>
              <a:avLst/>
              <a:gdLst>
                <a:gd name="T0" fmla="*/ 14 w 32"/>
                <a:gd name="T1" fmla="*/ 0 h 106"/>
                <a:gd name="T2" fmla="*/ 14 w 32"/>
                <a:gd name="T3" fmla="*/ 0 h 106"/>
                <a:gd name="T4" fmla="*/ 12 w 32"/>
                <a:gd name="T5" fmla="*/ 0 h 106"/>
                <a:gd name="T6" fmla="*/ 8 w 32"/>
                <a:gd name="T7" fmla="*/ 2 h 106"/>
                <a:gd name="T8" fmla="*/ 6 w 32"/>
                <a:gd name="T9" fmla="*/ 4 h 106"/>
                <a:gd name="T10" fmla="*/ 4 w 32"/>
                <a:gd name="T11" fmla="*/ 6 h 106"/>
                <a:gd name="T12" fmla="*/ 4 w 32"/>
                <a:gd name="T13" fmla="*/ 8 h 106"/>
                <a:gd name="T14" fmla="*/ 4 w 32"/>
                <a:gd name="T15" fmla="*/ 10 h 106"/>
                <a:gd name="T16" fmla="*/ 2 w 32"/>
                <a:gd name="T17" fmla="*/ 12 h 106"/>
                <a:gd name="T18" fmla="*/ 0 w 32"/>
                <a:gd name="T19" fmla="*/ 12 h 106"/>
                <a:gd name="T20" fmla="*/ 0 w 32"/>
                <a:gd name="T21" fmla="*/ 14 h 106"/>
                <a:gd name="T22" fmla="*/ 2 w 32"/>
                <a:gd name="T23" fmla="*/ 18 h 106"/>
                <a:gd name="T24" fmla="*/ 2 w 32"/>
                <a:gd name="T25" fmla="*/ 24 h 106"/>
                <a:gd name="T26" fmla="*/ 4 w 32"/>
                <a:gd name="T27" fmla="*/ 28 h 106"/>
                <a:gd name="T28" fmla="*/ 6 w 32"/>
                <a:gd name="T29" fmla="*/ 32 h 106"/>
                <a:gd name="T30" fmla="*/ 6 w 32"/>
                <a:gd name="T31" fmla="*/ 36 h 106"/>
                <a:gd name="T32" fmla="*/ 6 w 32"/>
                <a:gd name="T33" fmla="*/ 40 h 106"/>
                <a:gd name="T34" fmla="*/ 6 w 32"/>
                <a:gd name="T35" fmla="*/ 44 h 106"/>
                <a:gd name="T36" fmla="*/ 8 w 32"/>
                <a:gd name="T37" fmla="*/ 50 h 106"/>
                <a:gd name="T38" fmla="*/ 6 w 32"/>
                <a:gd name="T39" fmla="*/ 58 h 106"/>
                <a:gd name="T40" fmla="*/ 6 w 32"/>
                <a:gd name="T41" fmla="*/ 58 h 106"/>
                <a:gd name="T42" fmla="*/ 6 w 32"/>
                <a:gd name="T43" fmla="*/ 62 h 106"/>
                <a:gd name="T44" fmla="*/ 4 w 32"/>
                <a:gd name="T45" fmla="*/ 68 h 106"/>
                <a:gd name="T46" fmla="*/ 4 w 32"/>
                <a:gd name="T47" fmla="*/ 74 h 106"/>
                <a:gd name="T48" fmla="*/ 2 w 32"/>
                <a:gd name="T49" fmla="*/ 80 h 106"/>
                <a:gd name="T50" fmla="*/ 2 w 32"/>
                <a:gd name="T51" fmla="*/ 88 h 106"/>
                <a:gd name="T52" fmla="*/ 10 w 32"/>
                <a:gd name="T53" fmla="*/ 104 h 106"/>
                <a:gd name="T54" fmla="*/ 28 w 32"/>
                <a:gd name="T55" fmla="*/ 106 h 106"/>
                <a:gd name="T56" fmla="*/ 28 w 32"/>
                <a:gd name="T57" fmla="*/ 102 h 106"/>
                <a:gd name="T58" fmla="*/ 30 w 32"/>
                <a:gd name="T59" fmla="*/ 88 h 106"/>
                <a:gd name="T60" fmla="*/ 32 w 32"/>
                <a:gd name="T61" fmla="*/ 74 h 106"/>
                <a:gd name="T62" fmla="*/ 32 w 32"/>
                <a:gd name="T63" fmla="*/ 62 h 106"/>
                <a:gd name="T64" fmla="*/ 32 w 32"/>
                <a:gd name="T65" fmla="*/ 50 h 106"/>
                <a:gd name="T66" fmla="*/ 30 w 32"/>
                <a:gd name="T67" fmla="*/ 40 h 106"/>
                <a:gd name="T68" fmla="*/ 30 w 32"/>
                <a:gd name="T69" fmla="*/ 36 h 106"/>
                <a:gd name="T70" fmla="*/ 24 w 32"/>
                <a:gd name="T71" fmla="*/ 8 h 106"/>
                <a:gd name="T72" fmla="*/ 20 w 32"/>
                <a:gd name="T73" fmla="*/ 2 h 106"/>
                <a:gd name="T74" fmla="*/ 14 w 32"/>
                <a:gd name="T7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106">
                  <a:moveTo>
                    <a:pt x="14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8" y="50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62"/>
                  </a:lnTo>
                  <a:lnTo>
                    <a:pt x="4" y="68"/>
                  </a:lnTo>
                  <a:lnTo>
                    <a:pt x="4" y="74"/>
                  </a:lnTo>
                  <a:lnTo>
                    <a:pt x="2" y="80"/>
                  </a:lnTo>
                  <a:lnTo>
                    <a:pt x="2" y="88"/>
                  </a:lnTo>
                  <a:lnTo>
                    <a:pt x="10" y="104"/>
                  </a:lnTo>
                  <a:lnTo>
                    <a:pt x="28" y="106"/>
                  </a:lnTo>
                  <a:lnTo>
                    <a:pt x="28" y="102"/>
                  </a:lnTo>
                  <a:lnTo>
                    <a:pt x="30" y="88"/>
                  </a:lnTo>
                  <a:lnTo>
                    <a:pt x="32" y="74"/>
                  </a:lnTo>
                  <a:lnTo>
                    <a:pt x="32" y="62"/>
                  </a:lnTo>
                  <a:lnTo>
                    <a:pt x="32" y="50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24" y="8"/>
                  </a:lnTo>
                  <a:lnTo>
                    <a:pt x="20" y="2"/>
                  </a:lnTo>
                  <a:lnTo>
                    <a:pt x="1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2" name="Freeform 272"/>
            <p:cNvSpPr>
              <a:spLocks/>
            </p:cNvSpPr>
            <p:nvPr/>
          </p:nvSpPr>
          <p:spPr bwMode="gray">
            <a:xfrm>
              <a:off x="829" y="2944"/>
              <a:ext cx="26" cy="106"/>
            </a:xfrm>
            <a:custGeom>
              <a:avLst/>
              <a:gdLst>
                <a:gd name="T0" fmla="*/ 0 w 26"/>
                <a:gd name="T1" fmla="*/ 2 h 106"/>
                <a:gd name="T2" fmla="*/ 0 w 26"/>
                <a:gd name="T3" fmla="*/ 2 h 106"/>
                <a:gd name="T4" fmla="*/ 4 w 26"/>
                <a:gd name="T5" fmla="*/ 0 h 106"/>
                <a:gd name="T6" fmla="*/ 8 w 26"/>
                <a:gd name="T7" fmla="*/ 2 h 106"/>
                <a:gd name="T8" fmla="*/ 14 w 26"/>
                <a:gd name="T9" fmla="*/ 2 h 106"/>
                <a:gd name="T10" fmla="*/ 14 w 26"/>
                <a:gd name="T11" fmla="*/ 4 h 106"/>
                <a:gd name="T12" fmla="*/ 14 w 26"/>
                <a:gd name="T13" fmla="*/ 6 h 106"/>
                <a:gd name="T14" fmla="*/ 14 w 26"/>
                <a:gd name="T15" fmla="*/ 8 h 106"/>
                <a:gd name="T16" fmla="*/ 14 w 26"/>
                <a:gd name="T17" fmla="*/ 10 h 106"/>
                <a:gd name="T18" fmla="*/ 16 w 26"/>
                <a:gd name="T19" fmla="*/ 12 h 106"/>
                <a:gd name="T20" fmla="*/ 18 w 26"/>
                <a:gd name="T21" fmla="*/ 14 h 106"/>
                <a:gd name="T22" fmla="*/ 18 w 26"/>
                <a:gd name="T23" fmla="*/ 14 h 106"/>
                <a:gd name="T24" fmla="*/ 20 w 26"/>
                <a:gd name="T25" fmla="*/ 18 h 106"/>
                <a:gd name="T26" fmla="*/ 24 w 26"/>
                <a:gd name="T27" fmla="*/ 22 h 106"/>
                <a:gd name="T28" fmla="*/ 24 w 26"/>
                <a:gd name="T29" fmla="*/ 28 h 106"/>
                <a:gd name="T30" fmla="*/ 26 w 26"/>
                <a:gd name="T31" fmla="*/ 36 h 106"/>
                <a:gd name="T32" fmla="*/ 26 w 26"/>
                <a:gd name="T33" fmla="*/ 42 h 106"/>
                <a:gd name="T34" fmla="*/ 26 w 26"/>
                <a:gd name="T35" fmla="*/ 56 h 106"/>
                <a:gd name="T36" fmla="*/ 26 w 26"/>
                <a:gd name="T37" fmla="*/ 74 h 106"/>
                <a:gd name="T38" fmla="*/ 26 w 26"/>
                <a:gd name="T39" fmla="*/ 90 h 106"/>
                <a:gd name="T40" fmla="*/ 26 w 26"/>
                <a:gd name="T41" fmla="*/ 96 h 106"/>
                <a:gd name="T42" fmla="*/ 24 w 26"/>
                <a:gd name="T43" fmla="*/ 96 h 106"/>
                <a:gd name="T44" fmla="*/ 20 w 26"/>
                <a:gd name="T45" fmla="*/ 98 h 106"/>
                <a:gd name="T46" fmla="*/ 18 w 26"/>
                <a:gd name="T47" fmla="*/ 100 h 106"/>
                <a:gd name="T48" fmla="*/ 14 w 26"/>
                <a:gd name="T49" fmla="*/ 102 h 106"/>
                <a:gd name="T50" fmla="*/ 8 w 26"/>
                <a:gd name="T51" fmla="*/ 106 h 106"/>
                <a:gd name="T52" fmla="*/ 8 w 26"/>
                <a:gd name="T53" fmla="*/ 102 h 106"/>
                <a:gd name="T54" fmla="*/ 10 w 26"/>
                <a:gd name="T55" fmla="*/ 88 h 106"/>
                <a:gd name="T56" fmla="*/ 12 w 26"/>
                <a:gd name="T57" fmla="*/ 74 h 106"/>
                <a:gd name="T58" fmla="*/ 12 w 26"/>
                <a:gd name="T59" fmla="*/ 60 h 106"/>
                <a:gd name="T60" fmla="*/ 10 w 26"/>
                <a:gd name="T61" fmla="*/ 48 h 106"/>
                <a:gd name="T62" fmla="*/ 10 w 26"/>
                <a:gd name="T63" fmla="*/ 40 h 106"/>
                <a:gd name="T64" fmla="*/ 10 w 26"/>
                <a:gd name="T65" fmla="*/ 34 h 106"/>
                <a:gd name="T66" fmla="*/ 8 w 26"/>
                <a:gd name="T67" fmla="*/ 28 h 106"/>
                <a:gd name="T68" fmla="*/ 6 w 26"/>
                <a:gd name="T69" fmla="*/ 10 h 106"/>
                <a:gd name="T70" fmla="*/ 4 w 26"/>
                <a:gd name="T71" fmla="*/ 10 h 106"/>
                <a:gd name="T72" fmla="*/ 4 w 26"/>
                <a:gd name="T73" fmla="*/ 8 h 106"/>
                <a:gd name="T74" fmla="*/ 2 w 26"/>
                <a:gd name="T75" fmla="*/ 4 h 106"/>
                <a:gd name="T76" fmla="*/ 2 w 26"/>
                <a:gd name="T77" fmla="*/ 2 h 106"/>
                <a:gd name="T78" fmla="*/ 0 w 26"/>
                <a:gd name="T79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106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8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6" y="36"/>
                  </a:lnTo>
                  <a:lnTo>
                    <a:pt x="26" y="42"/>
                  </a:lnTo>
                  <a:lnTo>
                    <a:pt x="26" y="56"/>
                  </a:lnTo>
                  <a:lnTo>
                    <a:pt x="26" y="74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18" y="100"/>
                  </a:lnTo>
                  <a:lnTo>
                    <a:pt x="14" y="102"/>
                  </a:lnTo>
                  <a:lnTo>
                    <a:pt x="8" y="106"/>
                  </a:lnTo>
                  <a:lnTo>
                    <a:pt x="8" y="102"/>
                  </a:lnTo>
                  <a:lnTo>
                    <a:pt x="10" y="88"/>
                  </a:lnTo>
                  <a:lnTo>
                    <a:pt x="12" y="74"/>
                  </a:lnTo>
                  <a:lnTo>
                    <a:pt x="12" y="60"/>
                  </a:lnTo>
                  <a:lnTo>
                    <a:pt x="10" y="48"/>
                  </a:lnTo>
                  <a:lnTo>
                    <a:pt x="10" y="40"/>
                  </a:lnTo>
                  <a:lnTo>
                    <a:pt x="10" y="34"/>
                  </a:lnTo>
                  <a:lnTo>
                    <a:pt x="8" y="2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3" name="Freeform 273"/>
            <p:cNvSpPr>
              <a:spLocks/>
            </p:cNvSpPr>
            <p:nvPr/>
          </p:nvSpPr>
          <p:spPr bwMode="gray">
            <a:xfrm>
              <a:off x="841" y="2938"/>
              <a:ext cx="42" cy="102"/>
            </a:xfrm>
            <a:custGeom>
              <a:avLst/>
              <a:gdLst>
                <a:gd name="T0" fmla="*/ 14 w 42"/>
                <a:gd name="T1" fmla="*/ 102 h 102"/>
                <a:gd name="T2" fmla="*/ 14 w 42"/>
                <a:gd name="T3" fmla="*/ 96 h 102"/>
                <a:gd name="T4" fmla="*/ 14 w 42"/>
                <a:gd name="T5" fmla="*/ 82 h 102"/>
                <a:gd name="T6" fmla="*/ 14 w 42"/>
                <a:gd name="T7" fmla="*/ 64 h 102"/>
                <a:gd name="T8" fmla="*/ 14 w 42"/>
                <a:gd name="T9" fmla="*/ 46 h 102"/>
                <a:gd name="T10" fmla="*/ 14 w 42"/>
                <a:gd name="T11" fmla="*/ 36 h 102"/>
                <a:gd name="T12" fmla="*/ 12 w 42"/>
                <a:gd name="T13" fmla="*/ 30 h 102"/>
                <a:gd name="T14" fmla="*/ 8 w 42"/>
                <a:gd name="T15" fmla="*/ 24 h 102"/>
                <a:gd name="T16" fmla="*/ 6 w 42"/>
                <a:gd name="T17" fmla="*/ 20 h 102"/>
                <a:gd name="T18" fmla="*/ 2 w 42"/>
                <a:gd name="T19" fmla="*/ 18 h 102"/>
                <a:gd name="T20" fmla="*/ 0 w 42"/>
                <a:gd name="T21" fmla="*/ 12 h 102"/>
                <a:gd name="T22" fmla="*/ 2 w 42"/>
                <a:gd name="T23" fmla="*/ 8 h 102"/>
                <a:gd name="T24" fmla="*/ 14 w 42"/>
                <a:gd name="T25" fmla="*/ 8 h 102"/>
                <a:gd name="T26" fmla="*/ 16 w 42"/>
                <a:gd name="T27" fmla="*/ 0 h 102"/>
                <a:gd name="T28" fmla="*/ 28 w 42"/>
                <a:gd name="T29" fmla="*/ 10 h 102"/>
                <a:gd name="T30" fmla="*/ 30 w 42"/>
                <a:gd name="T31" fmla="*/ 12 h 102"/>
                <a:gd name="T32" fmla="*/ 34 w 42"/>
                <a:gd name="T33" fmla="*/ 16 h 102"/>
                <a:gd name="T34" fmla="*/ 40 w 42"/>
                <a:gd name="T35" fmla="*/ 22 h 102"/>
                <a:gd name="T36" fmla="*/ 42 w 42"/>
                <a:gd name="T37" fmla="*/ 34 h 102"/>
                <a:gd name="T38" fmla="*/ 38 w 42"/>
                <a:gd name="T39" fmla="*/ 48 h 102"/>
                <a:gd name="T40" fmla="*/ 38 w 42"/>
                <a:gd name="T41" fmla="*/ 52 h 102"/>
                <a:gd name="T42" fmla="*/ 36 w 42"/>
                <a:gd name="T43" fmla="*/ 64 h 102"/>
                <a:gd name="T44" fmla="*/ 36 w 42"/>
                <a:gd name="T45" fmla="*/ 82 h 102"/>
                <a:gd name="T46" fmla="*/ 34 w 42"/>
                <a:gd name="T47" fmla="*/ 98 h 102"/>
                <a:gd name="T48" fmla="*/ 14 w 42"/>
                <a:gd name="T4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02">
                  <a:moveTo>
                    <a:pt x="14" y="102"/>
                  </a:moveTo>
                  <a:lnTo>
                    <a:pt x="14" y="96"/>
                  </a:lnTo>
                  <a:lnTo>
                    <a:pt x="14" y="82"/>
                  </a:lnTo>
                  <a:lnTo>
                    <a:pt x="14" y="64"/>
                  </a:lnTo>
                  <a:lnTo>
                    <a:pt x="14" y="46"/>
                  </a:lnTo>
                  <a:lnTo>
                    <a:pt x="14" y="36"/>
                  </a:lnTo>
                  <a:lnTo>
                    <a:pt x="12" y="30"/>
                  </a:lnTo>
                  <a:lnTo>
                    <a:pt x="8" y="24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4" y="16"/>
                  </a:lnTo>
                  <a:lnTo>
                    <a:pt x="40" y="22"/>
                  </a:lnTo>
                  <a:lnTo>
                    <a:pt x="42" y="34"/>
                  </a:lnTo>
                  <a:lnTo>
                    <a:pt x="38" y="48"/>
                  </a:lnTo>
                  <a:lnTo>
                    <a:pt x="38" y="52"/>
                  </a:lnTo>
                  <a:lnTo>
                    <a:pt x="36" y="64"/>
                  </a:lnTo>
                  <a:lnTo>
                    <a:pt x="36" y="82"/>
                  </a:lnTo>
                  <a:lnTo>
                    <a:pt x="34" y="98"/>
                  </a:lnTo>
                  <a:lnTo>
                    <a:pt x="14" y="10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4" name="Freeform 274"/>
            <p:cNvSpPr>
              <a:spLocks/>
            </p:cNvSpPr>
            <p:nvPr/>
          </p:nvSpPr>
          <p:spPr bwMode="gray">
            <a:xfrm>
              <a:off x="683" y="2614"/>
              <a:ext cx="158" cy="126"/>
            </a:xfrm>
            <a:custGeom>
              <a:avLst/>
              <a:gdLst>
                <a:gd name="T0" fmla="*/ 0 w 158"/>
                <a:gd name="T1" fmla="*/ 120 h 126"/>
                <a:gd name="T2" fmla="*/ 2 w 158"/>
                <a:gd name="T3" fmla="*/ 118 h 126"/>
                <a:gd name="T4" fmla="*/ 2 w 158"/>
                <a:gd name="T5" fmla="*/ 116 h 126"/>
                <a:gd name="T6" fmla="*/ 14 w 158"/>
                <a:gd name="T7" fmla="*/ 112 h 126"/>
                <a:gd name="T8" fmla="*/ 22 w 158"/>
                <a:gd name="T9" fmla="*/ 106 h 126"/>
                <a:gd name="T10" fmla="*/ 30 w 158"/>
                <a:gd name="T11" fmla="*/ 98 h 126"/>
                <a:gd name="T12" fmla="*/ 38 w 158"/>
                <a:gd name="T13" fmla="*/ 90 h 126"/>
                <a:gd name="T14" fmla="*/ 44 w 158"/>
                <a:gd name="T15" fmla="*/ 82 h 126"/>
                <a:gd name="T16" fmla="*/ 46 w 158"/>
                <a:gd name="T17" fmla="*/ 80 h 126"/>
                <a:gd name="T18" fmla="*/ 46 w 158"/>
                <a:gd name="T19" fmla="*/ 68 h 126"/>
                <a:gd name="T20" fmla="*/ 50 w 158"/>
                <a:gd name="T21" fmla="*/ 60 h 126"/>
                <a:gd name="T22" fmla="*/ 56 w 158"/>
                <a:gd name="T23" fmla="*/ 54 h 126"/>
                <a:gd name="T24" fmla="*/ 60 w 158"/>
                <a:gd name="T25" fmla="*/ 48 h 126"/>
                <a:gd name="T26" fmla="*/ 60 w 158"/>
                <a:gd name="T27" fmla="*/ 44 h 126"/>
                <a:gd name="T28" fmla="*/ 64 w 158"/>
                <a:gd name="T29" fmla="*/ 40 h 126"/>
                <a:gd name="T30" fmla="*/ 66 w 158"/>
                <a:gd name="T31" fmla="*/ 36 h 126"/>
                <a:gd name="T32" fmla="*/ 70 w 158"/>
                <a:gd name="T33" fmla="*/ 34 h 126"/>
                <a:gd name="T34" fmla="*/ 74 w 158"/>
                <a:gd name="T35" fmla="*/ 32 h 126"/>
                <a:gd name="T36" fmla="*/ 76 w 158"/>
                <a:gd name="T37" fmla="*/ 30 h 126"/>
                <a:gd name="T38" fmla="*/ 78 w 158"/>
                <a:gd name="T39" fmla="*/ 30 h 126"/>
                <a:gd name="T40" fmla="*/ 76 w 158"/>
                <a:gd name="T41" fmla="*/ 20 h 126"/>
                <a:gd name="T42" fmla="*/ 76 w 158"/>
                <a:gd name="T43" fmla="*/ 14 h 126"/>
                <a:gd name="T44" fmla="*/ 78 w 158"/>
                <a:gd name="T45" fmla="*/ 8 h 126"/>
                <a:gd name="T46" fmla="*/ 78 w 158"/>
                <a:gd name="T47" fmla="*/ 4 h 126"/>
                <a:gd name="T48" fmla="*/ 80 w 158"/>
                <a:gd name="T49" fmla="*/ 0 h 126"/>
                <a:gd name="T50" fmla="*/ 80 w 158"/>
                <a:gd name="T51" fmla="*/ 0 h 126"/>
                <a:gd name="T52" fmla="*/ 82 w 158"/>
                <a:gd name="T53" fmla="*/ 0 h 126"/>
                <a:gd name="T54" fmla="*/ 84 w 158"/>
                <a:gd name="T55" fmla="*/ 2 h 126"/>
                <a:gd name="T56" fmla="*/ 88 w 158"/>
                <a:gd name="T57" fmla="*/ 4 h 126"/>
                <a:gd name="T58" fmla="*/ 92 w 158"/>
                <a:gd name="T59" fmla="*/ 6 h 126"/>
                <a:gd name="T60" fmla="*/ 98 w 158"/>
                <a:gd name="T61" fmla="*/ 8 h 126"/>
                <a:gd name="T62" fmla="*/ 104 w 158"/>
                <a:gd name="T63" fmla="*/ 10 h 126"/>
                <a:gd name="T64" fmla="*/ 114 w 158"/>
                <a:gd name="T65" fmla="*/ 12 h 126"/>
                <a:gd name="T66" fmla="*/ 126 w 158"/>
                <a:gd name="T67" fmla="*/ 12 h 126"/>
                <a:gd name="T68" fmla="*/ 134 w 158"/>
                <a:gd name="T69" fmla="*/ 12 h 126"/>
                <a:gd name="T70" fmla="*/ 136 w 158"/>
                <a:gd name="T71" fmla="*/ 12 h 126"/>
                <a:gd name="T72" fmla="*/ 138 w 158"/>
                <a:gd name="T73" fmla="*/ 12 h 126"/>
                <a:gd name="T74" fmla="*/ 142 w 158"/>
                <a:gd name="T75" fmla="*/ 14 h 126"/>
                <a:gd name="T76" fmla="*/ 144 w 158"/>
                <a:gd name="T77" fmla="*/ 18 h 126"/>
                <a:gd name="T78" fmla="*/ 146 w 158"/>
                <a:gd name="T79" fmla="*/ 22 h 126"/>
                <a:gd name="T80" fmla="*/ 146 w 158"/>
                <a:gd name="T81" fmla="*/ 28 h 126"/>
                <a:gd name="T82" fmla="*/ 146 w 158"/>
                <a:gd name="T83" fmla="*/ 34 h 126"/>
                <a:gd name="T84" fmla="*/ 146 w 158"/>
                <a:gd name="T85" fmla="*/ 38 h 126"/>
                <a:gd name="T86" fmla="*/ 148 w 158"/>
                <a:gd name="T87" fmla="*/ 42 h 126"/>
                <a:gd name="T88" fmla="*/ 150 w 158"/>
                <a:gd name="T89" fmla="*/ 46 h 126"/>
                <a:gd name="T90" fmla="*/ 158 w 158"/>
                <a:gd name="T91" fmla="*/ 54 h 126"/>
                <a:gd name="T92" fmla="*/ 156 w 158"/>
                <a:gd name="T93" fmla="*/ 54 h 126"/>
                <a:gd name="T94" fmla="*/ 154 w 158"/>
                <a:gd name="T95" fmla="*/ 54 h 126"/>
                <a:gd name="T96" fmla="*/ 150 w 158"/>
                <a:gd name="T97" fmla="*/ 54 h 126"/>
                <a:gd name="T98" fmla="*/ 146 w 158"/>
                <a:gd name="T99" fmla="*/ 54 h 126"/>
                <a:gd name="T100" fmla="*/ 142 w 158"/>
                <a:gd name="T101" fmla="*/ 54 h 126"/>
                <a:gd name="T102" fmla="*/ 140 w 158"/>
                <a:gd name="T103" fmla="*/ 56 h 126"/>
                <a:gd name="T104" fmla="*/ 136 w 158"/>
                <a:gd name="T105" fmla="*/ 58 h 126"/>
                <a:gd name="T106" fmla="*/ 136 w 158"/>
                <a:gd name="T107" fmla="*/ 62 h 126"/>
                <a:gd name="T108" fmla="*/ 134 w 158"/>
                <a:gd name="T109" fmla="*/ 74 h 126"/>
                <a:gd name="T110" fmla="*/ 82 w 158"/>
                <a:gd name="T111" fmla="*/ 92 h 126"/>
                <a:gd name="T112" fmla="*/ 68 w 158"/>
                <a:gd name="T113" fmla="*/ 96 h 126"/>
                <a:gd name="T114" fmla="*/ 60 w 158"/>
                <a:gd name="T115" fmla="*/ 104 h 126"/>
                <a:gd name="T116" fmla="*/ 48 w 158"/>
                <a:gd name="T117" fmla="*/ 110 h 126"/>
                <a:gd name="T118" fmla="*/ 52 w 158"/>
                <a:gd name="T119" fmla="*/ 126 h 126"/>
                <a:gd name="T120" fmla="*/ 0 w 158"/>
                <a:gd name="T121" fmla="*/ 12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26">
                  <a:moveTo>
                    <a:pt x="0" y="120"/>
                  </a:moveTo>
                  <a:lnTo>
                    <a:pt x="2" y="118"/>
                  </a:lnTo>
                  <a:lnTo>
                    <a:pt x="2" y="116"/>
                  </a:lnTo>
                  <a:lnTo>
                    <a:pt x="14" y="112"/>
                  </a:lnTo>
                  <a:lnTo>
                    <a:pt x="22" y="106"/>
                  </a:lnTo>
                  <a:lnTo>
                    <a:pt x="30" y="98"/>
                  </a:lnTo>
                  <a:lnTo>
                    <a:pt x="38" y="90"/>
                  </a:lnTo>
                  <a:lnTo>
                    <a:pt x="44" y="82"/>
                  </a:lnTo>
                  <a:lnTo>
                    <a:pt x="46" y="80"/>
                  </a:lnTo>
                  <a:lnTo>
                    <a:pt x="46" y="68"/>
                  </a:lnTo>
                  <a:lnTo>
                    <a:pt x="50" y="60"/>
                  </a:lnTo>
                  <a:lnTo>
                    <a:pt x="56" y="54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4" y="40"/>
                  </a:lnTo>
                  <a:lnTo>
                    <a:pt x="66" y="36"/>
                  </a:lnTo>
                  <a:lnTo>
                    <a:pt x="70" y="34"/>
                  </a:lnTo>
                  <a:lnTo>
                    <a:pt x="74" y="32"/>
                  </a:lnTo>
                  <a:lnTo>
                    <a:pt x="76" y="30"/>
                  </a:lnTo>
                  <a:lnTo>
                    <a:pt x="78" y="30"/>
                  </a:lnTo>
                  <a:lnTo>
                    <a:pt x="76" y="20"/>
                  </a:lnTo>
                  <a:lnTo>
                    <a:pt x="76" y="14"/>
                  </a:lnTo>
                  <a:lnTo>
                    <a:pt x="78" y="8"/>
                  </a:lnTo>
                  <a:lnTo>
                    <a:pt x="78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8" y="4"/>
                  </a:lnTo>
                  <a:lnTo>
                    <a:pt x="92" y="6"/>
                  </a:lnTo>
                  <a:lnTo>
                    <a:pt x="98" y="8"/>
                  </a:lnTo>
                  <a:lnTo>
                    <a:pt x="104" y="10"/>
                  </a:lnTo>
                  <a:lnTo>
                    <a:pt x="114" y="12"/>
                  </a:lnTo>
                  <a:lnTo>
                    <a:pt x="126" y="12"/>
                  </a:lnTo>
                  <a:lnTo>
                    <a:pt x="134" y="12"/>
                  </a:lnTo>
                  <a:lnTo>
                    <a:pt x="136" y="12"/>
                  </a:lnTo>
                  <a:lnTo>
                    <a:pt x="138" y="12"/>
                  </a:lnTo>
                  <a:lnTo>
                    <a:pt x="142" y="14"/>
                  </a:lnTo>
                  <a:lnTo>
                    <a:pt x="144" y="18"/>
                  </a:lnTo>
                  <a:lnTo>
                    <a:pt x="146" y="22"/>
                  </a:lnTo>
                  <a:lnTo>
                    <a:pt x="146" y="28"/>
                  </a:lnTo>
                  <a:lnTo>
                    <a:pt x="146" y="34"/>
                  </a:lnTo>
                  <a:lnTo>
                    <a:pt x="146" y="38"/>
                  </a:lnTo>
                  <a:lnTo>
                    <a:pt x="148" y="42"/>
                  </a:lnTo>
                  <a:lnTo>
                    <a:pt x="150" y="46"/>
                  </a:lnTo>
                  <a:lnTo>
                    <a:pt x="158" y="54"/>
                  </a:lnTo>
                  <a:lnTo>
                    <a:pt x="156" y="54"/>
                  </a:lnTo>
                  <a:lnTo>
                    <a:pt x="154" y="54"/>
                  </a:lnTo>
                  <a:lnTo>
                    <a:pt x="150" y="54"/>
                  </a:lnTo>
                  <a:lnTo>
                    <a:pt x="146" y="54"/>
                  </a:lnTo>
                  <a:lnTo>
                    <a:pt x="142" y="54"/>
                  </a:lnTo>
                  <a:lnTo>
                    <a:pt x="140" y="56"/>
                  </a:lnTo>
                  <a:lnTo>
                    <a:pt x="136" y="58"/>
                  </a:lnTo>
                  <a:lnTo>
                    <a:pt x="136" y="62"/>
                  </a:lnTo>
                  <a:lnTo>
                    <a:pt x="134" y="74"/>
                  </a:lnTo>
                  <a:lnTo>
                    <a:pt x="82" y="92"/>
                  </a:lnTo>
                  <a:lnTo>
                    <a:pt x="68" y="96"/>
                  </a:lnTo>
                  <a:lnTo>
                    <a:pt x="60" y="104"/>
                  </a:lnTo>
                  <a:lnTo>
                    <a:pt x="48" y="110"/>
                  </a:lnTo>
                  <a:lnTo>
                    <a:pt x="52" y="126"/>
                  </a:lnTo>
                  <a:lnTo>
                    <a:pt x="0" y="1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5" name="Freeform 275"/>
            <p:cNvSpPr>
              <a:spLocks/>
            </p:cNvSpPr>
            <p:nvPr/>
          </p:nvSpPr>
          <p:spPr bwMode="gray">
            <a:xfrm>
              <a:off x="941" y="2592"/>
              <a:ext cx="52" cy="112"/>
            </a:xfrm>
            <a:custGeom>
              <a:avLst/>
              <a:gdLst>
                <a:gd name="T0" fmla="*/ 8 w 52"/>
                <a:gd name="T1" fmla="*/ 12 h 112"/>
                <a:gd name="T2" fmla="*/ 6 w 52"/>
                <a:gd name="T3" fmla="*/ 18 h 112"/>
                <a:gd name="T4" fmla="*/ 4 w 52"/>
                <a:gd name="T5" fmla="*/ 28 h 112"/>
                <a:gd name="T6" fmla="*/ 4 w 52"/>
                <a:gd name="T7" fmla="*/ 32 h 112"/>
                <a:gd name="T8" fmla="*/ 2 w 52"/>
                <a:gd name="T9" fmla="*/ 38 h 112"/>
                <a:gd name="T10" fmla="*/ 0 w 52"/>
                <a:gd name="T11" fmla="*/ 40 h 112"/>
                <a:gd name="T12" fmla="*/ 0 w 52"/>
                <a:gd name="T13" fmla="*/ 46 h 112"/>
                <a:gd name="T14" fmla="*/ 2 w 52"/>
                <a:gd name="T15" fmla="*/ 50 h 112"/>
                <a:gd name="T16" fmla="*/ 2 w 52"/>
                <a:gd name="T17" fmla="*/ 54 h 112"/>
                <a:gd name="T18" fmla="*/ 2 w 52"/>
                <a:gd name="T19" fmla="*/ 58 h 112"/>
                <a:gd name="T20" fmla="*/ 6 w 52"/>
                <a:gd name="T21" fmla="*/ 64 h 112"/>
                <a:gd name="T22" fmla="*/ 8 w 52"/>
                <a:gd name="T23" fmla="*/ 64 h 112"/>
                <a:gd name="T24" fmla="*/ 10 w 52"/>
                <a:gd name="T25" fmla="*/ 68 h 112"/>
                <a:gd name="T26" fmla="*/ 14 w 52"/>
                <a:gd name="T27" fmla="*/ 88 h 112"/>
                <a:gd name="T28" fmla="*/ 22 w 52"/>
                <a:gd name="T29" fmla="*/ 112 h 112"/>
                <a:gd name="T30" fmla="*/ 26 w 52"/>
                <a:gd name="T31" fmla="*/ 108 h 112"/>
                <a:gd name="T32" fmla="*/ 34 w 52"/>
                <a:gd name="T33" fmla="*/ 102 h 112"/>
                <a:gd name="T34" fmla="*/ 40 w 52"/>
                <a:gd name="T35" fmla="*/ 96 h 112"/>
                <a:gd name="T36" fmla="*/ 40 w 52"/>
                <a:gd name="T37" fmla="*/ 92 h 112"/>
                <a:gd name="T38" fmla="*/ 38 w 52"/>
                <a:gd name="T39" fmla="*/ 88 h 112"/>
                <a:gd name="T40" fmla="*/ 38 w 52"/>
                <a:gd name="T41" fmla="*/ 84 h 112"/>
                <a:gd name="T42" fmla="*/ 44 w 52"/>
                <a:gd name="T43" fmla="*/ 82 h 112"/>
                <a:gd name="T44" fmla="*/ 48 w 52"/>
                <a:gd name="T45" fmla="*/ 76 h 112"/>
                <a:gd name="T46" fmla="*/ 46 w 52"/>
                <a:gd name="T47" fmla="*/ 68 h 112"/>
                <a:gd name="T48" fmla="*/ 44 w 52"/>
                <a:gd name="T49" fmla="*/ 62 h 112"/>
                <a:gd name="T50" fmla="*/ 42 w 52"/>
                <a:gd name="T51" fmla="*/ 60 h 112"/>
                <a:gd name="T52" fmla="*/ 42 w 52"/>
                <a:gd name="T53" fmla="*/ 54 h 112"/>
                <a:gd name="T54" fmla="*/ 44 w 52"/>
                <a:gd name="T55" fmla="*/ 50 h 112"/>
                <a:gd name="T56" fmla="*/ 48 w 52"/>
                <a:gd name="T57" fmla="*/ 46 h 112"/>
                <a:gd name="T58" fmla="*/ 50 w 52"/>
                <a:gd name="T59" fmla="*/ 44 h 112"/>
                <a:gd name="T60" fmla="*/ 50 w 52"/>
                <a:gd name="T61" fmla="*/ 42 h 112"/>
                <a:gd name="T62" fmla="*/ 48 w 52"/>
                <a:gd name="T63" fmla="*/ 40 h 112"/>
                <a:gd name="T64" fmla="*/ 46 w 52"/>
                <a:gd name="T65" fmla="*/ 36 h 112"/>
                <a:gd name="T66" fmla="*/ 44 w 52"/>
                <a:gd name="T67" fmla="*/ 28 h 112"/>
                <a:gd name="T68" fmla="*/ 46 w 52"/>
                <a:gd name="T69" fmla="*/ 24 h 112"/>
                <a:gd name="T70" fmla="*/ 52 w 52"/>
                <a:gd name="T71" fmla="*/ 20 h 112"/>
                <a:gd name="T72" fmla="*/ 32 w 52"/>
                <a:gd name="T73" fmla="*/ 2 h 112"/>
                <a:gd name="T74" fmla="*/ 30 w 52"/>
                <a:gd name="T75" fmla="*/ 0 h 112"/>
                <a:gd name="T76" fmla="*/ 22 w 52"/>
                <a:gd name="T77" fmla="*/ 2 h 112"/>
                <a:gd name="T78" fmla="*/ 16 w 52"/>
                <a:gd name="T79" fmla="*/ 4 h 112"/>
                <a:gd name="T80" fmla="*/ 12 w 52"/>
                <a:gd name="T81" fmla="*/ 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112">
                  <a:moveTo>
                    <a:pt x="10" y="12"/>
                  </a:moveTo>
                  <a:lnTo>
                    <a:pt x="8" y="12"/>
                  </a:lnTo>
                  <a:lnTo>
                    <a:pt x="8" y="14"/>
                  </a:lnTo>
                  <a:lnTo>
                    <a:pt x="6" y="18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0" y="68"/>
                  </a:lnTo>
                  <a:lnTo>
                    <a:pt x="12" y="76"/>
                  </a:lnTo>
                  <a:lnTo>
                    <a:pt x="14" y="88"/>
                  </a:lnTo>
                  <a:lnTo>
                    <a:pt x="18" y="102"/>
                  </a:lnTo>
                  <a:lnTo>
                    <a:pt x="22" y="112"/>
                  </a:lnTo>
                  <a:lnTo>
                    <a:pt x="24" y="112"/>
                  </a:lnTo>
                  <a:lnTo>
                    <a:pt x="26" y="108"/>
                  </a:lnTo>
                  <a:lnTo>
                    <a:pt x="30" y="106"/>
                  </a:lnTo>
                  <a:lnTo>
                    <a:pt x="34" y="102"/>
                  </a:lnTo>
                  <a:lnTo>
                    <a:pt x="36" y="98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38" y="84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6" y="80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6" y="68"/>
                  </a:lnTo>
                  <a:lnTo>
                    <a:pt x="46" y="64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50" y="22"/>
                  </a:lnTo>
                  <a:lnTo>
                    <a:pt x="52" y="20"/>
                  </a:lnTo>
                  <a:lnTo>
                    <a:pt x="48" y="1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6" name="Freeform 276"/>
            <p:cNvSpPr>
              <a:spLocks/>
            </p:cNvSpPr>
            <p:nvPr/>
          </p:nvSpPr>
          <p:spPr bwMode="gray">
            <a:xfrm>
              <a:off x="963" y="2654"/>
              <a:ext cx="206" cy="202"/>
            </a:xfrm>
            <a:custGeom>
              <a:avLst/>
              <a:gdLst>
                <a:gd name="T0" fmla="*/ 200 w 206"/>
                <a:gd name="T1" fmla="*/ 34 h 202"/>
                <a:gd name="T2" fmla="*/ 192 w 206"/>
                <a:gd name="T3" fmla="*/ 30 h 202"/>
                <a:gd name="T4" fmla="*/ 182 w 206"/>
                <a:gd name="T5" fmla="*/ 24 h 202"/>
                <a:gd name="T6" fmla="*/ 174 w 206"/>
                <a:gd name="T7" fmla="*/ 22 h 202"/>
                <a:gd name="T8" fmla="*/ 170 w 206"/>
                <a:gd name="T9" fmla="*/ 22 h 202"/>
                <a:gd name="T10" fmla="*/ 162 w 206"/>
                <a:gd name="T11" fmla="*/ 22 h 202"/>
                <a:gd name="T12" fmla="*/ 148 w 206"/>
                <a:gd name="T13" fmla="*/ 26 h 202"/>
                <a:gd name="T14" fmla="*/ 138 w 206"/>
                <a:gd name="T15" fmla="*/ 28 h 202"/>
                <a:gd name="T16" fmla="*/ 136 w 206"/>
                <a:gd name="T17" fmla="*/ 34 h 202"/>
                <a:gd name="T18" fmla="*/ 138 w 206"/>
                <a:gd name="T19" fmla="*/ 42 h 202"/>
                <a:gd name="T20" fmla="*/ 140 w 206"/>
                <a:gd name="T21" fmla="*/ 46 h 202"/>
                <a:gd name="T22" fmla="*/ 138 w 206"/>
                <a:gd name="T23" fmla="*/ 54 h 202"/>
                <a:gd name="T24" fmla="*/ 122 w 206"/>
                <a:gd name="T25" fmla="*/ 56 h 202"/>
                <a:gd name="T26" fmla="*/ 106 w 206"/>
                <a:gd name="T27" fmla="*/ 52 h 202"/>
                <a:gd name="T28" fmla="*/ 96 w 206"/>
                <a:gd name="T29" fmla="*/ 44 h 202"/>
                <a:gd name="T30" fmla="*/ 88 w 206"/>
                <a:gd name="T31" fmla="*/ 36 h 202"/>
                <a:gd name="T32" fmla="*/ 84 w 206"/>
                <a:gd name="T33" fmla="*/ 26 h 202"/>
                <a:gd name="T34" fmla="*/ 80 w 206"/>
                <a:gd name="T35" fmla="*/ 18 h 202"/>
                <a:gd name="T36" fmla="*/ 78 w 206"/>
                <a:gd name="T37" fmla="*/ 16 h 202"/>
                <a:gd name="T38" fmla="*/ 56 w 206"/>
                <a:gd name="T39" fmla="*/ 10 h 202"/>
                <a:gd name="T40" fmla="*/ 46 w 206"/>
                <a:gd name="T41" fmla="*/ 6 h 202"/>
                <a:gd name="T42" fmla="*/ 38 w 206"/>
                <a:gd name="T43" fmla="*/ 4 h 202"/>
                <a:gd name="T44" fmla="*/ 24 w 206"/>
                <a:gd name="T45" fmla="*/ 0 h 202"/>
                <a:gd name="T46" fmla="*/ 24 w 206"/>
                <a:gd name="T47" fmla="*/ 4 h 202"/>
                <a:gd name="T48" fmla="*/ 26 w 206"/>
                <a:gd name="T49" fmla="*/ 12 h 202"/>
                <a:gd name="T50" fmla="*/ 24 w 206"/>
                <a:gd name="T51" fmla="*/ 18 h 202"/>
                <a:gd name="T52" fmla="*/ 22 w 206"/>
                <a:gd name="T53" fmla="*/ 20 h 202"/>
                <a:gd name="T54" fmla="*/ 18 w 206"/>
                <a:gd name="T55" fmla="*/ 20 h 202"/>
                <a:gd name="T56" fmla="*/ 16 w 206"/>
                <a:gd name="T57" fmla="*/ 22 h 202"/>
                <a:gd name="T58" fmla="*/ 18 w 206"/>
                <a:gd name="T59" fmla="*/ 30 h 202"/>
                <a:gd name="T60" fmla="*/ 18 w 206"/>
                <a:gd name="T61" fmla="*/ 30 h 202"/>
                <a:gd name="T62" fmla="*/ 16 w 206"/>
                <a:gd name="T63" fmla="*/ 34 h 202"/>
                <a:gd name="T64" fmla="*/ 12 w 206"/>
                <a:gd name="T65" fmla="*/ 40 h 202"/>
                <a:gd name="T66" fmla="*/ 6 w 206"/>
                <a:gd name="T67" fmla="*/ 46 h 202"/>
                <a:gd name="T68" fmla="*/ 2 w 206"/>
                <a:gd name="T69" fmla="*/ 50 h 202"/>
                <a:gd name="T70" fmla="*/ 0 w 206"/>
                <a:gd name="T71" fmla="*/ 50 h 202"/>
                <a:gd name="T72" fmla="*/ 2 w 206"/>
                <a:gd name="T73" fmla="*/ 54 h 202"/>
                <a:gd name="T74" fmla="*/ 4 w 206"/>
                <a:gd name="T75" fmla="*/ 60 h 202"/>
                <a:gd name="T76" fmla="*/ 4 w 206"/>
                <a:gd name="T77" fmla="*/ 72 h 202"/>
                <a:gd name="T78" fmla="*/ 6 w 206"/>
                <a:gd name="T79" fmla="*/ 80 h 202"/>
                <a:gd name="T80" fmla="*/ 8 w 206"/>
                <a:gd name="T81" fmla="*/ 82 h 202"/>
                <a:gd name="T82" fmla="*/ 12 w 206"/>
                <a:gd name="T83" fmla="*/ 88 h 202"/>
                <a:gd name="T84" fmla="*/ 12 w 206"/>
                <a:gd name="T85" fmla="*/ 96 h 202"/>
                <a:gd name="T86" fmla="*/ 12 w 206"/>
                <a:gd name="T87" fmla="*/ 106 h 202"/>
                <a:gd name="T88" fmla="*/ 10 w 206"/>
                <a:gd name="T89" fmla="*/ 108 h 202"/>
                <a:gd name="T90" fmla="*/ 14 w 206"/>
                <a:gd name="T91" fmla="*/ 112 h 202"/>
                <a:gd name="T92" fmla="*/ 14 w 206"/>
                <a:gd name="T93" fmla="*/ 122 h 202"/>
                <a:gd name="T94" fmla="*/ 30 w 206"/>
                <a:gd name="T95" fmla="*/ 142 h 202"/>
                <a:gd name="T96" fmla="*/ 36 w 206"/>
                <a:gd name="T97" fmla="*/ 142 h 202"/>
                <a:gd name="T98" fmla="*/ 40 w 206"/>
                <a:gd name="T99" fmla="*/ 146 h 202"/>
                <a:gd name="T100" fmla="*/ 44 w 206"/>
                <a:gd name="T101" fmla="*/ 152 h 202"/>
                <a:gd name="T102" fmla="*/ 48 w 206"/>
                <a:gd name="T103" fmla="*/ 158 h 202"/>
                <a:gd name="T104" fmla="*/ 184 w 206"/>
                <a:gd name="T105" fmla="*/ 202 h 202"/>
                <a:gd name="T106" fmla="*/ 206 w 206"/>
                <a:gd name="T107" fmla="*/ 18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6" h="202">
                  <a:moveTo>
                    <a:pt x="206" y="34"/>
                  </a:moveTo>
                  <a:lnTo>
                    <a:pt x="200" y="34"/>
                  </a:lnTo>
                  <a:lnTo>
                    <a:pt x="196" y="32"/>
                  </a:lnTo>
                  <a:lnTo>
                    <a:pt x="192" y="30"/>
                  </a:lnTo>
                  <a:lnTo>
                    <a:pt x="186" y="26"/>
                  </a:lnTo>
                  <a:lnTo>
                    <a:pt x="182" y="24"/>
                  </a:lnTo>
                  <a:lnTo>
                    <a:pt x="176" y="24"/>
                  </a:lnTo>
                  <a:lnTo>
                    <a:pt x="174" y="22"/>
                  </a:lnTo>
                  <a:lnTo>
                    <a:pt x="172" y="22"/>
                  </a:lnTo>
                  <a:lnTo>
                    <a:pt x="170" y="22"/>
                  </a:lnTo>
                  <a:lnTo>
                    <a:pt x="166" y="22"/>
                  </a:lnTo>
                  <a:lnTo>
                    <a:pt x="162" y="22"/>
                  </a:lnTo>
                  <a:lnTo>
                    <a:pt x="154" y="24"/>
                  </a:lnTo>
                  <a:lnTo>
                    <a:pt x="148" y="26"/>
                  </a:lnTo>
                  <a:lnTo>
                    <a:pt x="142" y="26"/>
                  </a:lnTo>
                  <a:lnTo>
                    <a:pt x="138" y="28"/>
                  </a:lnTo>
                  <a:lnTo>
                    <a:pt x="138" y="32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38" y="42"/>
                  </a:lnTo>
                  <a:lnTo>
                    <a:pt x="140" y="44"/>
                  </a:lnTo>
                  <a:lnTo>
                    <a:pt x="140" y="46"/>
                  </a:lnTo>
                  <a:lnTo>
                    <a:pt x="140" y="46"/>
                  </a:lnTo>
                  <a:lnTo>
                    <a:pt x="138" y="54"/>
                  </a:lnTo>
                  <a:lnTo>
                    <a:pt x="132" y="56"/>
                  </a:lnTo>
                  <a:lnTo>
                    <a:pt x="122" y="56"/>
                  </a:lnTo>
                  <a:lnTo>
                    <a:pt x="114" y="54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90" y="40"/>
                  </a:lnTo>
                  <a:lnTo>
                    <a:pt x="88" y="36"/>
                  </a:lnTo>
                  <a:lnTo>
                    <a:pt x="86" y="30"/>
                  </a:lnTo>
                  <a:lnTo>
                    <a:pt x="84" y="26"/>
                  </a:lnTo>
                  <a:lnTo>
                    <a:pt x="82" y="22"/>
                  </a:lnTo>
                  <a:lnTo>
                    <a:pt x="80" y="18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58" y="12"/>
                  </a:lnTo>
                  <a:lnTo>
                    <a:pt x="56" y="10"/>
                  </a:lnTo>
                  <a:lnTo>
                    <a:pt x="52" y="8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6" y="34"/>
                  </a:lnTo>
                  <a:lnTo>
                    <a:pt x="14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4" y="72"/>
                  </a:lnTo>
                  <a:lnTo>
                    <a:pt x="6" y="76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8" y="82"/>
                  </a:lnTo>
                  <a:lnTo>
                    <a:pt x="10" y="84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2" y="96"/>
                  </a:lnTo>
                  <a:lnTo>
                    <a:pt x="12" y="102"/>
                  </a:lnTo>
                  <a:lnTo>
                    <a:pt x="12" y="106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2" y="110"/>
                  </a:lnTo>
                  <a:lnTo>
                    <a:pt x="14" y="112"/>
                  </a:lnTo>
                  <a:lnTo>
                    <a:pt x="14" y="116"/>
                  </a:lnTo>
                  <a:lnTo>
                    <a:pt x="14" y="122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2" y="142"/>
                  </a:lnTo>
                  <a:lnTo>
                    <a:pt x="36" y="14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48"/>
                  </a:lnTo>
                  <a:lnTo>
                    <a:pt x="44" y="152"/>
                  </a:lnTo>
                  <a:lnTo>
                    <a:pt x="46" y="154"/>
                  </a:lnTo>
                  <a:lnTo>
                    <a:pt x="48" y="158"/>
                  </a:lnTo>
                  <a:lnTo>
                    <a:pt x="76" y="156"/>
                  </a:lnTo>
                  <a:lnTo>
                    <a:pt x="184" y="202"/>
                  </a:lnTo>
                  <a:lnTo>
                    <a:pt x="184" y="184"/>
                  </a:lnTo>
                  <a:lnTo>
                    <a:pt x="206" y="184"/>
                  </a:lnTo>
                  <a:lnTo>
                    <a:pt x="206" y="3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7" name="Freeform 277"/>
            <p:cNvSpPr>
              <a:spLocks/>
            </p:cNvSpPr>
            <p:nvPr/>
          </p:nvSpPr>
          <p:spPr bwMode="gray">
            <a:xfrm>
              <a:off x="875" y="2936"/>
              <a:ext cx="146" cy="120"/>
            </a:xfrm>
            <a:custGeom>
              <a:avLst/>
              <a:gdLst>
                <a:gd name="T0" fmla="*/ 142 w 146"/>
                <a:gd name="T1" fmla="*/ 0 h 120"/>
                <a:gd name="T2" fmla="*/ 132 w 146"/>
                <a:gd name="T3" fmla="*/ 2 h 120"/>
                <a:gd name="T4" fmla="*/ 124 w 146"/>
                <a:gd name="T5" fmla="*/ 6 h 120"/>
                <a:gd name="T6" fmla="*/ 120 w 146"/>
                <a:gd name="T7" fmla="*/ 8 h 120"/>
                <a:gd name="T8" fmla="*/ 96 w 146"/>
                <a:gd name="T9" fmla="*/ 4 h 120"/>
                <a:gd name="T10" fmla="*/ 84 w 146"/>
                <a:gd name="T11" fmla="*/ 8 h 120"/>
                <a:gd name="T12" fmla="*/ 76 w 146"/>
                <a:gd name="T13" fmla="*/ 6 h 120"/>
                <a:gd name="T14" fmla="*/ 68 w 146"/>
                <a:gd name="T15" fmla="*/ 12 h 120"/>
                <a:gd name="T16" fmla="*/ 62 w 146"/>
                <a:gd name="T17" fmla="*/ 16 h 120"/>
                <a:gd name="T18" fmla="*/ 58 w 146"/>
                <a:gd name="T19" fmla="*/ 14 h 120"/>
                <a:gd name="T20" fmla="*/ 50 w 146"/>
                <a:gd name="T21" fmla="*/ 10 h 120"/>
                <a:gd name="T22" fmla="*/ 42 w 146"/>
                <a:gd name="T23" fmla="*/ 8 h 120"/>
                <a:gd name="T24" fmla="*/ 40 w 146"/>
                <a:gd name="T25" fmla="*/ 6 h 120"/>
                <a:gd name="T26" fmla="*/ 38 w 146"/>
                <a:gd name="T27" fmla="*/ 6 h 120"/>
                <a:gd name="T28" fmla="*/ 30 w 146"/>
                <a:gd name="T29" fmla="*/ 6 h 120"/>
                <a:gd name="T30" fmla="*/ 16 w 146"/>
                <a:gd name="T31" fmla="*/ 8 h 120"/>
                <a:gd name="T32" fmla="*/ 6 w 146"/>
                <a:gd name="T33" fmla="*/ 14 h 120"/>
                <a:gd name="T34" fmla="*/ 2 w 146"/>
                <a:gd name="T35" fmla="*/ 20 h 120"/>
                <a:gd name="T36" fmla="*/ 4 w 146"/>
                <a:gd name="T37" fmla="*/ 22 h 120"/>
                <a:gd name="T38" fmla="*/ 6 w 146"/>
                <a:gd name="T39" fmla="*/ 28 h 120"/>
                <a:gd name="T40" fmla="*/ 6 w 146"/>
                <a:gd name="T41" fmla="*/ 40 h 120"/>
                <a:gd name="T42" fmla="*/ 6 w 146"/>
                <a:gd name="T43" fmla="*/ 48 h 120"/>
                <a:gd name="T44" fmla="*/ 2 w 146"/>
                <a:gd name="T45" fmla="*/ 54 h 120"/>
                <a:gd name="T46" fmla="*/ 0 w 146"/>
                <a:gd name="T47" fmla="*/ 64 h 120"/>
                <a:gd name="T48" fmla="*/ 0 w 146"/>
                <a:gd name="T49" fmla="*/ 100 h 120"/>
                <a:gd name="T50" fmla="*/ 16 w 146"/>
                <a:gd name="T51" fmla="*/ 100 h 120"/>
                <a:gd name="T52" fmla="*/ 34 w 146"/>
                <a:gd name="T53" fmla="*/ 112 h 120"/>
                <a:gd name="T54" fmla="*/ 52 w 146"/>
                <a:gd name="T55" fmla="*/ 118 h 120"/>
                <a:gd name="T56" fmla="*/ 76 w 146"/>
                <a:gd name="T57" fmla="*/ 120 h 120"/>
                <a:gd name="T58" fmla="*/ 94 w 146"/>
                <a:gd name="T59" fmla="*/ 102 h 120"/>
                <a:gd name="T60" fmla="*/ 96 w 146"/>
                <a:gd name="T61" fmla="*/ 86 h 120"/>
                <a:gd name="T62" fmla="*/ 100 w 146"/>
                <a:gd name="T63" fmla="*/ 80 h 120"/>
                <a:gd name="T64" fmla="*/ 108 w 146"/>
                <a:gd name="T65" fmla="*/ 72 h 120"/>
                <a:gd name="T66" fmla="*/ 118 w 146"/>
                <a:gd name="T67" fmla="*/ 68 h 120"/>
                <a:gd name="T68" fmla="*/ 122 w 146"/>
                <a:gd name="T69" fmla="*/ 72 h 120"/>
                <a:gd name="T70" fmla="*/ 126 w 146"/>
                <a:gd name="T71" fmla="*/ 72 h 120"/>
                <a:gd name="T72" fmla="*/ 132 w 146"/>
                <a:gd name="T73" fmla="*/ 68 h 120"/>
                <a:gd name="T74" fmla="*/ 138 w 146"/>
                <a:gd name="T75" fmla="*/ 56 h 120"/>
                <a:gd name="T76" fmla="*/ 142 w 146"/>
                <a:gd name="T77" fmla="*/ 46 h 120"/>
                <a:gd name="T78" fmla="*/ 144 w 146"/>
                <a:gd name="T79" fmla="*/ 36 h 120"/>
                <a:gd name="T80" fmla="*/ 146 w 146"/>
                <a:gd name="T81" fmla="*/ 24 h 120"/>
                <a:gd name="T82" fmla="*/ 144 w 146"/>
                <a:gd name="T83" fmla="*/ 14 h 120"/>
                <a:gd name="T84" fmla="*/ 146 w 146"/>
                <a:gd name="T85" fmla="*/ 4 h 120"/>
                <a:gd name="T86" fmla="*/ 146 w 146"/>
                <a:gd name="T8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120">
                  <a:moveTo>
                    <a:pt x="146" y="0"/>
                  </a:moveTo>
                  <a:lnTo>
                    <a:pt x="142" y="0"/>
                  </a:lnTo>
                  <a:lnTo>
                    <a:pt x="136" y="0"/>
                  </a:lnTo>
                  <a:lnTo>
                    <a:pt x="132" y="2"/>
                  </a:lnTo>
                  <a:lnTo>
                    <a:pt x="126" y="4"/>
                  </a:lnTo>
                  <a:lnTo>
                    <a:pt x="124" y="6"/>
                  </a:lnTo>
                  <a:lnTo>
                    <a:pt x="120" y="6"/>
                  </a:lnTo>
                  <a:lnTo>
                    <a:pt x="120" y="8"/>
                  </a:lnTo>
                  <a:lnTo>
                    <a:pt x="108" y="2"/>
                  </a:lnTo>
                  <a:lnTo>
                    <a:pt x="96" y="4"/>
                  </a:lnTo>
                  <a:lnTo>
                    <a:pt x="88" y="6"/>
                  </a:lnTo>
                  <a:lnTo>
                    <a:pt x="84" y="8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0" y="8"/>
                  </a:lnTo>
                  <a:lnTo>
                    <a:pt x="68" y="12"/>
                  </a:lnTo>
                  <a:lnTo>
                    <a:pt x="64" y="14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46" y="8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2" y="5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0" y="100"/>
                  </a:lnTo>
                  <a:lnTo>
                    <a:pt x="14" y="98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4" y="112"/>
                  </a:lnTo>
                  <a:lnTo>
                    <a:pt x="48" y="118"/>
                  </a:lnTo>
                  <a:lnTo>
                    <a:pt x="52" y="118"/>
                  </a:lnTo>
                  <a:lnTo>
                    <a:pt x="62" y="120"/>
                  </a:lnTo>
                  <a:lnTo>
                    <a:pt x="76" y="120"/>
                  </a:lnTo>
                  <a:lnTo>
                    <a:pt x="86" y="120"/>
                  </a:lnTo>
                  <a:lnTo>
                    <a:pt x="94" y="102"/>
                  </a:lnTo>
                  <a:lnTo>
                    <a:pt x="94" y="88"/>
                  </a:lnTo>
                  <a:lnTo>
                    <a:pt x="96" y="86"/>
                  </a:lnTo>
                  <a:lnTo>
                    <a:pt x="98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8" y="72"/>
                  </a:lnTo>
                  <a:lnTo>
                    <a:pt x="112" y="70"/>
                  </a:lnTo>
                  <a:lnTo>
                    <a:pt x="118" y="68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4" y="72"/>
                  </a:lnTo>
                  <a:lnTo>
                    <a:pt x="126" y="72"/>
                  </a:lnTo>
                  <a:lnTo>
                    <a:pt x="128" y="70"/>
                  </a:lnTo>
                  <a:lnTo>
                    <a:pt x="132" y="68"/>
                  </a:lnTo>
                  <a:lnTo>
                    <a:pt x="136" y="64"/>
                  </a:lnTo>
                  <a:lnTo>
                    <a:pt x="138" y="56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44" y="42"/>
                  </a:lnTo>
                  <a:lnTo>
                    <a:pt x="144" y="36"/>
                  </a:lnTo>
                  <a:lnTo>
                    <a:pt x="146" y="30"/>
                  </a:lnTo>
                  <a:lnTo>
                    <a:pt x="146" y="24"/>
                  </a:lnTo>
                  <a:lnTo>
                    <a:pt x="144" y="18"/>
                  </a:lnTo>
                  <a:lnTo>
                    <a:pt x="144" y="14"/>
                  </a:lnTo>
                  <a:lnTo>
                    <a:pt x="144" y="8"/>
                  </a:lnTo>
                  <a:lnTo>
                    <a:pt x="146" y="4"/>
                  </a:lnTo>
                  <a:lnTo>
                    <a:pt x="146" y="2"/>
                  </a:lnTo>
                  <a:lnTo>
                    <a:pt x="14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8" name="Freeform 278"/>
            <p:cNvSpPr>
              <a:spLocks/>
            </p:cNvSpPr>
            <p:nvPr/>
          </p:nvSpPr>
          <p:spPr bwMode="gray">
            <a:xfrm>
              <a:off x="995" y="2796"/>
              <a:ext cx="52" cy="132"/>
            </a:xfrm>
            <a:custGeom>
              <a:avLst/>
              <a:gdLst>
                <a:gd name="T0" fmla="*/ 28 w 52"/>
                <a:gd name="T1" fmla="*/ 132 h 132"/>
                <a:gd name="T2" fmla="*/ 30 w 52"/>
                <a:gd name="T3" fmla="*/ 118 h 132"/>
                <a:gd name="T4" fmla="*/ 30 w 52"/>
                <a:gd name="T5" fmla="*/ 118 h 132"/>
                <a:gd name="T6" fmla="*/ 30 w 52"/>
                <a:gd name="T7" fmla="*/ 116 h 132"/>
                <a:gd name="T8" fmla="*/ 32 w 52"/>
                <a:gd name="T9" fmla="*/ 112 h 132"/>
                <a:gd name="T10" fmla="*/ 32 w 52"/>
                <a:gd name="T11" fmla="*/ 108 h 132"/>
                <a:gd name="T12" fmla="*/ 36 w 52"/>
                <a:gd name="T13" fmla="*/ 104 h 132"/>
                <a:gd name="T14" fmla="*/ 40 w 52"/>
                <a:gd name="T15" fmla="*/ 100 h 132"/>
                <a:gd name="T16" fmla="*/ 44 w 52"/>
                <a:gd name="T17" fmla="*/ 96 h 132"/>
                <a:gd name="T18" fmla="*/ 44 w 52"/>
                <a:gd name="T19" fmla="*/ 92 h 132"/>
                <a:gd name="T20" fmla="*/ 44 w 52"/>
                <a:gd name="T21" fmla="*/ 80 h 132"/>
                <a:gd name="T22" fmla="*/ 44 w 52"/>
                <a:gd name="T23" fmla="*/ 66 h 132"/>
                <a:gd name="T24" fmla="*/ 46 w 52"/>
                <a:gd name="T25" fmla="*/ 52 h 132"/>
                <a:gd name="T26" fmla="*/ 52 w 52"/>
                <a:gd name="T27" fmla="*/ 44 h 132"/>
                <a:gd name="T28" fmla="*/ 50 w 52"/>
                <a:gd name="T29" fmla="*/ 44 h 132"/>
                <a:gd name="T30" fmla="*/ 50 w 52"/>
                <a:gd name="T31" fmla="*/ 40 h 132"/>
                <a:gd name="T32" fmla="*/ 48 w 52"/>
                <a:gd name="T33" fmla="*/ 36 h 132"/>
                <a:gd name="T34" fmla="*/ 46 w 52"/>
                <a:gd name="T35" fmla="*/ 30 h 132"/>
                <a:gd name="T36" fmla="*/ 44 w 52"/>
                <a:gd name="T37" fmla="*/ 24 h 132"/>
                <a:gd name="T38" fmla="*/ 44 w 52"/>
                <a:gd name="T39" fmla="*/ 20 h 132"/>
                <a:gd name="T40" fmla="*/ 44 w 52"/>
                <a:gd name="T41" fmla="*/ 14 h 132"/>
                <a:gd name="T42" fmla="*/ 16 w 52"/>
                <a:gd name="T43" fmla="*/ 16 h 132"/>
                <a:gd name="T44" fmla="*/ 16 w 52"/>
                <a:gd name="T45" fmla="*/ 14 h 132"/>
                <a:gd name="T46" fmla="*/ 14 w 52"/>
                <a:gd name="T47" fmla="*/ 12 h 132"/>
                <a:gd name="T48" fmla="*/ 12 w 52"/>
                <a:gd name="T49" fmla="*/ 8 h 132"/>
                <a:gd name="T50" fmla="*/ 8 w 52"/>
                <a:gd name="T51" fmla="*/ 4 h 132"/>
                <a:gd name="T52" fmla="*/ 4 w 52"/>
                <a:gd name="T53" fmla="*/ 2 h 132"/>
                <a:gd name="T54" fmla="*/ 0 w 52"/>
                <a:gd name="T5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2" h="132">
                  <a:moveTo>
                    <a:pt x="28" y="132"/>
                  </a:moveTo>
                  <a:lnTo>
                    <a:pt x="30" y="118"/>
                  </a:lnTo>
                  <a:lnTo>
                    <a:pt x="30" y="118"/>
                  </a:lnTo>
                  <a:lnTo>
                    <a:pt x="30" y="116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36" y="104"/>
                  </a:lnTo>
                  <a:lnTo>
                    <a:pt x="40" y="100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4" y="80"/>
                  </a:lnTo>
                  <a:lnTo>
                    <a:pt x="44" y="66"/>
                  </a:lnTo>
                  <a:lnTo>
                    <a:pt x="46" y="52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0" y="40"/>
                  </a:lnTo>
                  <a:lnTo>
                    <a:pt x="48" y="36"/>
                  </a:lnTo>
                  <a:lnTo>
                    <a:pt x="46" y="30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14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9" name="Freeform 279"/>
            <p:cNvSpPr>
              <a:spLocks/>
            </p:cNvSpPr>
            <p:nvPr/>
          </p:nvSpPr>
          <p:spPr bwMode="gray">
            <a:xfrm>
              <a:off x="829" y="2796"/>
              <a:ext cx="218" cy="162"/>
            </a:xfrm>
            <a:custGeom>
              <a:avLst/>
              <a:gdLst>
                <a:gd name="T0" fmla="*/ 94 w 218"/>
                <a:gd name="T1" fmla="*/ 36 h 162"/>
                <a:gd name="T2" fmla="*/ 78 w 218"/>
                <a:gd name="T3" fmla="*/ 40 h 162"/>
                <a:gd name="T4" fmla="*/ 62 w 218"/>
                <a:gd name="T5" fmla="*/ 42 h 162"/>
                <a:gd name="T6" fmla="*/ 60 w 218"/>
                <a:gd name="T7" fmla="*/ 62 h 162"/>
                <a:gd name="T8" fmla="*/ 50 w 218"/>
                <a:gd name="T9" fmla="*/ 100 h 162"/>
                <a:gd name="T10" fmla="*/ 38 w 218"/>
                <a:gd name="T11" fmla="*/ 116 h 162"/>
                <a:gd name="T12" fmla="*/ 32 w 218"/>
                <a:gd name="T13" fmla="*/ 120 h 162"/>
                <a:gd name="T14" fmla="*/ 24 w 218"/>
                <a:gd name="T15" fmla="*/ 122 h 162"/>
                <a:gd name="T16" fmla="*/ 18 w 218"/>
                <a:gd name="T17" fmla="*/ 122 h 162"/>
                <a:gd name="T18" fmla="*/ 10 w 218"/>
                <a:gd name="T19" fmla="*/ 122 h 162"/>
                <a:gd name="T20" fmla="*/ 4 w 218"/>
                <a:gd name="T21" fmla="*/ 122 h 162"/>
                <a:gd name="T22" fmla="*/ 2 w 218"/>
                <a:gd name="T23" fmla="*/ 128 h 162"/>
                <a:gd name="T24" fmla="*/ 4 w 218"/>
                <a:gd name="T25" fmla="*/ 132 h 162"/>
                <a:gd name="T26" fmla="*/ 8 w 218"/>
                <a:gd name="T27" fmla="*/ 138 h 162"/>
                <a:gd name="T28" fmla="*/ 8 w 218"/>
                <a:gd name="T29" fmla="*/ 140 h 162"/>
                <a:gd name="T30" fmla="*/ 14 w 218"/>
                <a:gd name="T31" fmla="*/ 144 h 162"/>
                <a:gd name="T32" fmla="*/ 16 w 218"/>
                <a:gd name="T33" fmla="*/ 144 h 162"/>
                <a:gd name="T34" fmla="*/ 16 w 218"/>
                <a:gd name="T35" fmla="*/ 150 h 162"/>
                <a:gd name="T36" fmla="*/ 28 w 218"/>
                <a:gd name="T37" fmla="*/ 142 h 162"/>
                <a:gd name="T38" fmla="*/ 30 w 218"/>
                <a:gd name="T39" fmla="*/ 146 h 162"/>
                <a:gd name="T40" fmla="*/ 36 w 218"/>
                <a:gd name="T41" fmla="*/ 150 h 162"/>
                <a:gd name="T42" fmla="*/ 42 w 218"/>
                <a:gd name="T43" fmla="*/ 154 h 162"/>
                <a:gd name="T44" fmla="*/ 44 w 218"/>
                <a:gd name="T45" fmla="*/ 156 h 162"/>
                <a:gd name="T46" fmla="*/ 50 w 218"/>
                <a:gd name="T47" fmla="*/ 162 h 162"/>
                <a:gd name="T48" fmla="*/ 50 w 218"/>
                <a:gd name="T49" fmla="*/ 158 h 162"/>
                <a:gd name="T50" fmla="*/ 56 w 218"/>
                <a:gd name="T51" fmla="*/ 152 h 162"/>
                <a:gd name="T52" fmla="*/ 68 w 218"/>
                <a:gd name="T53" fmla="*/ 146 h 162"/>
                <a:gd name="T54" fmla="*/ 82 w 218"/>
                <a:gd name="T55" fmla="*/ 146 h 162"/>
                <a:gd name="T56" fmla="*/ 88 w 218"/>
                <a:gd name="T57" fmla="*/ 146 h 162"/>
                <a:gd name="T58" fmla="*/ 88 w 218"/>
                <a:gd name="T59" fmla="*/ 148 h 162"/>
                <a:gd name="T60" fmla="*/ 96 w 218"/>
                <a:gd name="T61" fmla="*/ 150 h 162"/>
                <a:gd name="T62" fmla="*/ 106 w 218"/>
                <a:gd name="T63" fmla="*/ 154 h 162"/>
                <a:gd name="T64" fmla="*/ 110 w 218"/>
                <a:gd name="T65" fmla="*/ 156 h 162"/>
                <a:gd name="T66" fmla="*/ 114 w 218"/>
                <a:gd name="T67" fmla="*/ 152 h 162"/>
                <a:gd name="T68" fmla="*/ 122 w 218"/>
                <a:gd name="T69" fmla="*/ 148 h 162"/>
                <a:gd name="T70" fmla="*/ 130 w 218"/>
                <a:gd name="T71" fmla="*/ 148 h 162"/>
                <a:gd name="T72" fmla="*/ 144 w 218"/>
                <a:gd name="T73" fmla="*/ 144 h 162"/>
                <a:gd name="T74" fmla="*/ 166 w 218"/>
                <a:gd name="T75" fmla="*/ 148 h 162"/>
                <a:gd name="T76" fmla="*/ 170 w 218"/>
                <a:gd name="T77" fmla="*/ 146 h 162"/>
                <a:gd name="T78" fmla="*/ 178 w 218"/>
                <a:gd name="T79" fmla="*/ 142 h 162"/>
                <a:gd name="T80" fmla="*/ 188 w 218"/>
                <a:gd name="T81" fmla="*/ 140 h 162"/>
                <a:gd name="T82" fmla="*/ 196 w 218"/>
                <a:gd name="T83" fmla="*/ 118 h 162"/>
                <a:gd name="T84" fmla="*/ 196 w 218"/>
                <a:gd name="T85" fmla="*/ 116 h 162"/>
                <a:gd name="T86" fmla="*/ 198 w 218"/>
                <a:gd name="T87" fmla="*/ 108 h 162"/>
                <a:gd name="T88" fmla="*/ 206 w 218"/>
                <a:gd name="T89" fmla="*/ 100 h 162"/>
                <a:gd name="T90" fmla="*/ 210 w 218"/>
                <a:gd name="T91" fmla="*/ 92 h 162"/>
                <a:gd name="T92" fmla="*/ 210 w 218"/>
                <a:gd name="T93" fmla="*/ 66 h 162"/>
                <a:gd name="T94" fmla="*/ 218 w 218"/>
                <a:gd name="T95" fmla="*/ 44 h 162"/>
                <a:gd name="T96" fmla="*/ 216 w 218"/>
                <a:gd name="T97" fmla="*/ 40 h 162"/>
                <a:gd name="T98" fmla="*/ 212 w 218"/>
                <a:gd name="T99" fmla="*/ 30 h 162"/>
                <a:gd name="T100" fmla="*/ 210 w 218"/>
                <a:gd name="T101" fmla="*/ 20 h 162"/>
                <a:gd name="T102" fmla="*/ 182 w 218"/>
                <a:gd name="T103" fmla="*/ 16 h 162"/>
                <a:gd name="T104" fmla="*/ 180 w 218"/>
                <a:gd name="T105" fmla="*/ 12 h 162"/>
                <a:gd name="T106" fmla="*/ 174 w 218"/>
                <a:gd name="T107" fmla="*/ 4 h 162"/>
                <a:gd name="T108" fmla="*/ 166 w 218"/>
                <a:gd name="T10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62">
                  <a:moveTo>
                    <a:pt x="162" y="0"/>
                  </a:moveTo>
                  <a:lnTo>
                    <a:pt x="94" y="36"/>
                  </a:lnTo>
                  <a:lnTo>
                    <a:pt x="90" y="38"/>
                  </a:lnTo>
                  <a:lnTo>
                    <a:pt x="78" y="40"/>
                  </a:lnTo>
                  <a:lnTo>
                    <a:pt x="68" y="42"/>
                  </a:lnTo>
                  <a:lnTo>
                    <a:pt x="62" y="42"/>
                  </a:lnTo>
                  <a:lnTo>
                    <a:pt x="62" y="48"/>
                  </a:lnTo>
                  <a:lnTo>
                    <a:pt x="60" y="62"/>
                  </a:lnTo>
                  <a:lnTo>
                    <a:pt x="56" y="80"/>
                  </a:lnTo>
                  <a:lnTo>
                    <a:pt x="50" y="100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4" y="122"/>
                  </a:lnTo>
                  <a:lnTo>
                    <a:pt x="20" y="122"/>
                  </a:lnTo>
                  <a:lnTo>
                    <a:pt x="18" y="122"/>
                  </a:lnTo>
                  <a:lnTo>
                    <a:pt x="14" y="122"/>
                  </a:lnTo>
                  <a:lnTo>
                    <a:pt x="10" y="122"/>
                  </a:lnTo>
                  <a:lnTo>
                    <a:pt x="6" y="122"/>
                  </a:lnTo>
                  <a:lnTo>
                    <a:pt x="4" y="122"/>
                  </a:lnTo>
                  <a:lnTo>
                    <a:pt x="0" y="128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4" y="132"/>
                  </a:lnTo>
                  <a:lnTo>
                    <a:pt x="6" y="136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40"/>
                  </a:lnTo>
                  <a:lnTo>
                    <a:pt x="10" y="142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6" y="144"/>
                  </a:lnTo>
                  <a:lnTo>
                    <a:pt x="16" y="146"/>
                  </a:lnTo>
                  <a:lnTo>
                    <a:pt x="16" y="150"/>
                  </a:lnTo>
                  <a:lnTo>
                    <a:pt x="26" y="150"/>
                  </a:lnTo>
                  <a:lnTo>
                    <a:pt x="28" y="142"/>
                  </a:lnTo>
                  <a:lnTo>
                    <a:pt x="28" y="144"/>
                  </a:lnTo>
                  <a:lnTo>
                    <a:pt x="30" y="146"/>
                  </a:lnTo>
                  <a:lnTo>
                    <a:pt x="34" y="148"/>
                  </a:lnTo>
                  <a:lnTo>
                    <a:pt x="36" y="150"/>
                  </a:lnTo>
                  <a:lnTo>
                    <a:pt x="38" y="152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4" y="156"/>
                  </a:lnTo>
                  <a:lnTo>
                    <a:pt x="46" y="158"/>
                  </a:lnTo>
                  <a:lnTo>
                    <a:pt x="50" y="162"/>
                  </a:lnTo>
                  <a:lnTo>
                    <a:pt x="50" y="160"/>
                  </a:lnTo>
                  <a:lnTo>
                    <a:pt x="50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62" y="148"/>
                  </a:lnTo>
                  <a:lnTo>
                    <a:pt x="68" y="146"/>
                  </a:lnTo>
                  <a:lnTo>
                    <a:pt x="76" y="146"/>
                  </a:lnTo>
                  <a:lnTo>
                    <a:pt x="82" y="146"/>
                  </a:lnTo>
                  <a:lnTo>
                    <a:pt x="86" y="146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88" y="148"/>
                  </a:lnTo>
                  <a:lnTo>
                    <a:pt x="92" y="148"/>
                  </a:lnTo>
                  <a:lnTo>
                    <a:pt x="96" y="150"/>
                  </a:lnTo>
                  <a:lnTo>
                    <a:pt x="102" y="152"/>
                  </a:lnTo>
                  <a:lnTo>
                    <a:pt x="106" y="154"/>
                  </a:lnTo>
                  <a:lnTo>
                    <a:pt x="108" y="156"/>
                  </a:lnTo>
                  <a:lnTo>
                    <a:pt x="110" y="156"/>
                  </a:lnTo>
                  <a:lnTo>
                    <a:pt x="110" y="154"/>
                  </a:lnTo>
                  <a:lnTo>
                    <a:pt x="114" y="152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6" y="146"/>
                  </a:lnTo>
                  <a:lnTo>
                    <a:pt x="130" y="148"/>
                  </a:lnTo>
                  <a:lnTo>
                    <a:pt x="134" y="146"/>
                  </a:lnTo>
                  <a:lnTo>
                    <a:pt x="144" y="144"/>
                  </a:lnTo>
                  <a:lnTo>
                    <a:pt x="154" y="144"/>
                  </a:lnTo>
                  <a:lnTo>
                    <a:pt x="166" y="148"/>
                  </a:lnTo>
                  <a:lnTo>
                    <a:pt x="168" y="148"/>
                  </a:lnTo>
                  <a:lnTo>
                    <a:pt x="170" y="146"/>
                  </a:lnTo>
                  <a:lnTo>
                    <a:pt x="174" y="144"/>
                  </a:lnTo>
                  <a:lnTo>
                    <a:pt x="178" y="142"/>
                  </a:lnTo>
                  <a:lnTo>
                    <a:pt x="182" y="140"/>
                  </a:lnTo>
                  <a:lnTo>
                    <a:pt x="188" y="140"/>
                  </a:lnTo>
                  <a:lnTo>
                    <a:pt x="192" y="140"/>
                  </a:lnTo>
                  <a:lnTo>
                    <a:pt x="196" y="118"/>
                  </a:lnTo>
                  <a:lnTo>
                    <a:pt x="196" y="118"/>
                  </a:lnTo>
                  <a:lnTo>
                    <a:pt x="196" y="116"/>
                  </a:lnTo>
                  <a:lnTo>
                    <a:pt x="198" y="112"/>
                  </a:lnTo>
                  <a:lnTo>
                    <a:pt x="198" y="108"/>
                  </a:lnTo>
                  <a:lnTo>
                    <a:pt x="202" y="104"/>
                  </a:lnTo>
                  <a:lnTo>
                    <a:pt x="206" y="100"/>
                  </a:lnTo>
                  <a:lnTo>
                    <a:pt x="210" y="96"/>
                  </a:lnTo>
                  <a:lnTo>
                    <a:pt x="210" y="92"/>
                  </a:lnTo>
                  <a:lnTo>
                    <a:pt x="210" y="80"/>
                  </a:lnTo>
                  <a:lnTo>
                    <a:pt x="210" y="66"/>
                  </a:lnTo>
                  <a:lnTo>
                    <a:pt x="212" y="5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6" y="40"/>
                  </a:lnTo>
                  <a:lnTo>
                    <a:pt x="214" y="36"/>
                  </a:lnTo>
                  <a:lnTo>
                    <a:pt x="212" y="30"/>
                  </a:lnTo>
                  <a:lnTo>
                    <a:pt x="210" y="24"/>
                  </a:lnTo>
                  <a:lnTo>
                    <a:pt x="210" y="20"/>
                  </a:lnTo>
                  <a:lnTo>
                    <a:pt x="210" y="14"/>
                  </a:lnTo>
                  <a:lnTo>
                    <a:pt x="182" y="16"/>
                  </a:lnTo>
                  <a:lnTo>
                    <a:pt x="182" y="14"/>
                  </a:lnTo>
                  <a:lnTo>
                    <a:pt x="180" y="12"/>
                  </a:lnTo>
                  <a:lnTo>
                    <a:pt x="178" y="8"/>
                  </a:lnTo>
                  <a:lnTo>
                    <a:pt x="174" y="4"/>
                  </a:lnTo>
                  <a:lnTo>
                    <a:pt x="170" y="2"/>
                  </a:lnTo>
                  <a:lnTo>
                    <a:pt x="166" y="0"/>
                  </a:lnTo>
                  <a:lnTo>
                    <a:pt x="16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280"/>
            <p:cNvSpPr>
              <a:spLocks/>
            </p:cNvSpPr>
            <p:nvPr/>
          </p:nvSpPr>
          <p:spPr bwMode="gray">
            <a:xfrm>
              <a:off x="961" y="2936"/>
              <a:ext cx="88" cy="148"/>
            </a:xfrm>
            <a:custGeom>
              <a:avLst/>
              <a:gdLst>
                <a:gd name="T0" fmla="*/ 60 w 88"/>
                <a:gd name="T1" fmla="*/ 2 h 148"/>
                <a:gd name="T2" fmla="*/ 58 w 88"/>
                <a:gd name="T3" fmla="*/ 8 h 148"/>
                <a:gd name="T4" fmla="*/ 58 w 88"/>
                <a:gd name="T5" fmla="*/ 20 h 148"/>
                <a:gd name="T6" fmla="*/ 60 w 88"/>
                <a:gd name="T7" fmla="*/ 30 h 148"/>
                <a:gd name="T8" fmla="*/ 58 w 88"/>
                <a:gd name="T9" fmla="*/ 42 h 148"/>
                <a:gd name="T10" fmla="*/ 56 w 88"/>
                <a:gd name="T11" fmla="*/ 48 h 148"/>
                <a:gd name="T12" fmla="*/ 50 w 88"/>
                <a:gd name="T13" fmla="*/ 64 h 148"/>
                <a:gd name="T14" fmla="*/ 42 w 88"/>
                <a:gd name="T15" fmla="*/ 70 h 148"/>
                <a:gd name="T16" fmla="*/ 38 w 88"/>
                <a:gd name="T17" fmla="*/ 72 h 148"/>
                <a:gd name="T18" fmla="*/ 36 w 88"/>
                <a:gd name="T19" fmla="*/ 72 h 148"/>
                <a:gd name="T20" fmla="*/ 26 w 88"/>
                <a:gd name="T21" fmla="*/ 70 h 148"/>
                <a:gd name="T22" fmla="*/ 18 w 88"/>
                <a:gd name="T23" fmla="*/ 76 h 148"/>
                <a:gd name="T24" fmla="*/ 12 w 88"/>
                <a:gd name="T25" fmla="*/ 84 h 148"/>
                <a:gd name="T26" fmla="*/ 8 w 88"/>
                <a:gd name="T27" fmla="*/ 88 h 148"/>
                <a:gd name="T28" fmla="*/ 0 w 88"/>
                <a:gd name="T29" fmla="*/ 120 h 148"/>
                <a:gd name="T30" fmla="*/ 0 w 88"/>
                <a:gd name="T31" fmla="*/ 124 h 148"/>
                <a:gd name="T32" fmla="*/ 2 w 88"/>
                <a:gd name="T33" fmla="*/ 130 h 148"/>
                <a:gd name="T34" fmla="*/ 10 w 88"/>
                <a:gd name="T35" fmla="*/ 134 h 148"/>
                <a:gd name="T36" fmla="*/ 14 w 88"/>
                <a:gd name="T37" fmla="*/ 136 h 148"/>
                <a:gd name="T38" fmla="*/ 18 w 88"/>
                <a:gd name="T39" fmla="*/ 140 h 148"/>
                <a:gd name="T40" fmla="*/ 18 w 88"/>
                <a:gd name="T41" fmla="*/ 148 h 148"/>
                <a:gd name="T42" fmla="*/ 36 w 88"/>
                <a:gd name="T43" fmla="*/ 148 h 148"/>
                <a:gd name="T44" fmla="*/ 70 w 88"/>
                <a:gd name="T45" fmla="*/ 146 h 148"/>
                <a:gd name="T46" fmla="*/ 86 w 88"/>
                <a:gd name="T47" fmla="*/ 144 h 148"/>
                <a:gd name="T48" fmla="*/ 88 w 88"/>
                <a:gd name="T49" fmla="*/ 138 h 148"/>
                <a:gd name="T50" fmla="*/ 88 w 88"/>
                <a:gd name="T51" fmla="*/ 134 h 148"/>
                <a:gd name="T52" fmla="*/ 82 w 88"/>
                <a:gd name="T53" fmla="*/ 130 h 148"/>
                <a:gd name="T54" fmla="*/ 74 w 88"/>
                <a:gd name="T55" fmla="*/ 122 h 148"/>
                <a:gd name="T56" fmla="*/ 68 w 88"/>
                <a:gd name="T57" fmla="*/ 110 h 148"/>
                <a:gd name="T58" fmla="*/ 62 w 88"/>
                <a:gd name="T59" fmla="*/ 100 h 148"/>
                <a:gd name="T60" fmla="*/ 66 w 88"/>
                <a:gd name="T61" fmla="*/ 98 h 148"/>
                <a:gd name="T62" fmla="*/ 70 w 88"/>
                <a:gd name="T63" fmla="*/ 94 h 148"/>
                <a:gd name="T64" fmla="*/ 72 w 88"/>
                <a:gd name="T65" fmla="*/ 86 h 148"/>
                <a:gd name="T66" fmla="*/ 70 w 88"/>
                <a:gd name="T67" fmla="*/ 78 h 148"/>
                <a:gd name="T68" fmla="*/ 68 w 88"/>
                <a:gd name="T69" fmla="*/ 76 h 148"/>
                <a:gd name="T70" fmla="*/ 64 w 88"/>
                <a:gd name="T71" fmla="*/ 72 h 148"/>
                <a:gd name="T72" fmla="*/ 62 w 88"/>
                <a:gd name="T73" fmla="*/ 64 h 148"/>
                <a:gd name="T74" fmla="*/ 64 w 88"/>
                <a:gd name="T75" fmla="*/ 58 h 148"/>
                <a:gd name="T76" fmla="*/ 68 w 88"/>
                <a:gd name="T77" fmla="*/ 58 h 148"/>
                <a:gd name="T78" fmla="*/ 74 w 88"/>
                <a:gd name="T79" fmla="*/ 56 h 148"/>
                <a:gd name="T80" fmla="*/ 78 w 88"/>
                <a:gd name="T81" fmla="*/ 50 h 148"/>
                <a:gd name="T82" fmla="*/ 78 w 88"/>
                <a:gd name="T83" fmla="*/ 46 h 148"/>
                <a:gd name="T84" fmla="*/ 74 w 88"/>
                <a:gd name="T85" fmla="*/ 40 h 148"/>
                <a:gd name="T86" fmla="*/ 72 w 88"/>
                <a:gd name="T87" fmla="*/ 30 h 148"/>
                <a:gd name="T88" fmla="*/ 72 w 88"/>
                <a:gd name="T89" fmla="*/ 20 h 148"/>
                <a:gd name="T90" fmla="*/ 72 w 88"/>
                <a:gd name="T91" fmla="*/ 16 h 148"/>
                <a:gd name="T92" fmla="*/ 72 w 88"/>
                <a:gd name="T93" fmla="*/ 8 h 148"/>
                <a:gd name="T94" fmla="*/ 66 w 88"/>
                <a:gd name="T95" fmla="*/ 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48">
                  <a:moveTo>
                    <a:pt x="60" y="0"/>
                  </a:moveTo>
                  <a:lnTo>
                    <a:pt x="60" y="2"/>
                  </a:lnTo>
                  <a:lnTo>
                    <a:pt x="60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2" y="56"/>
                  </a:lnTo>
                  <a:lnTo>
                    <a:pt x="50" y="64"/>
                  </a:lnTo>
                  <a:lnTo>
                    <a:pt x="46" y="68"/>
                  </a:lnTo>
                  <a:lnTo>
                    <a:pt x="42" y="70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2" y="72"/>
                  </a:lnTo>
                  <a:lnTo>
                    <a:pt x="18" y="76"/>
                  </a:lnTo>
                  <a:lnTo>
                    <a:pt x="14" y="80"/>
                  </a:lnTo>
                  <a:lnTo>
                    <a:pt x="12" y="84"/>
                  </a:lnTo>
                  <a:lnTo>
                    <a:pt x="10" y="86"/>
                  </a:lnTo>
                  <a:lnTo>
                    <a:pt x="8" y="88"/>
                  </a:lnTo>
                  <a:lnTo>
                    <a:pt x="8" y="102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2" y="130"/>
                  </a:lnTo>
                  <a:lnTo>
                    <a:pt x="6" y="132"/>
                  </a:lnTo>
                  <a:lnTo>
                    <a:pt x="10" y="134"/>
                  </a:lnTo>
                  <a:lnTo>
                    <a:pt x="12" y="134"/>
                  </a:lnTo>
                  <a:lnTo>
                    <a:pt x="14" y="136"/>
                  </a:lnTo>
                  <a:lnTo>
                    <a:pt x="16" y="138"/>
                  </a:lnTo>
                  <a:lnTo>
                    <a:pt x="18" y="140"/>
                  </a:lnTo>
                  <a:lnTo>
                    <a:pt x="18" y="144"/>
                  </a:lnTo>
                  <a:lnTo>
                    <a:pt x="18" y="148"/>
                  </a:lnTo>
                  <a:lnTo>
                    <a:pt x="22" y="148"/>
                  </a:lnTo>
                  <a:lnTo>
                    <a:pt x="36" y="148"/>
                  </a:lnTo>
                  <a:lnTo>
                    <a:pt x="52" y="146"/>
                  </a:lnTo>
                  <a:lnTo>
                    <a:pt x="70" y="146"/>
                  </a:lnTo>
                  <a:lnTo>
                    <a:pt x="88" y="146"/>
                  </a:lnTo>
                  <a:lnTo>
                    <a:pt x="86" y="144"/>
                  </a:lnTo>
                  <a:lnTo>
                    <a:pt x="86" y="142"/>
                  </a:lnTo>
                  <a:lnTo>
                    <a:pt x="88" y="138"/>
                  </a:lnTo>
                  <a:lnTo>
                    <a:pt x="88" y="134"/>
                  </a:lnTo>
                  <a:lnTo>
                    <a:pt x="88" y="134"/>
                  </a:lnTo>
                  <a:lnTo>
                    <a:pt x="84" y="132"/>
                  </a:lnTo>
                  <a:lnTo>
                    <a:pt x="82" y="130"/>
                  </a:lnTo>
                  <a:lnTo>
                    <a:pt x="78" y="126"/>
                  </a:lnTo>
                  <a:lnTo>
                    <a:pt x="74" y="122"/>
                  </a:lnTo>
                  <a:lnTo>
                    <a:pt x="70" y="116"/>
                  </a:lnTo>
                  <a:lnTo>
                    <a:pt x="68" y="110"/>
                  </a:lnTo>
                  <a:lnTo>
                    <a:pt x="66" y="102"/>
                  </a:lnTo>
                  <a:lnTo>
                    <a:pt x="62" y="100"/>
                  </a:lnTo>
                  <a:lnTo>
                    <a:pt x="66" y="100"/>
                  </a:lnTo>
                  <a:lnTo>
                    <a:pt x="66" y="98"/>
                  </a:lnTo>
                  <a:lnTo>
                    <a:pt x="68" y="96"/>
                  </a:lnTo>
                  <a:lnTo>
                    <a:pt x="70" y="94"/>
                  </a:lnTo>
                  <a:lnTo>
                    <a:pt x="70" y="90"/>
                  </a:lnTo>
                  <a:lnTo>
                    <a:pt x="72" y="86"/>
                  </a:lnTo>
                  <a:lnTo>
                    <a:pt x="72" y="82"/>
                  </a:lnTo>
                  <a:lnTo>
                    <a:pt x="70" y="78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6" y="74"/>
                  </a:lnTo>
                  <a:lnTo>
                    <a:pt x="64" y="72"/>
                  </a:lnTo>
                  <a:lnTo>
                    <a:pt x="62" y="68"/>
                  </a:lnTo>
                  <a:lnTo>
                    <a:pt x="62" y="64"/>
                  </a:lnTo>
                  <a:lnTo>
                    <a:pt x="62" y="58"/>
                  </a:lnTo>
                  <a:lnTo>
                    <a:pt x="64" y="58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72" y="58"/>
                  </a:lnTo>
                  <a:lnTo>
                    <a:pt x="74" y="56"/>
                  </a:lnTo>
                  <a:lnTo>
                    <a:pt x="78" y="54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6" y="42"/>
                  </a:lnTo>
                  <a:lnTo>
                    <a:pt x="74" y="40"/>
                  </a:lnTo>
                  <a:lnTo>
                    <a:pt x="72" y="34"/>
                  </a:lnTo>
                  <a:lnTo>
                    <a:pt x="72" y="30"/>
                  </a:lnTo>
                  <a:lnTo>
                    <a:pt x="72" y="2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1" name="Freeform 281"/>
            <p:cNvSpPr>
              <a:spLocks/>
            </p:cNvSpPr>
            <p:nvPr/>
          </p:nvSpPr>
          <p:spPr bwMode="gray">
            <a:xfrm>
              <a:off x="1021" y="2810"/>
              <a:ext cx="126" cy="212"/>
            </a:xfrm>
            <a:custGeom>
              <a:avLst/>
              <a:gdLst>
                <a:gd name="T0" fmla="*/ 126 w 126"/>
                <a:gd name="T1" fmla="*/ 46 h 212"/>
                <a:gd name="T2" fmla="*/ 124 w 126"/>
                <a:gd name="T3" fmla="*/ 90 h 212"/>
                <a:gd name="T4" fmla="*/ 120 w 126"/>
                <a:gd name="T5" fmla="*/ 88 h 212"/>
                <a:gd name="T6" fmla="*/ 112 w 126"/>
                <a:gd name="T7" fmla="*/ 90 h 212"/>
                <a:gd name="T8" fmla="*/ 108 w 126"/>
                <a:gd name="T9" fmla="*/ 92 h 212"/>
                <a:gd name="T10" fmla="*/ 106 w 126"/>
                <a:gd name="T11" fmla="*/ 98 h 212"/>
                <a:gd name="T12" fmla="*/ 106 w 126"/>
                <a:gd name="T13" fmla="*/ 104 h 212"/>
                <a:gd name="T14" fmla="*/ 102 w 126"/>
                <a:gd name="T15" fmla="*/ 110 h 212"/>
                <a:gd name="T16" fmla="*/ 98 w 126"/>
                <a:gd name="T17" fmla="*/ 114 h 212"/>
                <a:gd name="T18" fmla="*/ 98 w 126"/>
                <a:gd name="T19" fmla="*/ 120 h 212"/>
                <a:gd name="T20" fmla="*/ 98 w 126"/>
                <a:gd name="T21" fmla="*/ 124 h 212"/>
                <a:gd name="T22" fmla="*/ 98 w 126"/>
                <a:gd name="T23" fmla="*/ 124 h 212"/>
                <a:gd name="T24" fmla="*/ 98 w 126"/>
                <a:gd name="T25" fmla="*/ 122 h 212"/>
                <a:gd name="T26" fmla="*/ 100 w 126"/>
                <a:gd name="T27" fmla="*/ 126 h 212"/>
                <a:gd name="T28" fmla="*/ 104 w 126"/>
                <a:gd name="T29" fmla="*/ 132 h 212"/>
                <a:gd name="T30" fmla="*/ 102 w 126"/>
                <a:gd name="T31" fmla="*/ 138 h 212"/>
                <a:gd name="T32" fmla="*/ 102 w 126"/>
                <a:gd name="T33" fmla="*/ 150 h 212"/>
                <a:gd name="T34" fmla="*/ 104 w 126"/>
                <a:gd name="T35" fmla="*/ 158 h 212"/>
                <a:gd name="T36" fmla="*/ 106 w 126"/>
                <a:gd name="T37" fmla="*/ 168 h 212"/>
                <a:gd name="T38" fmla="*/ 108 w 126"/>
                <a:gd name="T39" fmla="*/ 174 h 212"/>
                <a:gd name="T40" fmla="*/ 108 w 126"/>
                <a:gd name="T41" fmla="*/ 176 h 212"/>
                <a:gd name="T42" fmla="*/ 100 w 126"/>
                <a:gd name="T43" fmla="*/ 178 h 212"/>
                <a:gd name="T44" fmla="*/ 92 w 126"/>
                <a:gd name="T45" fmla="*/ 182 h 212"/>
                <a:gd name="T46" fmla="*/ 86 w 126"/>
                <a:gd name="T47" fmla="*/ 190 h 212"/>
                <a:gd name="T48" fmla="*/ 86 w 126"/>
                <a:gd name="T49" fmla="*/ 192 h 212"/>
                <a:gd name="T50" fmla="*/ 84 w 126"/>
                <a:gd name="T51" fmla="*/ 198 h 212"/>
                <a:gd name="T52" fmla="*/ 78 w 126"/>
                <a:gd name="T53" fmla="*/ 202 h 212"/>
                <a:gd name="T54" fmla="*/ 68 w 126"/>
                <a:gd name="T55" fmla="*/ 204 h 212"/>
                <a:gd name="T56" fmla="*/ 66 w 126"/>
                <a:gd name="T57" fmla="*/ 202 h 212"/>
                <a:gd name="T58" fmla="*/ 60 w 126"/>
                <a:gd name="T59" fmla="*/ 200 h 212"/>
                <a:gd name="T60" fmla="*/ 58 w 126"/>
                <a:gd name="T61" fmla="*/ 204 h 212"/>
                <a:gd name="T62" fmla="*/ 46 w 126"/>
                <a:gd name="T63" fmla="*/ 208 h 212"/>
                <a:gd name="T64" fmla="*/ 12 w 126"/>
                <a:gd name="T65" fmla="*/ 212 h 212"/>
                <a:gd name="T66" fmla="*/ 12 w 126"/>
                <a:gd name="T67" fmla="*/ 210 h 212"/>
                <a:gd name="T68" fmla="*/ 10 w 126"/>
                <a:gd name="T69" fmla="*/ 204 h 212"/>
                <a:gd name="T70" fmla="*/ 6 w 126"/>
                <a:gd name="T71" fmla="*/ 200 h 212"/>
                <a:gd name="T72" fmla="*/ 2 w 126"/>
                <a:gd name="T73" fmla="*/ 194 h 212"/>
                <a:gd name="T74" fmla="*/ 2 w 126"/>
                <a:gd name="T75" fmla="*/ 184 h 212"/>
                <a:gd name="T76" fmla="*/ 6 w 126"/>
                <a:gd name="T77" fmla="*/ 186 h 212"/>
                <a:gd name="T78" fmla="*/ 12 w 126"/>
                <a:gd name="T79" fmla="*/ 184 h 212"/>
                <a:gd name="T80" fmla="*/ 18 w 126"/>
                <a:gd name="T81" fmla="*/ 180 h 212"/>
                <a:gd name="T82" fmla="*/ 18 w 126"/>
                <a:gd name="T83" fmla="*/ 174 h 212"/>
                <a:gd name="T84" fmla="*/ 16 w 126"/>
                <a:gd name="T85" fmla="*/ 168 h 212"/>
                <a:gd name="T86" fmla="*/ 12 w 126"/>
                <a:gd name="T87" fmla="*/ 156 h 212"/>
                <a:gd name="T88" fmla="*/ 12 w 126"/>
                <a:gd name="T89" fmla="*/ 150 h 212"/>
                <a:gd name="T90" fmla="*/ 14 w 126"/>
                <a:gd name="T91" fmla="*/ 144 h 212"/>
                <a:gd name="T92" fmla="*/ 12 w 126"/>
                <a:gd name="T93" fmla="*/ 136 h 212"/>
                <a:gd name="T94" fmla="*/ 10 w 126"/>
                <a:gd name="T95" fmla="*/ 132 h 212"/>
                <a:gd name="T96" fmla="*/ 8 w 126"/>
                <a:gd name="T97" fmla="*/ 130 h 212"/>
                <a:gd name="T98" fmla="*/ 4 w 126"/>
                <a:gd name="T99" fmla="*/ 126 h 212"/>
                <a:gd name="T100" fmla="*/ 0 w 126"/>
                <a:gd name="T101" fmla="*/ 126 h 212"/>
                <a:gd name="T102" fmla="*/ 2 w 126"/>
                <a:gd name="T103" fmla="*/ 120 h 212"/>
                <a:gd name="T104" fmla="*/ 6 w 126"/>
                <a:gd name="T105" fmla="*/ 104 h 212"/>
                <a:gd name="T106" fmla="*/ 4 w 126"/>
                <a:gd name="T107" fmla="*/ 102 h 212"/>
                <a:gd name="T108" fmla="*/ 6 w 126"/>
                <a:gd name="T109" fmla="*/ 96 h 212"/>
                <a:gd name="T110" fmla="*/ 12 w 126"/>
                <a:gd name="T111" fmla="*/ 88 h 212"/>
                <a:gd name="T112" fmla="*/ 18 w 126"/>
                <a:gd name="T113" fmla="*/ 78 h 212"/>
                <a:gd name="T114" fmla="*/ 18 w 126"/>
                <a:gd name="T115" fmla="*/ 50 h 212"/>
                <a:gd name="T116" fmla="*/ 26 w 126"/>
                <a:gd name="T117" fmla="*/ 30 h 212"/>
                <a:gd name="T118" fmla="*/ 24 w 126"/>
                <a:gd name="T119" fmla="*/ 26 h 212"/>
                <a:gd name="T120" fmla="*/ 20 w 126"/>
                <a:gd name="T121" fmla="*/ 16 h 212"/>
                <a:gd name="T122" fmla="*/ 18 w 126"/>
                <a:gd name="T123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6" h="212">
                  <a:moveTo>
                    <a:pt x="18" y="0"/>
                  </a:moveTo>
                  <a:lnTo>
                    <a:pt x="126" y="46"/>
                  </a:lnTo>
                  <a:lnTo>
                    <a:pt x="124" y="90"/>
                  </a:lnTo>
                  <a:lnTo>
                    <a:pt x="124" y="90"/>
                  </a:lnTo>
                  <a:lnTo>
                    <a:pt x="122" y="90"/>
                  </a:lnTo>
                  <a:lnTo>
                    <a:pt x="120" y="88"/>
                  </a:lnTo>
                  <a:lnTo>
                    <a:pt x="116" y="88"/>
                  </a:lnTo>
                  <a:lnTo>
                    <a:pt x="112" y="90"/>
                  </a:lnTo>
                  <a:lnTo>
                    <a:pt x="110" y="90"/>
                  </a:lnTo>
                  <a:lnTo>
                    <a:pt x="108" y="92"/>
                  </a:lnTo>
                  <a:lnTo>
                    <a:pt x="106" y="96"/>
                  </a:lnTo>
                  <a:lnTo>
                    <a:pt x="106" y="98"/>
                  </a:lnTo>
                  <a:lnTo>
                    <a:pt x="106" y="100"/>
                  </a:lnTo>
                  <a:lnTo>
                    <a:pt x="106" y="104"/>
                  </a:lnTo>
                  <a:lnTo>
                    <a:pt x="104" y="108"/>
                  </a:lnTo>
                  <a:lnTo>
                    <a:pt x="102" y="110"/>
                  </a:lnTo>
                  <a:lnTo>
                    <a:pt x="100" y="110"/>
                  </a:lnTo>
                  <a:lnTo>
                    <a:pt x="98" y="114"/>
                  </a:lnTo>
                  <a:lnTo>
                    <a:pt x="96" y="116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100" y="126"/>
                  </a:lnTo>
                  <a:lnTo>
                    <a:pt x="102" y="128"/>
                  </a:lnTo>
                  <a:lnTo>
                    <a:pt x="104" y="132"/>
                  </a:lnTo>
                  <a:lnTo>
                    <a:pt x="104" y="134"/>
                  </a:lnTo>
                  <a:lnTo>
                    <a:pt x="102" y="138"/>
                  </a:lnTo>
                  <a:lnTo>
                    <a:pt x="102" y="144"/>
                  </a:lnTo>
                  <a:lnTo>
                    <a:pt x="102" y="150"/>
                  </a:lnTo>
                  <a:lnTo>
                    <a:pt x="102" y="154"/>
                  </a:lnTo>
                  <a:lnTo>
                    <a:pt x="104" y="158"/>
                  </a:lnTo>
                  <a:lnTo>
                    <a:pt x="104" y="162"/>
                  </a:lnTo>
                  <a:lnTo>
                    <a:pt x="106" y="168"/>
                  </a:lnTo>
                  <a:lnTo>
                    <a:pt x="108" y="172"/>
                  </a:lnTo>
                  <a:lnTo>
                    <a:pt x="108" y="174"/>
                  </a:lnTo>
                  <a:lnTo>
                    <a:pt x="108" y="176"/>
                  </a:lnTo>
                  <a:lnTo>
                    <a:pt x="108" y="176"/>
                  </a:lnTo>
                  <a:lnTo>
                    <a:pt x="104" y="178"/>
                  </a:lnTo>
                  <a:lnTo>
                    <a:pt x="100" y="178"/>
                  </a:lnTo>
                  <a:lnTo>
                    <a:pt x="96" y="180"/>
                  </a:lnTo>
                  <a:lnTo>
                    <a:pt x="92" y="182"/>
                  </a:lnTo>
                  <a:lnTo>
                    <a:pt x="88" y="186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86" y="192"/>
                  </a:lnTo>
                  <a:lnTo>
                    <a:pt x="86" y="194"/>
                  </a:lnTo>
                  <a:lnTo>
                    <a:pt x="84" y="198"/>
                  </a:lnTo>
                  <a:lnTo>
                    <a:pt x="82" y="200"/>
                  </a:lnTo>
                  <a:lnTo>
                    <a:pt x="78" y="202"/>
                  </a:lnTo>
                  <a:lnTo>
                    <a:pt x="74" y="204"/>
                  </a:lnTo>
                  <a:lnTo>
                    <a:pt x="68" y="204"/>
                  </a:lnTo>
                  <a:lnTo>
                    <a:pt x="68" y="202"/>
                  </a:lnTo>
                  <a:lnTo>
                    <a:pt x="66" y="202"/>
                  </a:lnTo>
                  <a:lnTo>
                    <a:pt x="64" y="202"/>
                  </a:lnTo>
                  <a:lnTo>
                    <a:pt x="60" y="200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56" y="204"/>
                  </a:lnTo>
                  <a:lnTo>
                    <a:pt x="46" y="208"/>
                  </a:lnTo>
                  <a:lnTo>
                    <a:pt x="32" y="210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0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6" y="202"/>
                  </a:lnTo>
                  <a:lnTo>
                    <a:pt x="6" y="200"/>
                  </a:lnTo>
                  <a:lnTo>
                    <a:pt x="4" y="198"/>
                  </a:lnTo>
                  <a:lnTo>
                    <a:pt x="2" y="194"/>
                  </a:lnTo>
                  <a:lnTo>
                    <a:pt x="2" y="190"/>
                  </a:lnTo>
                  <a:lnTo>
                    <a:pt x="2" y="184"/>
                  </a:lnTo>
                  <a:lnTo>
                    <a:pt x="4" y="184"/>
                  </a:lnTo>
                  <a:lnTo>
                    <a:pt x="6" y="186"/>
                  </a:lnTo>
                  <a:lnTo>
                    <a:pt x="8" y="184"/>
                  </a:lnTo>
                  <a:lnTo>
                    <a:pt x="12" y="184"/>
                  </a:lnTo>
                  <a:lnTo>
                    <a:pt x="14" y="182"/>
                  </a:lnTo>
                  <a:lnTo>
                    <a:pt x="18" y="180"/>
                  </a:lnTo>
                  <a:lnTo>
                    <a:pt x="18" y="176"/>
                  </a:lnTo>
                  <a:lnTo>
                    <a:pt x="18" y="174"/>
                  </a:lnTo>
                  <a:lnTo>
                    <a:pt x="18" y="172"/>
                  </a:lnTo>
                  <a:lnTo>
                    <a:pt x="16" y="168"/>
                  </a:lnTo>
                  <a:lnTo>
                    <a:pt x="14" y="162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4" y="144"/>
                  </a:lnTo>
                  <a:lnTo>
                    <a:pt x="12" y="140"/>
                  </a:lnTo>
                  <a:lnTo>
                    <a:pt x="12" y="136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8" y="130"/>
                  </a:lnTo>
                  <a:lnTo>
                    <a:pt x="6" y="128"/>
                  </a:lnTo>
                  <a:lnTo>
                    <a:pt x="4" y="126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0"/>
                  </a:lnTo>
                  <a:lnTo>
                    <a:pt x="4" y="114"/>
                  </a:lnTo>
                  <a:lnTo>
                    <a:pt x="6" y="104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6" y="96"/>
                  </a:lnTo>
                  <a:lnTo>
                    <a:pt x="8" y="92"/>
                  </a:lnTo>
                  <a:lnTo>
                    <a:pt x="12" y="88"/>
                  </a:lnTo>
                  <a:lnTo>
                    <a:pt x="18" y="82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50"/>
                  </a:lnTo>
                  <a:lnTo>
                    <a:pt x="20" y="38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0" y="16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282"/>
            <p:cNvSpPr>
              <a:spLocks/>
            </p:cNvSpPr>
            <p:nvPr/>
          </p:nvSpPr>
          <p:spPr bwMode="gray">
            <a:xfrm>
              <a:off x="1119" y="2816"/>
              <a:ext cx="218" cy="250"/>
            </a:xfrm>
            <a:custGeom>
              <a:avLst/>
              <a:gdLst>
                <a:gd name="T0" fmla="*/ 186 w 218"/>
                <a:gd name="T1" fmla="*/ 4 h 250"/>
                <a:gd name="T2" fmla="*/ 174 w 218"/>
                <a:gd name="T3" fmla="*/ 16 h 250"/>
                <a:gd name="T4" fmla="*/ 28 w 218"/>
                <a:gd name="T5" fmla="*/ 22 h 250"/>
                <a:gd name="T6" fmla="*/ 24 w 218"/>
                <a:gd name="T7" fmla="*/ 82 h 250"/>
                <a:gd name="T8" fmla="*/ 14 w 218"/>
                <a:gd name="T9" fmla="*/ 84 h 250"/>
                <a:gd name="T10" fmla="*/ 10 w 218"/>
                <a:gd name="T11" fmla="*/ 90 h 250"/>
                <a:gd name="T12" fmla="*/ 6 w 218"/>
                <a:gd name="T13" fmla="*/ 100 h 250"/>
                <a:gd name="T14" fmla="*/ 2 w 218"/>
                <a:gd name="T15" fmla="*/ 106 h 250"/>
                <a:gd name="T16" fmla="*/ 0 w 218"/>
                <a:gd name="T17" fmla="*/ 110 h 250"/>
                <a:gd name="T18" fmla="*/ 4 w 218"/>
                <a:gd name="T19" fmla="*/ 122 h 250"/>
                <a:gd name="T20" fmla="*/ 6 w 218"/>
                <a:gd name="T21" fmla="*/ 128 h 250"/>
                <a:gd name="T22" fmla="*/ 6 w 218"/>
                <a:gd name="T23" fmla="*/ 136 h 250"/>
                <a:gd name="T24" fmla="*/ 6 w 218"/>
                <a:gd name="T25" fmla="*/ 152 h 250"/>
                <a:gd name="T26" fmla="*/ 14 w 218"/>
                <a:gd name="T27" fmla="*/ 174 h 250"/>
                <a:gd name="T28" fmla="*/ 24 w 218"/>
                <a:gd name="T29" fmla="*/ 186 h 250"/>
                <a:gd name="T30" fmla="*/ 32 w 218"/>
                <a:gd name="T31" fmla="*/ 196 h 250"/>
                <a:gd name="T32" fmla="*/ 50 w 218"/>
                <a:gd name="T33" fmla="*/ 222 h 250"/>
                <a:gd name="T34" fmla="*/ 56 w 218"/>
                <a:gd name="T35" fmla="*/ 230 h 250"/>
                <a:gd name="T36" fmla="*/ 66 w 218"/>
                <a:gd name="T37" fmla="*/ 238 h 250"/>
                <a:gd name="T38" fmla="*/ 78 w 218"/>
                <a:gd name="T39" fmla="*/ 240 h 250"/>
                <a:gd name="T40" fmla="*/ 88 w 218"/>
                <a:gd name="T41" fmla="*/ 250 h 250"/>
                <a:gd name="T42" fmla="*/ 114 w 218"/>
                <a:gd name="T43" fmla="*/ 250 h 250"/>
                <a:gd name="T44" fmla="*/ 138 w 218"/>
                <a:gd name="T45" fmla="*/ 250 h 250"/>
                <a:gd name="T46" fmla="*/ 180 w 218"/>
                <a:gd name="T47" fmla="*/ 244 h 250"/>
                <a:gd name="T48" fmla="*/ 180 w 218"/>
                <a:gd name="T49" fmla="*/ 222 h 250"/>
                <a:gd name="T50" fmla="*/ 172 w 218"/>
                <a:gd name="T51" fmla="*/ 210 h 250"/>
                <a:gd name="T52" fmla="*/ 160 w 218"/>
                <a:gd name="T53" fmla="*/ 196 h 250"/>
                <a:gd name="T54" fmla="*/ 154 w 218"/>
                <a:gd name="T55" fmla="*/ 192 h 250"/>
                <a:gd name="T56" fmla="*/ 152 w 218"/>
                <a:gd name="T57" fmla="*/ 184 h 250"/>
                <a:gd name="T58" fmla="*/ 156 w 218"/>
                <a:gd name="T59" fmla="*/ 176 h 250"/>
                <a:gd name="T60" fmla="*/ 156 w 218"/>
                <a:gd name="T61" fmla="*/ 158 h 250"/>
                <a:gd name="T62" fmla="*/ 160 w 218"/>
                <a:gd name="T63" fmla="*/ 150 h 250"/>
                <a:gd name="T64" fmla="*/ 176 w 218"/>
                <a:gd name="T65" fmla="*/ 130 h 250"/>
                <a:gd name="T66" fmla="*/ 188 w 218"/>
                <a:gd name="T67" fmla="*/ 108 h 250"/>
                <a:gd name="T68" fmla="*/ 192 w 218"/>
                <a:gd name="T69" fmla="*/ 94 h 250"/>
                <a:gd name="T70" fmla="*/ 200 w 218"/>
                <a:gd name="T71" fmla="*/ 82 h 250"/>
                <a:gd name="T72" fmla="*/ 208 w 218"/>
                <a:gd name="T73" fmla="*/ 78 h 250"/>
                <a:gd name="T74" fmla="*/ 216 w 218"/>
                <a:gd name="T75" fmla="*/ 70 h 250"/>
                <a:gd name="T76" fmla="*/ 218 w 218"/>
                <a:gd name="T77" fmla="*/ 66 h 250"/>
                <a:gd name="T78" fmla="*/ 212 w 218"/>
                <a:gd name="T79" fmla="*/ 54 h 250"/>
                <a:gd name="T80" fmla="*/ 204 w 218"/>
                <a:gd name="T81" fmla="*/ 40 h 250"/>
                <a:gd name="T82" fmla="*/ 200 w 218"/>
                <a:gd name="T83" fmla="*/ 32 h 250"/>
                <a:gd name="T84" fmla="*/ 200 w 218"/>
                <a:gd name="T85" fmla="*/ 22 h 250"/>
                <a:gd name="T86" fmla="*/ 192 w 218"/>
                <a:gd name="T8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8" h="250">
                  <a:moveTo>
                    <a:pt x="188" y="0"/>
                  </a:moveTo>
                  <a:lnTo>
                    <a:pt x="188" y="2"/>
                  </a:lnTo>
                  <a:lnTo>
                    <a:pt x="186" y="4"/>
                  </a:lnTo>
                  <a:lnTo>
                    <a:pt x="184" y="8"/>
                  </a:lnTo>
                  <a:lnTo>
                    <a:pt x="180" y="12"/>
                  </a:lnTo>
                  <a:lnTo>
                    <a:pt x="174" y="16"/>
                  </a:lnTo>
                  <a:lnTo>
                    <a:pt x="168" y="20"/>
                  </a:lnTo>
                  <a:lnTo>
                    <a:pt x="160" y="22"/>
                  </a:lnTo>
                  <a:lnTo>
                    <a:pt x="28" y="22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4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4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8" y="94"/>
                  </a:lnTo>
                  <a:lnTo>
                    <a:pt x="8" y="98"/>
                  </a:lnTo>
                  <a:lnTo>
                    <a:pt x="6" y="100"/>
                  </a:lnTo>
                  <a:lnTo>
                    <a:pt x="6" y="102"/>
                  </a:lnTo>
                  <a:lnTo>
                    <a:pt x="4" y="104"/>
                  </a:lnTo>
                  <a:lnTo>
                    <a:pt x="2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4" y="122"/>
                  </a:lnTo>
                  <a:lnTo>
                    <a:pt x="4" y="122"/>
                  </a:lnTo>
                  <a:lnTo>
                    <a:pt x="6" y="124"/>
                  </a:lnTo>
                  <a:lnTo>
                    <a:pt x="6" y="128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6"/>
                  </a:lnTo>
                  <a:lnTo>
                    <a:pt x="4" y="140"/>
                  </a:lnTo>
                  <a:lnTo>
                    <a:pt x="4" y="146"/>
                  </a:lnTo>
                  <a:lnTo>
                    <a:pt x="6" y="152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4" y="174"/>
                  </a:lnTo>
                  <a:lnTo>
                    <a:pt x="16" y="178"/>
                  </a:lnTo>
                  <a:lnTo>
                    <a:pt x="20" y="182"/>
                  </a:lnTo>
                  <a:lnTo>
                    <a:pt x="24" y="186"/>
                  </a:lnTo>
                  <a:lnTo>
                    <a:pt x="26" y="190"/>
                  </a:lnTo>
                  <a:lnTo>
                    <a:pt x="30" y="194"/>
                  </a:lnTo>
                  <a:lnTo>
                    <a:pt x="32" y="196"/>
                  </a:lnTo>
                  <a:lnTo>
                    <a:pt x="38" y="204"/>
                  </a:lnTo>
                  <a:lnTo>
                    <a:pt x="44" y="214"/>
                  </a:lnTo>
                  <a:lnTo>
                    <a:pt x="50" y="222"/>
                  </a:lnTo>
                  <a:lnTo>
                    <a:pt x="54" y="228"/>
                  </a:lnTo>
                  <a:lnTo>
                    <a:pt x="54" y="230"/>
                  </a:lnTo>
                  <a:lnTo>
                    <a:pt x="56" y="230"/>
                  </a:lnTo>
                  <a:lnTo>
                    <a:pt x="60" y="234"/>
                  </a:lnTo>
                  <a:lnTo>
                    <a:pt x="62" y="236"/>
                  </a:lnTo>
                  <a:lnTo>
                    <a:pt x="66" y="238"/>
                  </a:lnTo>
                  <a:lnTo>
                    <a:pt x="72" y="240"/>
                  </a:lnTo>
                  <a:lnTo>
                    <a:pt x="76" y="240"/>
                  </a:lnTo>
                  <a:lnTo>
                    <a:pt x="78" y="240"/>
                  </a:lnTo>
                  <a:lnTo>
                    <a:pt x="80" y="242"/>
                  </a:lnTo>
                  <a:lnTo>
                    <a:pt x="84" y="244"/>
                  </a:lnTo>
                  <a:lnTo>
                    <a:pt x="88" y="250"/>
                  </a:lnTo>
                  <a:lnTo>
                    <a:pt x="92" y="250"/>
                  </a:lnTo>
                  <a:lnTo>
                    <a:pt x="102" y="250"/>
                  </a:lnTo>
                  <a:lnTo>
                    <a:pt x="114" y="250"/>
                  </a:lnTo>
                  <a:lnTo>
                    <a:pt x="122" y="250"/>
                  </a:lnTo>
                  <a:lnTo>
                    <a:pt x="126" y="250"/>
                  </a:lnTo>
                  <a:lnTo>
                    <a:pt x="138" y="250"/>
                  </a:lnTo>
                  <a:lnTo>
                    <a:pt x="152" y="248"/>
                  </a:lnTo>
                  <a:lnTo>
                    <a:pt x="168" y="246"/>
                  </a:lnTo>
                  <a:lnTo>
                    <a:pt x="180" y="244"/>
                  </a:lnTo>
                  <a:lnTo>
                    <a:pt x="184" y="240"/>
                  </a:lnTo>
                  <a:lnTo>
                    <a:pt x="182" y="222"/>
                  </a:lnTo>
                  <a:lnTo>
                    <a:pt x="180" y="222"/>
                  </a:lnTo>
                  <a:lnTo>
                    <a:pt x="178" y="218"/>
                  </a:lnTo>
                  <a:lnTo>
                    <a:pt x="176" y="214"/>
                  </a:lnTo>
                  <a:lnTo>
                    <a:pt x="172" y="210"/>
                  </a:lnTo>
                  <a:lnTo>
                    <a:pt x="168" y="204"/>
                  </a:lnTo>
                  <a:lnTo>
                    <a:pt x="164" y="200"/>
                  </a:lnTo>
                  <a:lnTo>
                    <a:pt x="160" y="196"/>
                  </a:lnTo>
                  <a:lnTo>
                    <a:pt x="158" y="194"/>
                  </a:lnTo>
                  <a:lnTo>
                    <a:pt x="156" y="194"/>
                  </a:lnTo>
                  <a:lnTo>
                    <a:pt x="154" y="192"/>
                  </a:lnTo>
                  <a:lnTo>
                    <a:pt x="152" y="190"/>
                  </a:lnTo>
                  <a:lnTo>
                    <a:pt x="152" y="188"/>
                  </a:lnTo>
                  <a:lnTo>
                    <a:pt x="152" y="184"/>
                  </a:lnTo>
                  <a:lnTo>
                    <a:pt x="156" y="182"/>
                  </a:lnTo>
                  <a:lnTo>
                    <a:pt x="156" y="180"/>
                  </a:lnTo>
                  <a:lnTo>
                    <a:pt x="156" y="176"/>
                  </a:lnTo>
                  <a:lnTo>
                    <a:pt x="156" y="172"/>
                  </a:lnTo>
                  <a:lnTo>
                    <a:pt x="156" y="166"/>
                  </a:lnTo>
                  <a:lnTo>
                    <a:pt x="156" y="158"/>
                  </a:lnTo>
                  <a:lnTo>
                    <a:pt x="156" y="158"/>
                  </a:lnTo>
                  <a:lnTo>
                    <a:pt x="158" y="154"/>
                  </a:lnTo>
                  <a:lnTo>
                    <a:pt x="160" y="150"/>
                  </a:lnTo>
                  <a:lnTo>
                    <a:pt x="164" y="144"/>
                  </a:lnTo>
                  <a:lnTo>
                    <a:pt x="168" y="136"/>
                  </a:lnTo>
                  <a:lnTo>
                    <a:pt x="176" y="130"/>
                  </a:lnTo>
                  <a:lnTo>
                    <a:pt x="178" y="128"/>
                  </a:lnTo>
                  <a:lnTo>
                    <a:pt x="182" y="118"/>
                  </a:lnTo>
                  <a:lnTo>
                    <a:pt x="188" y="108"/>
                  </a:lnTo>
                  <a:lnTo>
                    <a:pt x="188" y="98"/>
                  </a:lnTo>
                  <a:lnTo>
                    <a:pt x="190" y="96"/>
                  </a:lnTo>
                  <a:lnTo>
                    <a:pt x="192" y="94"/>
                  </a:lnTo>
                  <a:lnTo>
                    <a:pt x="194" y="90"/>
                  </a:lnTo>
                  <a:lnTo>
                    <a:pt x="198" y="86"/>
                  </a:lnTo>
                  <a:lnTo>
                    <a:pt x="200" y="82"/>
                  </a:lnTo>
                  <a:lnTo>
                    <a:pt x="204" y="80"/>
                  </a:lnTo>
                  <a:lnTo>
                    <a:pt x="206" y="78"/>
                  </a:lnTo>
                  <a:lnTo>
                    <a:pt x="208" y="78"/>
                  </a:lnTo>
                  <a:lnTo>
                    <a:pt x="212" y="76"/>
                  </a:lnTo>
                  <a:lnTo>
                    <a:pt x="214" y="72"/>
                  </a:lnTo>
                  <a:lnTo>
                    <a:pt x="216" y="70"/>
                  </a:lnTo>
                  <a:lnTo>
                    <a:pt x="218" y="68"/>
                  </a:lnTo>
                  <a:lnTo>
                    <a:pt x="218" y="68"/>
                  </a:lnTo>
                  <a:lnTo>
                    <a:pt x="218" y="66"/>
                  </a:lnTo>
                  <a:lnTo>
                    <a:pt x="216" y="64"/>
                  </a:lnTo>
                  <a:lnTo>
                    <a:pt x="214" y="60"/>
                  </a:lnTo>
                  <a:lnTo>
                    <a:pt x="212" y="54"/>
                  </a:lnTo>
                  <a:lnTo>
                    <a:pt x="210" y="50"/>
                  </a:lnTo>
                  <a:lnTo>
                    <a:pt x="206" y="44"/>
                  </a:lnTo>
                  <a:lnTo>
                    <a:pt x="204" y="40"/>
                  </a:lnTo>
                  <a:lnTo>
                    <a:pt x="204" y="38"/>
                  </a:lnTo>
                  <a:lnTo>
                    <a:pt x="202" y="34"/>
                  </a:lnTo>
                  <a:lnTo>
                    <a:pt x="200" y="32"/>
                  </a:lnTo>
                  <a:lnTo>
                    <a:pt x="200" y="28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198" y="18"/>
                  </a:lnTo>
                  <a:lnTo>
                    <a:pt x="196" y="12"/>
                  </a:lnTo>
                  <a:lnTo>
                    <a:pt x="192" y="8"/>
                  </a:lnTo>
                  <a:lnTo>
                    <a:pt x="18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283"/>
            <p:cNvSpPr>
              <a:spLocks/>
            </p:cNvSpPr>
            <p:nvPr/>
          </p:nvSpPr>
          <p:spPr bwMode="gray">
            <a:xfrm>
              <a:off x="1023" y="2986"/>
              <a:ext cx="148" cy="84"/>
            </a:xfrm>
            <a:custGeom>
              <a:avLst/>
              <a:gdLst>
                <a:gd name="T0" fmla="*/ 106 w 148"/>
                <a:gd name="T1" fmla="*/ 0 h 84"/>
                <a:gd name="T2" fmla="*/ 98 w 148"/>
                <a:gd name="T3" fmla="*/ 2 h 84"/>
                <a:gd name="T4" fmla="*/ 90 w 148"/>
                <a:gd name="T5" fmla="*/ 6 h 84"/>
                <a:gd name="T6" fmla="*/ 84 w 148"/>
                <a:gd name="T7" fmla="*/ 12 h 84"/>
                <a:gd name="T8" fmla="*/ 82 w 148"/>
                <a:gd name="T9" fmla="*/ 22 h 84"/>
                <a:gd name="T10" fmla="*/ 76 w 148"/>
                <a:gd name="T11" fmla="*/ 28 h 84"/>
                <a:gd name="T12" fmla="*/ 70 w 148"/>
                <a:gd name="T13" fmla="*/ 28 h 84"/>
                <a:gd name="T14" fmla="*/ 64 w 148"/>
                <a:gd name="T15" fmla="*/ 26 h 84"/>
                <a:gd name="T16" fmla="*/ 60 w 148"/>
                <a:gd name="T17" fmla="*/ 26 h 84"/>
                <a:gd name="T18" fmla="*/ 58 w 148"/>
                <a:gd name="T19" fmla="*/ 26 h 84"/>
                <a:gd name="T20" fmla="*/ 54 w 148"/>
                <a:gd name="T21" fmla="*/ 28 h 84"/>
                <a:gd name="T22" fmla="*/ 48 w 148"/>
                <a:gd name="T23" fmla="*/ 30 h 84"/>
                <a:gd name="T24" fmla="*/ 36 w 148"/>
                <a:gd name="T25" fmla="*/ 34 h 84"/>
                <a:gd name="T26" fmla="*/ 26 w 148"/>
                <a:gd name="T27" fmla="*/ 36 h 84"/>
                <a:gd name="T28" fmla="*/ 10 w 148"/>
                <a:gd name="T29" fmla="*/ 38 h 84"/>
                <a:gd name="T30" fmla="*/ 6 w 148"/>
                <a:gd name="T31" fmla="*/ 46 h 84"/>
                <a:gd name="T32" fmla="*/ 4 w 148"/>
                <a:gd name="T33" fmla="*/ 50 h 84"/>
                <a:gd name="T34" fmla="*/ 0 w 148"/>
                <a:gd name="T35" fmla="*/ 50 h 84"/>
                <a:gd name="T36" fmla="*/ 2 w 148"/>
                <a:gd name="T37" fmla="*/ 52 h 84"/>
                <a:gd name="T38" fmla="*/ 4 w 148"/>
                <a:gd name="T39" fmla="*/ 54 h 84"/>
                <a:gd name="T40" fmla="*/ 6 w 148"/>
                <a:gd name="T41" fmla="*/ 60 h 84"/>
                <a:gd name="T42" fmla="*/ 10 w 148"/>
                <a:gd name="T43" fmla="*/ 70 h 84"/>
                <a:gd name="T44" fmla="*/ 26 w 148"/>
                <a:gd name="T45" fmla="*/ 84 h 84"/>
                <a:gd name="T46" fmla="*/ 38 w 148"/>
                <a:gd name="T47" fmla="*/ 74 h 84"/>
                <a:gd name="T48" fmla="*/ 42 w 148"/>
                <a:gd name="T49" fmla="*/ 68 h 84"/>
                <a:gd name="T50" fmla="*/ 48 w 148"/>
                <a:gd name="T51" fmla="*/ 62 h 84"/>
                <a:gd name="T52" fmla="*/ 58 w 148"/>
                <a:gd name="T53" fmla="*/ 60 h 84"/>
                <a:gd name="T54" fmla="*/ 60 w 148"/>
                <a:gd name="T55" fmla="*/ 62 h 84"/>
                <a:gd name="T56" fmla="*/ 62 w 148"/>
                <a:gd name="T57" fmla="*/ 68 h 84"/>
                <a:gd name="T58" fmla="*/ 64 w 148"/>
                <a:gd name="T59" fmla="*/ 70 h 84"/>
                <a:gd name="T60" fmla="*/ 74 w 148"/>
                <a:gd name="T61" fmla="*/ 68 h 84"/>
                <a:gd name="T62" fmla="*/ 86 w 148"/>
                <a:gd name="T63" fmla="*/ 68 h 84"/>
                <a:gd name="T64" fmla="*/ 118 w 148"/>
                <a:gd name="T65" fmla="*/ 62 h 84"/>
                <a:gd name="T66" fmla="*/ 146 w 148"/>
                <a:gd name="T67" fmla="*/ 52 h 84"/>
                <a:gd name="T68" fmla="*/ 132 w 148"/>
                <a:gd name="T69" fmla="*/ 34 h 84"/>
                <a:gd name="T70" fmla="*/ 122 w 148"/>
                <a:gd name="T71" fmla="*/ 22 h 84"/>
                <a:gd name="T72" fmla="*/ 118 w 148"/>
                <a:gd name="T73" fmla="*/ 16 h 84"/>
                <a:gd name="T74" fmla="*/ 112 w 148"/>
                <a:gd name="T75" fmla="*/ 8 h 84"/>
                <a:gd name="T76" fmla="*/ 106 w 148"/>
                <a:gd name="T7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84">
                  <a:moveTo>
                    <a:pt x="106" y="0"/>
                  </a:moveTo>
                  <a:lnTo>
                    <a:pt x="106" y="0"/>
                  </a:lnTo>
                  <a:lnTo>
                    <a:pt x="102" y="0"/>
                  </a:lnTo>
                  <a:lnTo>
                    <a:pt x="98" y="2"/>
                  </a:lnTo>
                  <a:lnTo>
                    <a:pt x="94" y="4"/>
                  </a:lnTo>
                  <a:lnTo>
                    <a:pt x="90" y="6"/>
                  </a:lnTo>
                  <a:lnTo>
                    <a:pt x="86" y="10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2" y="22"/>
                  </a:lnTo>
                  <a:lnTo>
                    <a:pt x="78" y="26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58" y="26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2" y="28"/>
                  </a:lnTo>
                  <a:lnTo>
                    <a:pt x="48" y="30"/>
                  </a:lnTo>
                  <a:lnTo>
                    <a:pt x="42" y="32"/>
                  </a:lnTo>
                  <a:lnTo>
                    <a:pt x="36" y="3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0" y="70"/>
                  </a:lnTo>
                  <a:lnTo>
                    <a:pt x="14" y="74"/>
                  </a:lnTo>
                  <a:lnTo>
                    <a:pt x="26" y="8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42" y="68"/>
                  </a:lnTo>
                  <a:lnTo>
                    <a:pt x="44" y="66"/>
                  </a:lnTo>
                  <a:lnTo>
                    <a:pt x="48" y="62"/>
                  </a:lnTo>
                  <a:lnTo>
                    <a:pt x="52" y="60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60" y="62"/>
                  </a:lnTo>
                  <a:lnTo>
                    <a:pt x="60" y="66"/>
                  </a:lnTo>
                  <a:lnTo>
                    <a:pt x="62" y="68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8" y="70"/>
                  </a:lnTo>
                  <a:lnTo>
                    <a:pt x="74" y="68"/>
                  </a:lnTo>
                  <a:lnTo>
                    <a:pt x="80" y="68"/>
                  </a:lnTo>
                  <a:lnTo>
                    <a:pt x="86" y="68"/>
                  </a:lnTo>
                  <a:lnTo>
                    <a:pt x="90" y="68"/>
                  </a:lnTo>
                  <a:lnTo>
                    <a:pt x="118" y="62"/>
                  </a:lnTo>
                  <a:lnTo>
                    <a:pt x="148" y="56"/>
                  </a:lnTo>
                  <a:lnTo>
                    <a:pt x="146" y="52"/>
                  </a:lnTo>
                  <a:lnTo>
                    <a:pt x="140" y="44"/>
                  </a:lnTo>
                  <a:lnTo>
                    <a:pt x="132" y="34"/>
                  </a:lnTo>
                  <a:lnTo>
                    <a:pt x="124" y="22"/>
                  </a:lnTo>
                  <a:lnTo>
                    <a:pt x="122" y="22"/>
                  </a:lnTo>
                  <a:lnTo>
                    <a:pt x="120" y="20"/>
                  </a:lnTo>
                  <a:lnTo>
                    <a:pt x="118" y="16"/>
                  </a:lnTo>
                  <a:lnTo>
                    <a:pt x="114" y="12"/>
                  </a:lnTo>
                  <a:lnTo>
                    <a:pt x="112" y="8"/>
                  </a:lnTo>
                  <a:lnTo>
                    <a:pt x="108" y="2"/>
                  </a:lnTo>
                  <a:lnTo>
                    <a:pt x="10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4" name="Freeform 284"/>
            <p:cNvSpPr>
              <a:spLocks/>
            </p:cNvSpPr>
            <p:nvPr/>
          </p:nvSpPr>
          <p:spPr bwMode="gray">
            <a:xfrm>
              <a:off x="953" y="3082"/>
              <a:ext cx="74" cy="82"/>
            </a:xfrm>
            <a:custGeom>
              <a:avLst/>
              <a:gdLst>
                <a:gd name="T0" fmla="*/ 52 w 74"/>
                <a:gd name="T1" fmla="*/ 0 h 82"/>
                <a:gd name="T2" fmla="*/ 52 w 74"/>
                <a:gd name="T3" fmla="*/ 6 h 82"/>
                <a:gd name="T4" fmla="*/ 54 w 74"/>
                <a:gd name="T5" fmla="*/ 12 h 82"/>
                <a:gd name="T6" fmla="*/ 60 w 74"/>
                <a:gd name="T7" fmla="*/ 12 h 82"/>
                <a:gd name="T8" fmla="*/ 68 w 74"/>
                <a:gd name="T9" fmla="*/ 12 h 82"/>
                <a:gd name="T10" fmla="*/ 72 w 74"/>
                <a:gd name="T11" fmla="*/ 12 h 82"/>
                <a:gd name="T12" fmla="*/ 72 w 74"/>
                <a:gd name="T13" fmla="*/ 14 h 82"/>
                <a:gd name="T14" fmla="*/ 74 w 74"/>
                <a:gd name="T15" fmla="*/ 22 h 82"/>
                <a:gd name="T16" fmla="*/ 72 w 74"/>
                <a:gd name="T17" fmla="*/ 26 h 82"/>
                <a:gd name="T18" fmla="*/ 68 w 74"/>
                <a:gd name="T19" fmla="*/ 26 h 82"/>
                <a:gd name="T20" fmla="*/ 68 w 74"/>
                <a:gd name="T21" fmla="*/ 30 h 82"/>
                <a:gd name="T22" fmla="*/ 68 w 74"/>
                <a:gd name="T23" fmla="*/ 36 h 82"/>
                <a:gd name="T24" fmla="*/ 74 w 74"/>
                <a:gd name="T25" fmla="*/ 38 h 82"/>
                <a:gd name="T26" fmla="*/ 74 w 74"/>
                <a:gd name="T27" fmla="*/ 42 h 82"/>
                <a:gd name="T28" fmla="*/ 74 w 74"/>
                <a:gd name="T29" fmla="*/ 52 h 82"/>
                <a:gd name="T30" fmla="*/ 70 w 74"/>
                <a:gd name="T31" fmla="*/ 60 h 82"/>
                <a:gd name="T32" fmla="*/ 62 w 74"/>
                <a:gd name="T33" fmla="*/ 64 h 82"/>
                <a:gd name="T34" fmla="*/ 52 w 74"/>
                <a:gd name="T35" fmla="*/ 66 h 82"/>
                <a:gd name="T36" fmla="*/ 46 w 74"/>
                <a:gd name="T37" fmla="*/ 68 h 82"/>
                <a:gd name="T38" fmla="*/ 42 w 74"/>
                <a:gd name="T39" fmla="*/ 68 h 82"/>
                <a:gd name="T40" fmla="*/ 32 w 74"/>
                <a:gd name="T41" fmla="*/ 72 h 82"/>
                <a:gd name="T42" fmla="*/ 28 w 74"/>
                <a:gd name="T43" fmla="*/ 78 h 82"/>
                <a:gd name="T44" fmla="*/ 24 w 74"/>
                <a:gd name="T45" fmla="*/ 82 h 82"/>
                <a:gd name="T46" fmla="*/ 22 w 74"/>
                <a:gd name="T47" fmla="*/ 74 h 82"/>
                <a:gd name="T48" fmla="*/ 20 w 74"/>
                <a:gd name="T49" fmla="*/ 72 h 82"/>
                <a:gd name="T50" fmla="*/ 16 w 74"/>
                <a:gd name="T51" fmla="*/ 68 h 82"/>
                <a:gd name="T52" fmla="*/ 14 w 74"/>
                <a:gd name="T53" fmla="*/ 66 h 82"/>
                <a:gd name="T54" fmla="*/ 6 w 74"/>
                <a:gd name="T55" fmla="*/ 58 h 82"/>
                <a:gd name="T56" fmla="*/ 0 w 74"/>
                <a:gd name="T57" fmla="*/ 46 h 82"/>
                <a:gd name="T58" fmla="*/ 0 w 74"/>
                <a:gd name="T59" fmla="*/ 46 h 82"/>
                <a:gd name="T60" fmla="*/ 6 w 74"/>
                <a:gd name="T61" fmla="*/ 18 h 82"/>
                <a:gd name="T62" fmla="*/ 26 w 74"/>
                <a:gd name="T63" fmla="*/ 18 h 82"/>
                <a:gd name="T64" fmla="*/ 30 w 74"/>
                <a:gd name="T65" fmla="*/ 18 h 82"/>
                <a:gd name="T66" fmla="*/ 32 w 74"/>
                <a:gd name="T67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82">
                  <a:moveTo>
                    <a:pt x="32" y="2"/>
                  </a:moveTo>
                  <a:lnTo>
                    <a:pt x="52" y="0"/>
                  </a:lnTo>
                  <a:lnTo>
                    <a:pt x="52" y="2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4" y="18"/>
                  </a:lnTo>
                  <a:lnTo>
                    <a:pt x="74" y="22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0" y="26"/>
                  </a:lnTo>
                  <a:lnTo>
                    <a:pt x="68" y="26"/>
                  </a:lnTo>
                  <a:lnTo>
                    <a:pt x="68" y="28"/>
                  </a:lnTo>
                  <a:lnTo>
                    <a:pt x="68" y="30"/>
                  </a:lnTo>
                  <a:lnTo>
                    <a:pt x="68" y="34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42"/>
                  </a:lnTo>
                  <a:lnTo>
                    <a:pt x="74" y="46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0" y="60"/>
                  </a:lnTo>
                  <a:lnTo>
                    <a:pt x="68" y="62"/>
                  </a:lnTo>
                  <a:lnTo>
                    <a:pt x="62" y="64"/>
                  </a:lnTo>
                  <a:lnTo>
                    <a:pt x="56" y="66"/>
                  </a:lnTo>
                  <a:lnTo>
                    <a:pt x="52" y="66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4" y="62"/>
                  </a:lnTo>
                  <a:lnTo>
                    <a:pt x="42" y="68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0" y="7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8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4"/>
                  </a:lnTo>
                  <a:lnTo>
                    <a:pt x="32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285"/>
            <p:cNvSpPr>
              <a:spLocks/>
            </p:cNvSpPr>
            <p:nvPr/>
          </p:nvSpPr>
          <p:spPr bwMode="gray">
            <a:xfrm>
              <a:off x="959" y="3084"/>
              <a:ext cx="26" cy="16"/>
            </a:xfrm>
            <a:custGeom>
              <a:avLst/>
              <a:gdLst>
                <a:gd name="T0" fmla="*/ 20 w 26"/>
                <a:gd name="T1" fmla="*/ 0 h 16"/>
                <a:gd name="T2" fmla="*/ 20 w 26"/>
                <a:gd name="T3" fmla="*/ 0 h 16"/>
                <a:gd name="T4" fmla="*/ 18 w 26"/>
                <a:gd name="T5" fmla="*/ 0 h 16"/>
                <a:gd name="T6" fmla="*/ 14 w 26"/>
                <a:gd name="T7" fmla="*/ 0 h 16"/>
                <a:gd name="T8" fmla="*/ 10 w 26"/>
                <a:gd name="T9" fmla="*/ 2 h 16"/>
                <a:gd name="T10" fmla="*/ 6 w 26"/>
                <a:gd name="T11" fmla="*/ 4 h 16"/>
                <a:gd name="T12" fmla="*/ 4 w 26"/>
                <a:gd name="T13" fmla="*/ 8 h 16"/>
                <a:gd name="T14" fmla="*/ 0 w 26"/>
                <a:gd name="T15" fmla="*/ 16 h 16"/>
                <a:gd name="T16" fmla="*/ 22 w 26"/>
                <a:gd name="T17" fmla="*/ 16 h 16"/>
                <a:gd name="T18" fmla="*/ 22 w 26"/>
                <a:gd name="T19" fmla="*/ 16 h 16"/>
                <a:gd name="T20" fmla="*/ 24 w 26"/>
                <a:gd name="T21" fmla="*/ 14 h 16"/>
                <a:gd name="T22" fmla="*/ 24 w 26"/>
                <a:gd name="T23" fmla="*/ 12 h 16"/>
                <a:gd name="T24" fmla="*/ 24 w 26"/>
                <a:gd name="T25" fmla="*/ 10 h 16"/>
                <a:gd name="T26" fmla="*/ 26 w 26"/>
                <a:gd name="T27" fmla="*/ 6 h 16"/>
                <a:gd name="T28" fmla="*/ 26 w 26"/>
                <a:gd name="T29" fmla="*/ 2 h 16"/>
                <a:gd name="T30" fmla="*/ 26 w 26"/>
                <a:gd name="T31" fmla="*/ 0 h 16"/>
                <a:gd name="T32" fmla="*/ 20 w 2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16">
                  <a:moveTo>
                    <a:pt x="20" y="0"/>
                  </a:move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0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6" name="Freeform 286"/>
            <p:cNvSpPr>
              <a:spLocks/>
            </p:cNvSpPr>
            <p:nvPr/>
          </p:nvSpPr>
          <p:spPr bwMode="gray">
            <a:xfrm>
              <a:off x="977" y="3060"/>
              <a:ext cx="88" cy="122"/>
            </a:xfrm>
            <a:custGeom>
              <a:avLst/>
              <a:gdLst>
                <a:gd name="T0" fmla="*/ 10 w 88"/>
                <a:gd name="T1" fmla="*/ 120 h 122"/>
                <a:gd name="T2" fmla="*/ 12 w 88"/>
                <a:gd name="T3" fmla="*/ 122 h 122"/>
                <a:gd name="T4" fmla="*/ 10 w 88"/>
                <a:gd name="T5" fmla="*/ 120 h 122"/>
                <a:gd name="T6" fmla="*/ 0 w 88"/>
                <a:gd name="T7" fmla="*/ 104 h 122"/>
                <a:gd name="T8" fmla="*/ 2 w 88"/>
                <a:gd name="T9" fmla="*/ 102 h 122"/>
                <a:gd name="T10" fmla="*/ 6 w 88"/>
                <a:gd name="T11" fmla="*/ 98 h 122"/>
                <a:gd name="T12" fmla="*/ 8 w 88"/>
                <a:gd name="T13" fmla="*/ 96 h 122"/>
                <a:gd name="T14" fmla="*/ 14 w 88"/>
                <a:gd name="T15" fmla="*/ 92 h 122"/>
                <a:gd name="T16" fmla="*/ 20 w 88"/>
                <a:gd name="T17" fmla="*/ 84 h 122"/>
                <a:gd name="T18" fmla="*/ 24 w 88"/>
                <a:gd name="T19" fmla="*/ 90 h 122"/>
                <a:gd name="T20" fmla="*/ 32 w 88"/>
                <a:gd name="T21" fmla="*/ 88 h 122"/>
                <a:gd name="T22" fmla="*/ 44 w 88"/>
                <a:gd name="T23" fmla="*/ 84 h 122"/>
                <a:gd name="T24" fmla="*/ 48 w 88"/>
                <a:gd name="T25" fmla="*/ 82 h 122"/>
                <a:gd name="T26" fmla="*/ 48 w 88"/>
                <a:gd name="T27" fmla="*/ 78 h 122"/>
                <a:gd name="T28" fmla="*/ 50 w 88"/>
                <a:gd name="T29" fmla="*/ 66 h 122"/>
                <a:gd name="T30" fmla="*/ 44 w 88"/>
                <a:gd name="T31" fmla="*/ 58 h 122"/>
                <a:gd name="T32" fmla="*/ 44 w 88"/>
                <a:gd name="T33" fmla="*/ 56 h 122"/>
                <a:gd name="T34" fmla="*/ 44 w 88"/>
                <a:gd name="T35" fmla="*/ 50 h 122"/>
                <a:gd name="T36" fmla="*/ 46 w 88"/>
                <a:gd name="T37" fmla="*/ 48 h 122"/>
                <a:gd name="T38" fmla="*/ 48 w 88"/>
                <a:gd name="T39" fmla="*/ 46 h 122"/>
                <a:gd name="T40" fmla="*/ 50 w 88"/>
                <a:gd name="T41" fmla="*/ 40 h 122"/>
                <a:gd name="T42" fmla="*/ 48 w 88"/>
                <a:gd name="T43" fmla="*/ 34 h 122"/>
                <a:gd name="T44" fmla="*/ 30 w 88"/>
                <a:gd name="T45" fmla="*/ 32 h 122"/>
                <a:gd name="T46" fmla="*/ 28 w 88"/>
                <a:gd name="T47" fmla="*/ 24 h 122"/>
                <a:gd name="T48" fmla="*/ 32 w 88"/>
                <a:gd name="T49" fmla="*/ 22 h 122"/>
                <a:gd name="T50" fmla="*/ 56 w 88"/>
                <a:gd name="T51" fmla="*/ 20 h 122"/>
                <a:gd name="T52" fmla="*/ 72 w 88"/>
                <a:gd name="T53" fmla="*/ 22 h 122"/>
                <a:gd name="T54" fmla="*/ 72 w 88"/>
                <a:gd name="T55" fmla="*/ 18 h 122"/>
                <a:gd name="T56" fmla="*/ 72 w 88"/>
                <a:gd name="T57" fmla="*/ 12 h 122"/>
                <a:gd name="T58" fmla="*/ 78 w 88"/>
                <a:gd name="T59" fmla="*/ 6 h 122"/>
                <a:gd name="T60" fmla="*/ 82 w 88"/>
                <a:gd name="T61" fmla="*/ 4 h 122"/>
                <a:gd name="T62" fmla="*/ 86 w 88"/>
                <a:gd name="T63" fmla="*/ 0 h 122"/>
                <a:gd name="T64" fmla="*/ 88 w 88"/>
                <a:gd name="T65" fmla="*/ 0 h 122"/>
                <a:gd name="T66" fmla="*/ 88 w 88"/>
                <a:gd name="T67" fmla="*/ 10 h 122"/>
                <a:gd name="T68" fmla="*/ 88 w 88"/>
                <a:gd name="T69" fmla="*/ 14 h 122"/>
                <a:gd name="T70" fmla="*/ 86 w 88"/>
                <a:gd name="T71" fmla="*/ 24 h 122"/>
                <a:gd name="T72" fmla="*/ 86 w 88"/>
                <a:gd name="T73" fmla="*/ 34 h 122"/>
                <a:gd name="T74" fmla="*/ 86 w 88"/>
                <a:gd name="T75" fmla="*/ 40 h 122"/>
                <a:gd name="T76" fmla="*/ 86 w 88"/>
                <a:gd name="T77" fmla="*/ 48 h 122"/>
                <a:gd name="T78" fmla="*/ 84 w 88"/>
                <a:gd name="T79" fmla="*/ 60 h 122"/>
                <a:gd name="T80" fmla="*/ 80 w 88"/>
                <a:gd name="T81" fmla="*/ 68 h 122"/>
                <a:gd name="T82" fmla="*/ 78 w 88"/>
                <a:gd name="T83" fmla="*/ 72 h 122"/>
                <a:gd name="T84" fmla="*/ 74 w 88"/>
                <a:gd name="T85" fmla="*/ 82 h 122"/>
                <a:gd name="T86" fmla="*/ 70 w 88"/>
                <a:gd name="T87" fmla="*/ 92 h 122"/>
                <a:gd name="T88" fmla="*/ 66 w 88"/>
                <a:gd name="T89" fmla="*/ 98 h 122"/>
                <a:gd name="T90" fmla="*/ 64 w 88"/>
                <a:gd name="T91" fmla="*/ 102 h 122"/>
                <a:gd name="T92" fmla="*/ 60 w 88"/>
                <a:gd name="T93" fmla="*/ 110 h 122"/>
                <a:gd name="T94" fmla="*/ 56 w 88"/>
                <a:gd name="T95" fmla="*/ 112 h 122"/>
                <a:gd name="T96" fmla="*/ 50 w 88"/>
                <a:gd name="T97" fmla="*/ 112 h 122"/>
                <a:gd name="T98" fmla="*/ 44 w 88"/>
                <a:gd name="T99" fmla="*/ 112 h 122"/>
                <a:gd name="T100" fmla="*/ 38 w 88"/>
                <a:gd name="T101" fmla="*/ 116 h 122"/>
                <a:gd name="T102" fmla="*/ 34 w 88"/>
                <a:gd name="T103" fmla="*/ 114 h 122"/>
                <a:gd name="T104" fmla="*/ 32 w 88"/>
                <a:gd name="T105" fmla="*/ 112 h 122"/>
                <a:gd name="T106" fmla="*/ 28 w 88"/>
                <a:gd name="T107" fmla="*/ 112 h 122"/>
                <a:gd name="T108" fmla="*/ 18 w 88"/>
                <a:gd name="T109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122">
                  <a:moveTo>
                    <a:pt x="10" y="120"/>
                  </a:moveTo>
                  <a:lnTo>
                    <a:pt x="10" y="120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0" y="120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6" y="98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92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20" y="84"/>
                  </a:lnTo>
                  <a:lnTo>
                    <a:pt x="22" y="90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2" y="88"/>
                  </a:lnTo>
                  <a:lnTo>
                    <a:pt x="38" y="86"/>
                  </a:lnTo>
                  <a:lnTo>
                    <a:pt x="44" y="84"/>
                  </a:lnTo>
                  <a:lnTo>
                    <a:pt x="46" y="82"/>
                  </a:lnTo>
                  <a:lnTo>
                    <a:pt x="48" y="82"/>
                  </a:lnTo>
                  <a:lnTo>
                    <a:pt x="48" y="80"/>
                  </a:lnTo>
                  <a:lnTo>
                    <a:pt x="48" y="78"/>
                  </a:lnTo>
                  <a:lnTo>
                    <a:pt x="50" y="74"/>
                  </a:lnTo>
                  <a:lnTo>
                    <a:pt x="50" y="66"/>
                  </a:lnTo>
                  <a:lnTo>
                    <a:pt x="50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0" y="36"/>
                  </a:lnTo>
                  <a:lnTo>
                    <a:pt x="48" y="34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32" y="22"/>
                  </a:lnTo>
                  <a:lnTo>
                    <a:pt x="42" y="22"/>
                  </a:lnTo>
                  <a:lnTo>
                    <a:pt x="56" y="20"/>
                  </a:lnTo>
                  <a:lnTo>
                    <a:pt x="66" y="20"/>
                  </a:lnTo>
                  <a:lnTo>
                    <a:pt x="72" y="22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72" y="12"/>
                  </a:lnTo>
                  <a:lnTo>
                    <a:pt x="74" y="8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4"/>
                  </a:lnTo>
                  <a:lnTo>
                    <a:pt x="84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4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88" y="18"/>
                  </a:lnTo>
                  <a:lnTo>
                    <a:pt x="86" y="24"/>
                  </a:lnTo>
                  <a:lnTo>
                    <a:pt x="86" y="28"/>
                  </a:lnTo>
                  <a:lnTo>
                    <a:pt x="86" y="34"/>
                  </a:lnTo>
                  <a:lnTo>
                    <a:pt x="86" y="38"/>
                  </a:lnTo>
                  <a:lnTo>
                    <a:pt x="86" y="40"/>
                  </a:lnTo>
                  <a:lnTo>
                    <a:pt x="86" y="44"/>
                  </a:lnTo>
                  <a:lnTo>
                    <a:pt x="86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2" y="66"/>
                  </a:lnTo>
                  <a:lnTo>
                    <a:pt x="80" y="68"/>
                  </a:lnTo>
                  <a:lnTo>
                    <a:pt x="80" y="70"/>
                  </a:lnTo>
                  <a:lnTo>
                    <a:pt x="78" y="72"/>
                  </a:lnTo>
                  <a:lnTo>
                    <a:pt x="76" y="78"/>
                  </a:lnTo>
                  <a:lnTo>
                    <a:pt x="74" y="82"/>
                  </a:lnTo>
                  <a:lnTo>
                    <a:pt x="72" y="88"/>
                  </a:lnTo>
                  <a:lnTo>
                    <a:pt x="70" y="92"/>
                  </a:lnTo>
                  <a:lnTo>
                    <a:pt x="68" y="96"/>
                  </a:lnTo>
                  <a:lnTo>
                    <a:pt x="66" y="98"/>
                  </a:lnTo>
                  <a:lnTo>
                    <a:pt x="66" y="100"/>
                  </a:lnTo>
                  <a:lnTo>
                    <a:pt x="64" y="102"/>
                  </a:lnTo>
                  <a:lnTo>
                    <a:pt x="62" y="106"/>
                  </a:lnTo>
                  <a:lnTo>
                    <a:pt x="60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4" y="112"/>
                  </a:lnTo>
                  <a:lnTo>
                    <a:pt x="50" y="112"/>
                  </a:lnTo>
                  <a:lnTo>
                    <a:pt x="46" y="110"/>
                  </a:lnTo>
                  <a:lnTo>
                    <a:pt x="44" y="112"/>
                  </a:lnTo>
                  <a:lnTo>
                    <a:pt x="42" y="112"/>
                  </a:lnTo>
                  <a:lnTo>
                    <a:pt x="38" y="116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2"/>
                  </a:lnTo>
                  <a:lnTo>
                    <a:pt x="32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4" y="114"/>
                  </a:lnTo>
                  <a:lnTo>
                    <a:pt x="18" y="116"/>
                  </a:lnTo>
                  <a:lnTo>
                    <a:pt x="10" y="1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7" name="Freeform 287"/>
            <p:cNvSpPr>
              <a:spLocks/>
            </p:cNvSpPr>
            <p:nvPr/>
          </p:nvSpPr>
          <p:spPr bwMode="gray">
            <a:xfrm>
              <a:off x="987" y="3200"/>
              <a:ext cx="130" cy="156"/>
            </a:xfrm>
            <a:custGeom>
              <a:avLst/>
              <a:gdLst>
                <a:gd name="T0" fmla="*/ 24 w 130"/>
                <a:gd name="T1" fmla="*/ 2 h 156"/>
                <a:gd name="T2" fmla="*/ 42 w 130"/>
                <a:gd name="T3" fmla="*/ 0 h 156"/>
                <a:gd name="T4" fmla="*/ 56 w 130"/>
                <a:gd name="T5" fmla="*/ 0 h 156"/>
                <a:gd name="T6" fmla="*/ 86 w 130"/>
                <a:gd name="T7" fmla="*/ 26 h 156"/>
                <a:gd name="T8" fmla="*/ 86 w 130"/>
                <a:gd name="T9" fmla="*/ 18 h 156"/>
                <a:gd name="T10" fmla="*/ 88 w 130"/>
                <a:gd name="T11" fmla="*/ 14 h 156"/>
                <a:gd name="T12" fmla="*/ 102 w 130"/>
                <a:gd name="T13" fmla="*/ 18 h 156"/>
                <a:gd name="T14" fmla="*/ 112 w 130"/>
                <a:gd name="T15" fmla="*/ 24 h 156"/>
                <a:gd name="T16" fmla="*/ 112 w 130"/>
                <a:gd name="T17" fmla="*/ 34 h 156"/>
                <a:gd name="T18" fmla="*/ 114 w 130"/>
                <a:gd name="T19" fmla="*/ 38 h 156"/>
                <a:gd name="T20" fmla="*/ 116 w 130"/>
                <a:gd name="T21" fmla="*/ 48 h 156"/>
                <a:gd name="T22" fmla="*/ 114 w 130"/>
                <a:gd name="T23" fmla="*/ 56 h 156"/>
                <a:gd name="T24" fmla="*/ 114 w 130"/>
                <a:gd name="T25" fmla="*/ 60 h 156"/>
                <a:gd name="T26" fmla="*/ 128 w 130"/>
                <a:gd name="T27" fmla="*/ 62 h 156"/>
                <a:gd name="T28" fmla="*/ 128 w 130"/>
                <a:gd name="T29" fmla="*/ 70 h 156"/>
                <a:gd name="T30" fmla="*/ 128 w 130"/>
                <a:gd name="T31" fmla="*/ 82 h 156"/>
                <a:gd name="T32" fmla="*/ 128 w 130"/>
                <a:gd name="T33" fmla="*/ 88 h 156"/>
                <a:gd name="T34" fmla="*/ 112 w 130"/>
                <a:gd name="T35" fmla="*/ 136 h 156"/>
                <a:gd name="T36" fmla="*/ 114 w 130"/>
                <a:gd name="T37" fmla="*/ 138 h 156"/>
                <a:gd name="T38" fmla="*/ 118 w 130"/>
                <a:gd name="T39" fmla="*/ 144 h 156"/>
                <a:gd name="T40" fmla="*/ 130 w 130"/>
                <a:gd name="T41" fmla="*/ 152 h 156"/>
                <a:gd name="T42" fmla="*/ 126 w 130"/>
                <a:gd name="T43" fmla="*/ 152 h 156"/>
                <a:gd name="T44" fmla="*/ 116 w 130"/>
                <a:gd name="T45" fmla="*/ 154 h 156"/>
                <a:gd name="T46" fmla="*/ 106 w 130"/>
                <a:gd name="T47" fmla="*/ 156 h 156"/>
                <a:gd name="T48" fmla="*/ 100 w 130"/>
                <a:gd name="T49" fmla="*/ 156 h 156"/>
                <a:gd name="T50" fmla="*/ 92 w 130"/>
                <a:gd name="T51" fmla="*/ 156 h 156"/>
                <a:gd name="T52" fmla="*/ 82 w 130"/>
                <a:gd name="T53" fmla="*/ 154 h 156"/>
                <a:gd name="T54" fmla="*/ 76 w 130"/>
                <a:gd name="T55" fmla="*/ 150 h 156"/>
                <a:gd name="T56" fmla="*/ 30 w 130"/>
                <a:gd name="T57" fmla="*/ 150 h 156"/>
                <a:gd name="T58" fmla="*/ 24 w 130"/>
                <a:gd name="T59" fmla="*/ 150 h 156"/>
                <a:gd name="T60" fmla="*/ 20 w 130"/>
                <a:gd name="T61" fmla="*/ 144 h 156"/>
                <a:gd name="T62" fmla="*/ 16 w 130"/>
                <a:gd name="T63" fmla="*/ 142 h 156"/>
                <a:gd name="T64" fmla="*/ 6 w 130"/>
                <a:gd name="T65" fmla="*/ 142 h 156"/>
                <a:gd name="T66" fmla="*/ 2 w 130"/>
                <a:gd name="T67" fmla="*/ 140 h 156"/>
                <a:gd name="T68" fmla="*/ 6 w 130"/>
                <a:gd name="T69" fmla="*/ 118 h 156"/>
                <a:gd name="T70" fmla="*/ 10 w 130"/>
                <a:gd name="T71" fmla="*/ 100 h 156"/>
                <a:gd name="T72" fmla="*/ 12 w 130"/>
                <a:gd name="T73" fmla="*/ 94 h 156"/>
                <a:gd name="T74" fmla="*/ 16 w 130"/>
                <a:gd name="T75" fmla="*/ 82 h 156"/>
                <a:gd name="T76" fmla="*/ 24 w 130"/>
                <a:gd name="T77" fmla="*/ 68 h 156"/>
                <a:gd name="T78" fmla="*/ 26 w 130"/>
                <a:gd name="T79" fmla="*/ 68 h 156"/>
                <a:gd name="T80" fmla="*/ 28 w 130"/>
                <a:gd name="T81" fmla="*/ 66 h 156"/>
                <a:gd name="T82" fmla="*/ 28 w 130"/>
                <a:gd name="T83" fmla="*/ 58 h 156"/>
                <a:gd name="T84" fmla="*/ 26 w 130"/>
                <a:gd name="T85" fmla="*/ 46 h 156"/>
                <a:gd name="T86" fmla="*/ 14 w 130"/>
                <a:gd name="T87" fmla="*/ 16 h 156"/>
                <a:gd name="T88" fmla="*/ 6 w 130"/>
                <a:gd name="T89" fmla="*/ 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156">
                  <a:moveTo>
                    <a:pt x="6" y="4"/>
                  </a:move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4" y="24"/>
                  </a:lnTo>
                  <a:lnTo>
                    <a:pt x="86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102" y="12"/>
                  </a:lnTo>
                  <a:lnTo>
                    <a:pt x="102" y="18"/>
                  </a:lnTo>
                  <a:lnTo>
                    <a:pt x="112" y="18"/>
                  </a:lnTo>
                  <a:lnTo>
                    <a:pt x="112" y="24"/>
                  </a:lnTo>
                  <a:lnTo>
                    <a:pt x="112" y="28"/>
                  </a:lnTo>
                  <a:lnTo>
                    <a:pt x="112" y="34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6" y="4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4" y="56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28" y="62"/>
                  </a:lnTo>
                  <a:lnTo>
                    <a:pt x="128" y="62"/>
                  </a:lnTo>
                  <a:lnTo>
                    <a:pt x="128" y="66"/>
                  </a:lnTo>
                  <a:lnTo>
                    <a:pt x="128" y="70"/>
                  </a:lnTo>
                  <a:lnTo>
                    <a:pt x="128" y="76"/>
                  </a:lnTo>
                  <a:lnTo>
                    <a:pt x="128" y="82"/>
                  </a:lnTo>
                  <a:lnTo>
                    <a:pt x="128" y="86"/>
                  </a:lnTo>
                  <a:lnTo>
                    <a:pt x="128" y="88"/>
                  </a:lnTo>
                  <a:lnTo>
                    <a:pt x="112" y="90"/>
                  </a:lnTo>
                  <a:lnTo>
                    <a:pt x="112" y="136"/>
                  </a:lnTo>
                  <a:lnTo>
                    <a:pt x="112" y="136"/>
                  </a:lnTo>
                  <a:lnTo>
                    <a:pt x="114" y="138"/>
                  </a:lnTo>
                  <a:lnTo>
                    <a:pt x="116" y="140"/>
                  </a:lnTo>
                  <a:lnTo>
                    <a:pt x="118" y="144"/>
                  </a:lnTo>
                  <a:lnTo>
                    <a:pt x="124" y="148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26" y="152"/>
                  </a:lnTo>
                  <a:lnTo>
                    <a:pt x="122" y="152"/>
                  </a:lnTo>
                  <a:lnTo>
                    <a:pt x="116" y="154"/>
                  </a:lnTo>
                  <a:lnTo>
                    <a:pt x="110" y="154"/>
                  </a:lnTo>
                  <a:lnTo>
                    <a:pt x="106" y="156"/>
                  </a:lnTo>
                  <a:lnTo>
                    <a:pt x="102" y="156"/>
                  </a:lnTo>
                  <a:lnTo>
                    <a:pt x="100" y="156"/>
                  </a:lnTo>
                  <a:lnTo>
                    <a:pt x="98" y="156"/>
                  </a:lnTo>
                  <a:lnTo>
                    <a:pt x="92" y="156"/>
                  </a:lnTo>
                  <a:lnTo>
                    <a:pt x="88" y="154"/>
                  </a:lnTo>
                  <a:lnTo>
                    <a:pt x="82" y="154"/>
                  </a:lnTo>
                  <a:lnTo>
                    <a:pt x="78" y="152"/>
                  </a:lnTo>
                  <a:lnTo>
                    <a:pt x="76" y="150"/>
                  </a:lnTo>
                  <a:lnTo>
                    <a:pt x="32" y="150"/>
                  </a:lnTo>
                  <a:lnTo>
                    <a:pt x="30" y="150"/>
                  </a:lnTo>
                  <a:lnTo>
                    <a:pt x="28" y="150"/>
                  </a:lnTo>
                  <a:lnTo>
                    <a:pt x="24" y="150"/>
                  </a:lnTo>
                  <a:lnTo>
                    <a:pt x="22" y="148"/>
                  </a:lnTo>
                  <a:lnTo>
                    <a:pt x="20" y="144"/>
                  </a:lnTo>
                  <a:lnTo>
                    <a:pt x="18" y="144"/>
                  </a:lnTo>
                  <a:lnTo>
                    <a:pt x="16" y="142"/>
                  </a:lnTo>
                  <a:lnTo>
                    <a:pt x="12" y="142"/>
                  </a:lnTo>
                  <a:lnTo>
                    <a:pt x="6" y="142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4" y="130"/>
                  </a:lnTo>
                  <a:lnTo>
                    <a:pt x="6" y="118"/>
                  </a:lnTo>
                  <a:lnTo>
                    <a:pt x="10" y="108"/>
                  </a:lnTo>
                  <a:lnTo>
                    <a:pt x="10" y="100"/>
                  </a:lnTo>
                  <a:lnTo>
                    <a:pt x="10" y="98"/>
                  </a:lnTo>
                  <a:lnTo>
                    <a:pt x="12" y="94"/>
                  </a:lnTo>
                  <a:lnTo>
                    <a:pt x="14" y="90"/>
                  </a:lnTo>
                  <a:lnTo>
                    <a:pt x="16" y="82"/>
                  </a:lnTo>
                  <a:lnTo>
                    <a:pt x="20" y="76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8" y="66"/>
                  </a:lnTo>
                  <a:lnTo>
                    <a:pt x="28" y="62"/>
                  </a:lnTo>
                  <a:lnTo>
                    <a:pt x="28" y="58"/>
                  </a:lnTo>
                  <a:lnTo>
                    <a:pt x="28" y="54"/>
                  </a:lnTo>
                  <a:lnTo>
                    <a:pt x="26" y="46"/>
                  </a:lnTo>
                  <a:lnTo>
                    <a:pt x="24" y="38"/>
                  </a:lnTo>
                  <a:lnTo>
                    <a:pt x="14" y="16"/>
                  </a:lnTo>
                  <a:lnTo>
                    <a:pt x="6" y="10"/>
                  </a:lnTo>
                  <a:lnTo>
                    <a:pt x="6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8" name="Freeform 288"/>
            <p:cNvSpPr>
              <a:spLocks/>
            </p:cNvSpPr>
            <p:nvPr/>
          </p:nvSpPr>
          <p:spPr bwMode="gray">
            <a:xfrm>
              <a:off x="991" y="3042"/>
              <a:ext cx="254" cy="258"/>
            </a:xfrm>
            <a:custGeom>
              <a:avLst/>
              <a:gdLst>
                <a:gd name="T0" fmla="*/ 24 w 254"/>
                <a:gd name="T1" fmla="*/ 132 h 258"/>
                <a:gd name="T2" fmla="*/ 32 w 254"/>
                <a:gd name="T3" fmla="*/ 128 h 258"/>
                <a:gd name="T4" fmla="*/ 40 w 254"/>
                <a:gd name="T5" fmla="*/ 130 h 258"/>
                <a:gd name="T6" fmla="*/ 46 w 254"/>
                <a:gd name="T7" fmla="*/ 128 h 258"/>
                <a:gd name="T8" fmla="*/ 50 w 254"/>
                <a:gd name="T9" fmla="*/ 120 h 258"/>
                <a:gd name="T10" fmla="*/ 66 w 254"/>
                <a:gd name="T11" fmla="*/ 86 h 258"/>
                <a:gd name="T12" fmla="*/ 68 w 254"/>
                <a:gd name="T13" fmla="*/ 80 h 258"/>
                <a:gd name="T14" fmla="*/ 72 w 254"/>
                <a:gd name="T15" fmla="*/ 70 h 258"/>
                <a:gd name="T16" fmla="*/ 72 w 254"/>
                <a:gd name="T17" fmla="*/ 52 h 258"/>
                <a:gd name="T18" fmla="*/ 72 w 254"/>
                <a:gd name="T19" fmla="*/ 40 h 258"/>
                <a:gd name="T20" fmla="*/ 76 w 254"/>
                <a:gd name="T21" fmla="*/ 30 h 258"/>
                <a:gd name="T22" fmla="*/ 72 w 254"/>
                <a:gd name="T23" fmla="*/ 18 h 258"/>
                <a:gd name="T24" fmla="*/ 74 w 254"/>
                <a:gd name="T25" fmla="*/ 12 h 258"/>
                <a:gd name="T26" fmla="*/ 84 w 254"/>
                <a:gd name="T27" fmla="*/ 6 h 258"/>
                <a:gd name="T28" fmla="*/ 92 w 254"/>
                <a:gd name="T29" fmla="*/ 8 h 258"/>
                <a:gd name="T30" fmla="*/ 96 w 254"/>
                <a:gd name="T31" fmla="*/ 16 h 258"/>
                <a:gd name="T32" fmla="*/ 104 w 254"/>
                <a:gd name="T33" fmla="*/ 14 h 258"/>
                <a:gd name="T34" fmla="*/ 122 w 254"/>
                <a:gd name="T35" fmla="*/ 12 h 258"/>
                <a:gd name="T36" fmla="*/ 130 w 254"/>
                <a:gd name="T37" fmla="*/ 12 h 258"/>
                <a:gd name="T38" fmla="*/ 180 w 254"/>
                <a:gd name="T39" fmla="*/ 2 h 258"/>
                <a:gd name="T40" fmla="*/ 188 w 254"/>
                <a:gd name="T41" fmla="*/ 10 h 258"/>
                <a:gd name="T42" fmla="*/ 202 w 254"/>
                <a:gd name="T43" fmla="*/ 14 h 258"/>
                <a:gd name="T44" fmla="*/ 212 w 254"/>
                <a:gd name="T45" fmla="*/ 18 h 258"/>
                <a:gd name="T46" fmla="*/ 222 w 254"/>
                <a:gd name="T47" fmla="*/ 24 h 258"/>
                <a:gd name="T48" fmla="*/ 244 w 254"/>
                <a:gd name="T49" fmla="*/ 26 h 258"/>
                <a:gd name="T50" fmla="*/ 242 w 254"/>
                <a:gd name="T51" fmla="*/ 32 h 258"/>
                <a:gd name="T52" fmla="*/ 240 w 254"/>
                <a:gd name="T53" fmla="*/ 40 h 258"/>
                <a:gd name="T54" fmla="*/ 238 w 254"/>
                <a:gd name="T55" fmla="*/ 50 h 258"/>
                <a:gd name="T56" fmla="*/ 236 w 254"/>
                <a:gd name="T57" fmla="*/ 60 h 258"/>
                <a:gd name="T58" fmla="*/ 230 w 254"/>
                <a:gd name="T59" fmla="*/ 74 h 258"/>
                <a:gd name="T60" fmla="*/ 234 w 254"/>
                <a:gd name="T61" fmla="*/ 118 h 258"/>
                <a:gd name="T62" fmla="*/ 244 w 254"/>
                <a:gd name="T63" fmla="*/ 170 h 258"/>
                <a:gd name="T64" fmla="*/ 250 w 254"/>
                <a:gd name="T65" fmla="*/ 194 h 258"/>
                <a:gd name="T66" fmla="*/ 242 w 254"/>
                <a:gd name="T67" fmla="*/ 194 h 258"/>
                <a:gd name="T68" fmla="*/ 232 w 254"/>
                <a:gd name="T69" fmla="*/ 196 h 258"/>
                <a:gd name="T70" fmla="*/ 226 w 254"/>
                <a:gd name="T71" fmla="*/ 204 h 258"/>
                <a:gd name="T72" fmla="*/ 228 w 254"/>
                <a:gd name="T73" fmla="*/ 214 h 258"/>
                <a:gd name="T74" fmla="*/ 234 w 254"/>
                <a:gd name="T75" fmla="*/ 228 h 258"/>
                <a:gd name="T76" fmla="*/ 240 w 254"/>
                <a:gd name="T77" fmla="*/ 240 h 258"/>
                <a:gd name="T78" fmla="*/ 250 w 254"/>
                <a:gd name="T79" fmla="*/ 258 h 258"/>
                <a:gd name="T80" fmla="*/ 214 w 254"/>
                <a:gd name="T81" fmla="*/ 230 h 258"/>
                <a:gd name="T82" fmla="*/ 210 w 254"/>
                <a:gd name="T83" fmla="*/ 230 h 258"/>
                <a:gd name="T84" fmla="*/ 206 w 254"/>
                <a:gd name="T85" fmla="*/ 224 h 258"/>
                <a:gd name="T86" fmla="*/ 204 w 254"/>
                <a:gd name="T87" fmla="*/ 230 h 258"/>
                <a:gd name="T88" fmla="*/ 192 w 254"/>
                <a:gd name="T89" fmla="*/ 230 h 258"/>
                <a:gd name="T90" fmla="*/ 164 w 254"/>
                <a:gd name="T91" fmla="*/ 224 h 258"/>
                <a:gd name="T92" fmla="*/ 158 w 254"/>
                <a:gd name="T93" fmla="*/ 222 h 258"/>
                <a:gd name="T94" fmla="*/ 156 w 254"/>
                <a:gd name="T95" fmla="*/ 220 h 258"/>
                <a:gd name="T96" fmla="*/ 146 w 254"/>
                <a:gd name="T97" fmla="*/ 218 h 258"/>
                <a:gd name="T98" fmla="*/ 136 w 254"/>
                <a:gd name="T99" fmla="*/ 218 h 258"/>
                <a:gd name="T100" fmla="*/ 110 w 254"/>
                <a:gd name="T101" fmla="*/ 218 h 258"/>
                <a:gd name="T102" fmla="*/ 112 w 254"/>
                <a:gd name="T103" fmla="*/ 210 h 258"/>
                <a:gd name="T104" fmla="*/ 110 w 254"/>
                <a:gd name="T105" fmla="*/ 196 h 258"/>
                <a:gd name="T106" fmla="*/ 108 w 254"/>
                <a:gd name="T107" fmla="*/ 186 h 258"/>
                <a:gd name="T108" fmla="*/ 98 w 254"/>
                <a:gd name="T109" fmla="*/ 176 h 258"/>
                <a:gd name="T110" fmla="*/ 84 w 254"/>
                <a:gd name="T111" fmla="*/ 172 h 258"/>
                <a:gd name="T112" fmla="*/ 82 w 254"/>
                <a:gd name="T113" fmla="*/ 184 h 258"/>
                <a:gd name="T114" fmla="*/ 48 w 254"/>
                <a:gd name="T115" fmla="*/ 158 h 258"/>
                <a:gd name="T116" fmla="*/ 20 w 254"/>
                <a:gd name="T117" fmla="*/ 16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4" h="258">
                  <a:moveTo>
                    <a:pt x="0" y="152"/>
                  </a:moveTo>
                  <a:lnTo>
                    <a:pt x="24" y="134"/>
                  </a:lnTo>
                  <a:lnTo>
                    <a:pt x="24" y="132"/>
                  </a:lnTo>
                  <a:lnTo>
                    <a:pt x="26" y="132"/>
                  </a:lnTo>
                  <a:lnTo>
                    <a:pt x="28" y="130"/>
                  </a:lnTo>
                  <a:lnTo>
                    <a:pt x="32" y="128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40" y="130"/>
                  </a:lnTo>
                  <a:lnTo>
                    <a:pt x="42" y="130"/>
                  </a:lnTo>
                  <a:lnTo>
                    <a:pt x="44" y="130"/>
                  </a:lnTo>
                  <a:lnTo>
                    <a:pt x="46" y="128"/>
                  </a:lnTo>
                  <a:lnTo>
                    <a:pt x="48" y="124"/>
                  </a:lnTo>
                  <a:lnTo>
                    <a:pt x="50" y="124"/>
                  </a:lnTo>
                  <a:lnTo>
                    <a:pt x="50" y="120"/>
                  </a:lnTo>
                  <a:lnTo>
                    <a:pt x="54" y="114"/>
                  </a:lnTo>
                  <a:lnTo>
                    <a:pt x="58" y="106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68" y="84"/>
                  </a:lnTo>
                  <a:lnTo>
                    <a:pt x="68" y="80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72" y="70"/>
                  </a:lnTo>
                  <a:lnTo>
                    <a:pt x="72" y="64"/>
                  </a:lnTo>
                  <a:lnTo>
                    <a:pt x="72" y="58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46"/>
                  </a:lnTo>
                  <a:lnTo>
                    <a:pt x="72" y="40"/>
                  </a:lnTo>
                  <a:lnTo>
                    <a:pt x="74" y="34"/>
                  </a:lnTo>
                  <a:lnTo>
                    <a:pt x="74" y="32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80" y="6"/>
                  </a:lnTo>
                  <a:lnTo>
                    <a:pt x="84" y="6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2" y="8"/>
                  </a:lnTo>
                  <a:lnTo>
                    <a:pt x="94" y="10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100" y="14"/>
                  </a:lnTo>
                  <a:lnTo>
                    <a:pt x="104" y="14"/>
                  </a:lnTo>
                  <a:lnTo>
                    <a:pt x="110" y="12"/>
                  </a:lnTo>
                  <a:lnTo>
                    <a:pt x="116" y="12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26" y="12"/>
                  </a:lnTo>
                  <a:lnTo>
                    <a:pt x="130" y="12"/>
                  </a:lnTo>
                  <a:lnTo>
                    <a:pt x="134" y="10"/>
                  </a:lnTo>
                  <a:lnTo>
                    <a:pt x="180" y="0"/>
                  </a:lnTo>
                  <a:lnTo>
                    <a:pt x="180" y="2"/>
                  </a:lnTo>
                  <a:lnTo>
                    <a:pt x="182" y="4"/>
                  </a:lnTo>
                  <a:lnTo>
                    <a:pt x="184" y="6"/>
                  </a:lnTo>
                  <a:lnTo>
                    <a:pt x="188" y="10"/>
                  </a:lnTo>
                  <a:lnTo>
                    <a:pt x="194" y="12"/>
                  </a:lnTo>
                  <a:lnTo>
                    <a:pt x="200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6"/>
                  </a:lnTo>
                  <a:lnTo>
                    <a:pt x="212" y="18"/>
                  </a:lnTo>
                  <a:lnTo>
                    <a:pt x="216" y="24"/>
                  </a:lnTo>
                  <a:lnTo>
                    <a:pt x="218" y="24"/>
                  </a:lnTo>
                  <a:lnTo>
                    <a:pt x="222" y="24"/>
                  </a:lnTo>
                  <a:lnTo>
                    <a:pt x="228" y="24"/>
                  </a:lnTo>
                  <a:lnTo>
                    <a:pt x="236" y="26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8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2" y="38"/>
                  </a:lnTo>
                  <a:lnTo>
                    <a:pt x="240" y="40"/>
                  </a:lnTo>
                  <a:lnTo>
                    <a:pt x="238" y="42"/>
                  </a:lnTo>
                  <a:lnTo>
                    <a:pt x="238" y="46"/>
                  </a:lnTo>
                  <a:lnTo>
                    <a:pt x="238" y="50"/>
                  </a:lnTo>
                  <a:lnTo>
                    <a:pt x="238" y="52"/>
                  </a:lnTo>
                  <a:lnTo>
                    <a:pt x="238" y="56"/>
                  </a:lnTo>
                  <a:lnTo>
                    <a:pt x="236" y="60"/>
                  </a:lnTo>
                  <a:lnTo>
                    <a:pt x="234" y="64"/>
                  </a:lnTo>
                  <a:lnTo>
                    <a:pt x="232" y="70"/>
                  </a:lnTo>
                  <a:lnTo>
                    <a:pt x="230" y="74"/>
                  </a:lnTo>
                  <a:lnTo>
                    <a:pt x="230" y="102"/>
                  </a:lnTo>
                  <a:lnTo>
                    <a:pt x="230" y="106"/>
                  </a:lnTo>
                  <a:lnTo>
                    <a:pt x="234" y="118"/>
                  </a:lnTo>
                  <a:lnTo>
                    <a:pt x="238" y="134"/>
                  </a:lnTo>
                  <a:lnTo>
                    <a:pt x="240" y="152"/>
                  </a:lnTo>
                  <a:lnTo>
                    <a:pt x="244" y="170"/>
                  </a:lnTo>
                  <a:lnTo>
                    <a:pt x="248" y="184"/>
                  </a:lnTo>
                  <a:lnTo>
                    <a:pt x="250" y="192"/>
                  </a:lnTo>
                  <a:lnTo>
                    <a:pt x="250" y="194"/>
                  </a:lnTo>
                  <a:lnTo>
                    <a:pt x="248" y="194"/>
                  </a:lnTo>
                  <a:lnTo>
                    <a:pt x="246" y="194"/>
                  </a:lnTo>
                  <a:lnTo>
                    <a:pt x="242" y="194"/>
                  </a:lnTo>
                  <a:lnTo>
                    <a:pt x="240" y="194"/>
                  </a:lnTo>
                  <a:lnTo>
                    <a:pt x="236" y="194"/>
                  </a:lnTo>
                  <a:lnTo>
                    <a:pt x="232" y="196"/>
                  </a:lnTo>
                  <a:lnTo>
                    <a:pt x="230" y="198"/>
                  </a:lnTo>
                  <a:lnTo>
                    <a:pt x="228" y="200"/>
                  </a:lnTo>
                  <a:lnTo>
                    <a:pt x="226" y="204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28" y="214"/>
                  </a:lnTo>
                  <a:lnTo>
                    <a:pt x="230" y="218"/>
                  </a:lnTo>
                  <a:lnTo>
                    <a:pt x="232" y="224"/>
                  </a:lnTo>
                  <a:lnTo>
                    <a:pt x="234" y="228"/>
                  </a:lnTo>
                  <a:lnTo>
                    <a:pt x="236" y="234"/>
                  </a:lnTo>
                  <a:lnTo>
                    <a:pt x="238" y="238"/>
                  </a:lnTo>
                  <a:lnTo>
                    <a:pt x="240" y="240"/>
                  </a:lnTo>
                  <a:lnTo>
                    <a:pt x="254" y="242"/>
                  </a:lnTo>
                  <a:lnTo>
                    <a:pt x="254" y="256"/>
                  </a:lnTo>
                  <a:lnTo>
                    <a:pt x="250" y="258"/>
                  </a:lnTo>
                  <a:lnTo>
                    <a:pt x="238" y="254"/>
                  </a:lnTo>
                  <a:lnTo>
                    <a:pt x="222" y="244"/>
                  </a:lnTo>
                  <a:lnTo>
                    <a:pt x="214" y="230"/>
                  </a:lnTo>
                  <a:lnTo>
                    <a:pt x="214" y="232"/>
                  </a:lnTo>
                  <a:lnTo>
                    <a:pt x="212" y="232"/>
                  </a:lnTo>
                  <a:lnTo>
                    <a:pt x="210" y="230"/>
                  </a:lnTo>
                  <a:lnTo>
                    <a:pt x="208" y="230"/>
                  </a:lnTo>
                  <a:lnTo>
                    <a:pt x="206" y="228"/>
                  </a:lnTo>
                  <a:lnTo>
                    <a:pt x="206" y="224"/>
                  </a:lnTo>
                  <a:lnTo>
                    <a:pt x="206" y="226"/>
                  </a:lnTo>
                  <a:lnTo>
                    <a:pt x="204" y="228"/>
                  </a:lnTo>
                  <a:lnTo>
                    <a:pt x="204" y="230"/>
                  </a:lnTo>
                  <a:lnTo>
                    <a:pt x="200" y="230"/>
                  </a:lnTo>
                  <a:lnTo>
                    <a:pt x="198" y="230"/>
                  </a:lnTo>
                  <a:lnTo>
                    <a:pt x="192" y="230"/>
                  </a:lnTo>
                  <a:lnTo>
                    <a:pt x="182" y="228"/>
                  </a:lnTo>
                  <a:lnTo>
                    <a:pt x="170" y="226"/>
                  </a:lnTo>
                  <a:lnTo>
                    <a:pt x="164" y="224"/>
                  </a:lnTo>
                  <a:lnTo>
                    <a:pt x="162" y="224"/>
                  </a:lnTo>
                  <a:lnTo>
                    <a:pt x="160" y="222"/>
                  </a:lnTo>
                  <a:lnTo>
                    <a:pt x="158" y="222"/>
                  </a:lnTo>
                  <a:lnTo>
                    <a:pt x="158" y="220"/>
                  </a:lnTo>
                  <a:lnTo>
                    <a:pt x="156" y="220"/>
                  </a:lnTo>
                  <a:lnTo>
                    <a:pt x="156" y="220"/>
                  </a:lnTo>
                  <a:lnTo>
                    <a:pt x="154" y="218"/>
                  </a:lnTo>
                  <a:lnTo>
                    <a:pt x="150" y="218"/>
                  </a:lnTo>
                  <a:lnTo>
                    <a:pt x="146" y="218"/>
                  </a:lnTo>
                  <a:lnTo>
                    <a:pt x="144" y="218"/>
                  </a:lnTo>
                  <a:lnTo>
                    <a:pt x="140" y="218"/>
                  </a:lnTo>
                  <a:lnTo>
                    <a:pt x="136" y="218"/>
                  </a:lnTo>
                  <a:lnTo>
                    <a:pt x="130" y="218"/>
                  </a:lnTo>
                  <a:lnTo>
                    <a:pt x="124" y="220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14"/>
                  </a:lnTo>
                  <a:lnTo>
                    <a:pt x="112" y="210"/>
                  </a:lnTo>
                  <a:lnTo>
                    <a:pt x="112" y="206"/>
                  </a:lnTo>
                  <a:lnTo>
                    <a:pt x="112" y="200"/>
                  </a:lnTo>
                  <a:lnTo>
                    <a:pt x="110" y="196"/>
                  </a:lnTo>
                  <a:lnTo>
                    <a:pt x="110" y="196"/>
                  </a:lnTo>
                  <a:lnTo>
                    <a:pt x="108" y="192"/>
                  </a:lnTo>
                  <a:lnTo>
                    <a:pt x="108" y="186"/>
                  </a:lnTo>
                  <a:lnTo>
                    <a:pt x="108" y="182"/>
                  </a:lnTo>
                  <a:lnTo>
                    <a:pt x="108" y="176"/>
                  </a:lnTo>
                  <a:lnTo>
                    <a:pt x="98" y="176"/>
                  </a:lnTo>
                  <a:lnTo>
                    <a:pt x="98" y="170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2" y="176"/>
                  </a:lnTo>
                  <a:lnTo>
                    <a:pt x="82" y="180"/>
                  </a:lnTo>
                  <a:lnTo>
                    <a:pt x="82" y="184"/>
                  </a:lnTo>
                  <a:lnTo>
                    <a:pt x="60" y="182"/>
                  </a:lnTo>
                  <a:lnTo>
                    <a:pt x="52" y="158"/>
                  </a:lnTo>
                  <a:lnTo>
                    <a:pt x="48" y="158"/>
                  </a:lnTo>
                  <a:lnTo>
                    <a:pt x="38" y="158"/>
                  </a:lnTo>
                  <a:lnTo>
                    <a:pt x="28" y="158"/>
                  </a:lnTo>
                  <a:lnTo>
                    <a:pt x="20" y="160"/>
                  </a:lnTo>
                  <a:lnTo>
                    <a:pt x="2" y="162"/>
                  </a:lnTo>
                  <a:lnTo>
                    <a:pt x="0" y="15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9" name="Freeform 289"/>
            <p:cNvSpPr>
              <a:spLocks/>
            </p:cNvSpPr>
            <p:nvPr/>
          </p:nvSpPr>
          <p:spPr bwMode="gray">
            <a:xfrm>
              <a:off x="1099" y="3234"/>
              <a:ext cx="194" cy="120"/>
            </a:xfrm>
            <a:custGeom>
              <a:avLst/>
              <a:gdLst>
                <a:gd name="T0" fmla="*/ 142 w 194"/>
                <a:gd name="T1" fmla="*/ 2 h 120"/>
                <a:gd name="T2" fmla="*/ 138 w 194"/>
                <a:gd name="T3" fmla="*/ 2 h 120"/>
                <a:gd name="T4" fmla="*/ 132 w 194"/>
                <a:gd name="T5" fmla="*/ 2 h 120"/>
                <a:gd name="T6" fmla="*/ 124 w 194"/>
                <a:gd name="T7" fmla="*/ 4 h 120"/>
                <a:gd name="T8" fmla="*/ 120 w 194"/>
                <a:gd name="T9" fmla="*/ 8 h 120"/>
                <a:gd name="T10" fmla="*/ 118 w 194"/>
                <a:gd name="T11" fmla="*/ 18 h 120"/>
                <a:gd name="T12" fmla="*/ 120 w 194"/>
                <a:gd name="T13" fmla="*/ 22 h 120"/>
                <a:gd name="T14" fmla="*/ 124 w 194"/>
                <a:gd name="T15" fmla="*/ 32 h 120"/>
                <a:gd name="T16" fmla="*/ 128 w 194"/>
                <a:gd name="T17" fmla="*/ 42 h 120"/>
                <a:gd name="T18" fmla="*/ 132 w 194"/>
                <a:gd name="T19" fmla="*/ 48 h 120"/>
                <a:gd name="T20" fmla="*/ 146 w 194"/>
                <a:gd name="T21" fmla="*/ 64 h 120"/>
                <a:gd name="T22" fmla="*/ 130 w 194"/>
                <a:gd name="T23" fmla="*/ 62 h 120"/>
                <a:gd name="T24" fmla="*/ 106 w 194"/>
                <a:gd name="T25" fmla="*/ 38 h 120"/>
                <a:gd name="T26" fmla="*/ 104 w 194"/>
                <a:gd name="T27" fmla="*/ 40 h 120"/>
                <a:gd name="T28" fmla="*/ 100 w 194"/>
                <a:gd name="T29" fmla="*/ 38 h 120"/>
                <a:gd name="T30" fmla="*/ 98 w 194"/>
                <a:gd name="T31" fmla="*/ 32 h 120"/>
                <a:gd name="T32" fmla="*/ 96 w 194"/>
                <a:gd name="T33" fmla="*/ 36 h 120"/>
                <a:gd name="T34" fmla="*/ 92 w 194"/>
                <a:gd name="T35" fmla="*/ 38 h 120"/>
                <a:gd name="T36" fmla="*/ 84 w 194"/>
                <a:gd name="T37" fmla="*/ 38 h 120"/>
                <a:gd name="T38" fmla="*/ 62 w 194"/>
                <a:gd name="T39" fmla="*/ 34 h 120"/>
                <a:gd name="T40" fmla="*/ 54 w 194"/>
                <a:gd name="T41" fmla="*/ 32 h 120"/>
                <a:gd name="T42" fmla="*/ 50 w 194"/>
                <a:gd name="T43" fmla="*/ 30 h 120"/>
                <a:gd name="T44" fmla="*/ 48 w 194"/>
                <a:gd name="T45" fmla="*/ 28 h 120"/>
                <a:gd name="T46" fmla="*/ 46 w 194"/>
                <a:gd name="T47" fmla="*/ 26 h 120"/>
                <a:gd name="T48" fmla="*/ 38 w 194"/>
                <a:gd name="T49" fmla="*/ 26 h 120"/>
                <a:gd name="T50" fmla="*/ 32 w 194"/>
                <a:gd name="T51" fmla="*/ 26 h 120"/>
                <a:gd name="T52" fmla="*/ 22 w 194"/>
                <a:gd name="T53" fmla="*/ 26 h 120"/>
                <a:gd name="T54" fmla="*/ 16 w 194"/>
                <a:gd name="T55" fmla="*/ 28 h 120"/>
                <a:gd name="T56" fmla="*/ 16 w 194"/>
                <a:gd name="T57" fmla="*/ 38 h 120"/>
                <a:gd name="T58" fmla="*/ 14 w 194"/>
                <a:gd name="T59" fmla="*/ 48 h 120"/>
                <a:gd name="T60" fmla="*/ 16 w 194"/>
                <a:gd name="T61" fmla="*/ 54 h 120"/>
                <a:gd name="T62" fmla="*/ 0 w 194"/>
                <a:gd name="T63" fmla="*/ 102 h 120"/>
                <a:gd name="T64" fmla="*/ 2 w 194"/>
                <a:gd name="T65" fmla="*/ 104 h 120"/>
                <a:gd name="T66" fmla="*/ 8 w 194"/>
                <a:gd name="T67" fmla="*/ 112 h 120"/>
                <a:gd name="T68" fmla="*/ 18 w 194"/>
                <a:gd name="T69" fmla="*/ 118 h 120"/>
                <a:gd name="T70" fmla="*/ 24 w 194"/>
                <a:gd name="T71" fmla="*/ 116 h 120"/>
                <a:gd name="T72" fmla="*/ 36 w 194"/>
                <a:gd name="T73" fmla="*/ 116 h 120"/>
                <a:gd name="T74" fmla="*/ 48 w 194"/>
                <a:gd name="T75" fmla="*/ 116 h 120"/>
                <a:gd name="T76" fmla="*/ 60 w 194"/>
                <a:gd name="T77" fmla="*/ 118 h 120"/>
                <a:gd name="T78" fmla="*/ 72 w 194"/>
                <a:gd name="T79" fmla="*/ 120 h 120"/>
                <a:gd name="T80" fmla="*/ 82 w 194"/>
                <a:gd name="T81" fmla="*/ 120 h 120"/>
                <a:gd name="T82" fmla="*/ 102 w 194"/>
                <a:gd name="T83" fmla="*/ 118 h 120"/>
                <a:gd name="T84" fmla="*/ 114 w 194"/>
                <a:gd name="T85" fmla="*/ 104 h 120"/>
                <a:gd name="T86" fmla="*/ 192 w 194"/>
                <a:gd name="T87" fmla="*/ 64 h 120"/>
                <a:gd name="T88" fmla="*/ 194 w 194"/>
                <a:gd name="T89" fmla="*/ 50 h 120"/>
                <a:gd name="T90" fmla="*/ 190 w 194"/>
                <a:gd name="T91" fmla="*/ 34 h 120"/>
                <a:gd name="T92" fmla="*/ 174 w 194"/>
                <a:gd name="T93" fmla="*/ 10 h 120"/>
                <a:gd name="T94" fmla="*/ 142 w 194"/>
                <a:gd name="T9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20">
                  <a:moveTo>
                    <a:pt x="142" y="0"/>
                  </a:moveTo>
                  <a:lnTo>
                    <a:pt x="142" y="2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4" y="2"/>
                  </a:lnTo>
                  <a:lnTo>
                    <a:pt x="132" y="2"/>
                  </a:lnTo>
                  <a:lnTo>
                    <a:pt x="128" y="2"/>
                  </a:lnTo>
                  <a:lnTo>
                    <a:pt x="124" y="4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2" y="26"/>
                  </a:lnTo>
                  <a:lnTo>
                    <a:pt x="124" y="32"/>
                  </a:lnTo>
                  <a:lnTo>
                    <a:pt x="126" y="36"/>
                  </a:lnTo>
                  <a:lnTo>
                    <a:pt x="128" y="42"/>
                  </a:lnTo>
                  <a:lnTo>
                    <a:pt x="130" y="46"/>
                  </a:lnTo>
                  <a:lnTo>
                    <a:pt x="132" y="48"/>
                  </a:lnTo>
                  <a:lnTo>
                    <a:pt x="146" y="50"/>
                  </a:lnTo>
                  <a:lnTo>
                    <a:pt x="146" y="64"/>
                  </a:lnTo>
                  <a:lnTo>
                    <a:pt x="142" y="66"/>
                  </a:lnTo>
                  <a:lnTo>
                    <a:pt x="130" y="62"/>
                  </a:lnTo>
                  <a:lnTo>
                    <a:pt x="114" y="52"/>
                  </a:lnTo>
                  <a:lnTo>
                    <a:pt x="106" y="38"/>
                  </a:lnTo>
                  <a:lnTo>
                    <a:pt x="106" y="40"/>
                  </a:lnTo>
                  <a:lnTo>
                    <a:pt x="104" y="40"/>
                  </a:lnTo>
                  <a:lnTo>
                    <a:pt x="102" y="38"/>
                  </a:lnTo>
                  <a:lnTo>
                    <a:pt x="100" y="38"/>
                  </a:lnTo>
                  <a:lnTo>
                    <a:pt x="98" y="36"/>
                  </a:lnTo>
                  <a:lnTo>
                    <a:pt x="98" y="32"/>
                  </a:lnTo>
                  <a:lnTo>
                    <a:pt x="98" y="34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4" y="38"/>
                  </a:lnTo>
                  <a:lnTo>
                    <a:pt x="74" y="36"/>
                  </a:lnTo>
                  <a:lnTo>
                    <a:pt x="62" y="34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2" y="26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8"/>
                  </a:lnTo>
                  <a:lnTo>
                    <a:pt x="14" y="42"/>
                  </a:lnTo>
                  <a:lnTo>
                    <a:pt x="14" y="48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0" y="56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4" y="108"/>
                  </a:lnTo>
                  <a:lnTo>
                    <a:pt x="8" y="112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0" y="118"/>
                  </a:lnTo>
                  <a:lnTo>
                    <a:pt x="24" y="116"/>
                  </a:lnTo>
                  <a:lnTo>
                    <a:pt x="30" y="116"/>
                  </a:lnTo>
                  <a:lnTo>
                    <a:pt x="36" y="116"/>
                  </a:lnTo>
                  <a:lnTo>
                    <a:pt x="46" y="116"/>
                  </a:lnTo>
                  <a:lnTo>
                    <a:pt x="48" y="116"/>
                  </a:lnTo>
                  <a:lnTo>
                    <a:pt x="54" y="116"/>
                  </a:lnTo>
                  <a:lnTo>
                    <a:pt x="60" y="118"/>
                  </a:lnTo>
                  <a:lnTo>
                    <a:pt x="66" y="118"/>
                  </a:lnTo>
                  <a:lnTo>
                    <a:pt x="72" y="120"/>
                  </a:lnTo>
                  <a:lnTo>
                    <a:pt x="78" y="120"/>
                  </a:lnTo>
                  <a:lnTo>
                    <a:pt x="82" y="120"/>
                  </a:lnTo>
                  <a:lnTo>
                    <a:pt x="90" y="120"/>
                  </a:lnTo>
                  <a:lnTo>
                    <a:pt x="102" y="118"/>
                  </a:lnTo>
                  <a:lnTo>
                    <a:pt x="110" y="114"/>
                  </a:lnTo>
                  <a:lnTo>
                    <a:pt x="114" y="104"/>
                  </a:lnTo>
                  <a:lnTo>
                    <a:pt x="192" y="88"/>
                  </a:lnTo>
                  <a:lnTo>
                    <a:pt x="192" y="64"/>
                  </a:lnTo>
                  <a:lnTo>
                    <a:pt x="190" y="56"/>
                  </a:lnTo>
                  <a:lnTo>
                    <a:pt x="194" y="50"/>
                  </a:lnTo>
                  <a:lnTo>
                    <a:pt x="194" y="46"/>
                  </a:lnTo>
                  <a:lnTo>
                    <a:pt x="190" y="34"/>
                  </a:lnTo>
                  <a:lnTo>
                    <a:pt x="184" y="20"/>
                  </a:lnTo>
                  <a:lnTo>
                    <a:pt x="174" y="10"/>
                  </a:lnTo>
                  <a:lnTo>
                    <a:pt x="160" y="4"/>
                  </a:lnTo>
                  <a:lnTo>
                    <a:pt x="14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290"/>
            <p:cNvSpPr>
              <a:spLocks/>
            </p:cNvSpPr>
            <p:nvPr/>
          </p:nvSpPr>
          <p:spPr bwMode="gray">
            <a:xfrm>
              <a:off x="985" y="3342"/>
              <a:ext cx="192" cy="166"/>
            </a:xfrm>
            <a:custGeom>
              <a:avLst/>
              <a:gdLst>
                <a:gd name="T0" fmla="*/ 130 w 192"/>
                <a:gd name="T1" fmla="*/ 10 h 166"/>
                <a:gd name="T2" fmla="*/ 122 w 192"/>
                <a:gd name="T3" fmla="*/ 10 h 166"/>
                <a:gd name="T4" fmla="*/ 112 w 192"/>
                <a:gd name="T5" fmla="*/ 12 h 166"/>
                <a:gd name="T6" fmla="*/ 104 w 192"/>
                <a:gd name="T7" fmla="*/ 14 h 166"/>
                <a:gd name="T8" fmla="*/ 98 w 192"/>
                <a:gd name="T9" fmla="*/ 14 h 166"/>
                <a:gd name="T10" fmla="*/ 88 w 192"/>
                <a:gd name="T11" fmla="*/ 12 h 166"/>
                <a:gd name="T12" fmla="*/ 80 w 192"/>
                <a:gd name="T13" fmla="*/ 10 h 166"/>
                <a:gd name="T14" fmla="*/ 34 w 192"/>
                <a:gd name="T15" fmla="*/ 8 h 166"/>
                <a:gd name="T16" fmla="*/ 30 w 192"/>
                <a:gd name="T17" fmla="*/ 8 h 166"/>
                <a:gd name="T18" fmla="*/ 24 w 192"/>
                <a:gd name="T19" fmla="*/ 6 h 166"/>
                <a:gd name="T20" fmla="*/ 20 w 192"/>
                <a:gd name="T21" fmla="*/ 2 h 166"/>
                <a:gd name="T22" fmla="*/ 14 w 192"/>
                <a:gd name="T23" fmla="*/ 0 h 166"/>
                <a:gd name="T24" fmla="*/ 2 w 192"/>
                <a:gd name="T25" fmla="*/ 2 h 166"/>
                <a:gd name="T26" fmla="*/ 2 w 192"/>
                <a:gd name="T27" fmla="*/ 12 h 166"/>
                <a:gd name="T28" fmla="*/ 12 w 192"/>
                <a:gd name="T29" fmla="*/ 32 h 166"/>
                <a:gd name="T30" fmla="*/ 18 w 192"/>
                <a:gd name="T31" fmla="*/ 54 h 166"/>
                <a:gd name="T32" fmla="*/ 24 w 192"/>
                <a:gd name="T33" fmla="*/ 72 h 166"/>
                <a:gd name="T34" fmla="*/ 34 w 192"/>
                <a:gd name="T35" fmla="*/ 110 h 166"/>
                <a:gd name="T36" fmla="*/ 46 w 192"/>
                <a:gd name="T37" fmla="*/ 136 h 166"/>
                <a:gd name="T38" fmla="*/ 48 w 192"/>
                <a:gd name="T39" fmla="*/ 140 h 166"/>
                <a:gd name="T40" fmla="*/ 52 w 192"/>
                <a:gd name="T41" fmla="*/ 148 h 166"/>
                <a:gd name="T42" fmla="*/ 58 w 192"/>
                <a:gd name="T43" fmla="*/ 158 h 166"/>
                <a:gd name="T44" fmla="*/ 60 w 192"/>
                <a:gd name="T45" fmla="*/ 164 h 166"/>
                <a:gd name="T46" fmla="*/ 72 w 192"/>
                <a:gd name="T47" fmla="*/ 160 h 166"/>
                <a:gd name="T48" fmla="*/ 74 w 192"/>
                <a:gd name="T49" fmla="*/ 156 h 166"/>
                <a:gd name="T50" fmla="*/ 76 w 192"/>
                <a:gd name="T51" fmla="*/ 152 h 166"/>
                <a:gd name="T52" fmla="*/ 78 w 192"/>
                <a:gd name="T53" fmla="*/ 150 h 166"/>
                <a:gd name="T54" fmla="*/ 82 w 192"/>
                <a:gd name="T55" fmla="*/ 152 h 166"/>
                <a:gd name="T56" fmla="*/ 82 w 192"/>
                <a:gd name="T57" fmla="*/ 156 h 166"/>
                <a:gd name="T58" fmla="*/ 82 w 192"/>
                <a:gd name="T59" fmla="*/ 162 h 166"/>
                <a:gd name="T60" fmla="*/ 86 w 192"/>
                <a:gd name="T61" fmla="*/ 164 h 166"/>
                <a:gd name="T62" fmla="*/ 94 w 192"/>
                <a:gd name="T63" fmla="*/ 164 h 166"/>
                <a:gd name="T64" fmla="*/ 104 w 192"/>
                <a:gd name="T65" fmla="*/ 166 h 166"/>
                <a:gd name="T66" fmla="*/ 112 w 192"/>
                <a:gd name="T67" fmla="*/ 162 h 166"/>
                <a:gd name="T68" fmla="*/ 114 w 192"/>
                <a:gd name="T69" fmla="*/ 60 h 166"/>
                <a:gd name="T70" fmla="*/ 128 w 192"/>
                <a:gd name="T71" fmla="*/ 16 h 166"/>
                <a:gd name="T72" fmla="*/ 144 w 192"/>
                <a:gd name="T73" fmla="*/ 16 h 166"/>
                <a:gd name="T74" fmla="*/ 164 w 192"/>
                <a:gd name="T75" fmla="*/ 16 h 166"/>
                <a:gd name="T76" fmla="*/ 168 w 192"/>
                <a:gd name="T77" fmla="*/ 18 h 166"/>
                <a:gd name="T78" fmla="*/ 170 w 192"/>
                <a:gd name="T79" fmla="*/ 22 h 166"/>
                <a:gd name="T80" fmla="*/ 172 w 192"/>
                <a:gd name="T81" fmla="*/ 20 h 166"/>
                <a:gd name="T82" fmla="*/ 182 w 192"/>
                <a:gd name="T83" fmla="*/ 16 h 166"/>
                <a:gd name="T84" fmla="*/ 190 w 192"/>
                <a:gd name="T85" fmla="*/ 12 h 166"/>
                <a:gd name="T86" fmla="*/ 188 w 192"/>
                <a:gd name="T87" fmla="*/ 12 h 166"/>
                <a:gd name="T88" fmla="*/ 166 w 192"/>
                <a:gd name="T89" fmla="*/ 8 h 166"/>
                <a:gd name="T90" fmla="*/ 132 w 192"/>
                <a:gd name="T91" fmla="*/ 1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2" h="166">
                  <a:moveTo>
                    <a:pt x="132" y="10"/>
                  </a:moveTo>
                  <a:lnTo>
                    <a:pt x="130" y="10"/>
                  </a:lnTo>
                  <a:lnTo>
                    <a:pt x="128" y="10"/>
                  </a:lnTo>
                  <a:lnTo>
                    <a:pt x="122" y="10"/>
                  </a:lnTo>
                  <a:lnTo>
                    <a:pt x="118" y="12"/>
                  </a:lnTo>
                  <a:lnTo>
                    <a:pt x="112" y="12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88" y="12"/>
                  </a:lnTo>
                  <a:lnTo>
                    <a:pt x="84" y="12"/>
                  </a:lnTo>
                  <a:lnTo>
                    <a:pt x="80" y="10"/>
                  </a:lnTo>
                  <a:lnTo>
                    <a:pt x="7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6" y="20"/>
                  </a:lnTo>
                  <a:lnTo>
                    <a:pt x="12" y="32"/>
                  </a:lnTo>
                  <a:lnTo>
                    <a:pt x="16" y="42"/>
                  </a:lnTo>
                  <a:lnTo>
                    <a:pt x="18" y="54"/>
                  </a:lnTo>
                  <a:lnTo>
                    <a:pt x="20" y="58"/>
                  </a:lnTo>
                  <a:lnTo>
                    <a:pt x="24" y="72"/>
                  </a:lnTo>
                  <a:lnTo>
                    <a:pt x="28" y="90"/>
                  </a:lnTo>
                  <a:lnTo>
                    <a:pt x="34" y="110"/>
                  </a:lnTo>
                  <a:lnTo>
                    <a:pt x="42" y="126"/>
                  </a:lnTo>
                  <a:lnTo>
                    <a:pt x="46" y="136"/>
                  </a:lnTo>
                  <a:lnTo>
                    <a:pt x="48" y="136"/>
                  </a:lnTo>
                  <a:lnTo>
                    <a:pt x="48" y="140"/>
                  </a:lnTo>
                  <a:lnTo>
                    <a:pt x="50" y="144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58" y="158"/>
                  </a:lnTo>
                  <a:lnTo>
                    <a:pt x="60" y="162"/>
                  </a:lnTo>
                  <a:lnTo>
                    <a:pt x="60" y="164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74" y="158"/>
                  </a:lnTo>
                  <a:lnTo>
                    <a:pt x="74" y="156"/>
                  </a:lnTo>
                  <a:lnTo>
                    <a:pt x="76" y="154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8" y="150"/>
                  </a:lnTo>
                  <a:lnTo>
                    <a:pt x="80" y="152"/>
                  </a:lnTo>
                  <a:lnTo>
                    <a:pt x="82" y="152"/>
                  </a:lnTo>
                  <a:lnTo>
                    <a:pt x="82" y="154"/>
                  </a:lnTo>
                  <a:lnTo>
                    <a:pt x="82" y="156"/>
                  </a:lnTo>
                  <a:lnTo>
                    <a:pt x="82" y="160"/>
                  </a:lnTo>
                  <a:lnTo>
                    <a:pt x="82" y="162"/>
                  </a:lnTo>
                  <a:lnTo>
                    <a:pt x="84" y="164"/>
                  </a:lnTo>
                  <a:lnTo>
                    <a:pt x="86" y="164"/>
                  </a:lnTo>
                  <a:lnTo>
                    <a:pt x="88" y="164"/>
                  </a:lnTo>
                  <a:lnTo>
                    <a:pt x="94" y="164"/>
                  </a:lnTo>
                  <a:lnTo>
                    <a:pt x="98" y="166"/>
                  </a:lnTo>
                  <a:lnTo>
                    <a:pt x="104" y="166"/>
                  </a:lnTo>
                  <a:lnTo>
                    <a:pt x="108" y="164"/>
                  </a:lnTo>
                  <a:lnTo>
                    <a:pt x="112" y="162"/>
                  </a:lnTo>
                  <a:lnTo>
                    <a:pt x="114" y="160"/>
                  </a:lnTo>
                  <a:lnTo>
                    <a:pt x="114" y="60"/>
                  </a:lnTo>
                  <a:lnTo>
                    <a:pt x="128" y="60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8" y="18"/>
                  </a:lnTo>
                  <a:lnTo>
                    <a:pt x="168" y="20"/>
                  </a:lnTo>
                  <a:lnTo>
                    <a:pt x="170" y="22"/>
                  </a:lnTo>
                  <a:lnTo>
                    <a:pt x="170" y="22"/>
                  </a:lnTo>
                  <a:lnTo>
                    <a:pt x="172" y="20"/>
                  </a:lnTo>
                  <a:lnTo>
                    <a:pt x="176" y="18"/>
                  </a:lnTo>
                  <a:lnTo>
                    <a:pt x="182" y="16"/>
                  </a:lnTo>
                  <a:lnTo>
                    <a:pt x="186" y="14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88" y="12"/>
                  </a:lnTo>
                  <a:lnTo>
                    <a:pt x="178" y="10"/>
                  </a:lnTo>
                  <a:lnTo>
                    <a:pt x="166" y="8"/>
                  </a:lnTo>
                  <a:lnTo>
                    <a:pt x="156" y="8"/>
                  </a:lnTo>
                  <a:lnTo>
                    <a:pt x="132" y="1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1" name="Freeform 291"/>
            <p:cNvSpPr>
              <a:spLocks/>
            </p:cNvSpPr>
            <p:nvPr/>
          </p:nvSpPr>
          <p:spPr bwMode="gray">
            <a:xfrm>
              <a:off x="1099" y="3356"/>
              <a:ext cx="120" cy="138"/>
            </a:xfrm>
            <a:custGeom>
              <a:avLst/>
              <a:gdLst>
                <a:gd name="T0" fmla="*/ 98 w 120"/>
                <a:gd name="T1" fmla="*/ 48 h 138"/>
                <a:gd name="T2" fmla="*/ 98 w 120"/>
                <a:gd name="T3" fmla="*/ 44 h 138"/>
                <a:gd name="T4" fmla="*/ 96 w 120"/>
                <a:gd name="T5" fmla="*/ 38 h 138"/>
                <a:gd name="T6" fmla="*/ 90 w 120"/>
                <a:gd name="T7" fmla="*/ 32 h 138"/>
                <a:gd name="T8" fmla="*/ 88 w 120"/>
                <a:gd name="T9" fmla="*/ 28 h 138"/>
                <a:gd name="T10" fmla="*/ 84 w 120"/>
                <a:gd name="T11" fmla="*/ 22 h 138"/>
                <a:gd name="T12" fmla="*/ 80 w 120"/>
                <a:gd name="T13" fmla="*/ 10 h 138"/>
                <a:gd name="T14" fmla="*/ 78 w 120"/>
                <a:gd name="T15" fmla="*/ 0 h 138"/>
                <a:gd name="T16" fmla="*/ 76 w 120"/>
                <a:gd name="T17" fmla="*/ 0 h 138"/>
                <a:gd name="T18" fmla="*/ 68 w 120"/>
                <a:gd name="T19" fmla="*/ 2 h 138"/>
                <a:gd name="T20" fmla="*/ 60 w 120"/>
                <a:gd name="T21" fmla="*/ 6 h 138"/>
                <a:gd name="T22" fmla="*/ 56 w 120"/>
                <a:gd name="T23" fmla="*/ 10 h 138"/>
                <a:gd name="T24" fmla="*/ 46 w 120"/>
                <a:gd name="T25" fmla="*/ 2 h 138"/>
                <a:gd name="T26" fmla="*/ 26 w 120"/>
                <a:gd name="T27" fmla="*/ 2 h 138"/>
                <a:gd name="T28" fmla="*/ 14 w 120"/>
                <a:gd name="T29" fmla="*/ 4 h 138"/>
                <a:gd name="T30" fmla="*/ 0 w 120"/>
                <a:gd name="T31" fmla="*/ 48 h 138"/>
                <a:gd name="T32" fmla="*/ 2 w 120"/>
                <a:gd name="T33" fmla="*/ 102 h 138"/>
                <a:gd name="T34" fmla="*/ 6 w 120"/>
                <a:gd name="T35" fmla="*/ 104 h 138"/>
                <a:gd name="T36" fmla="*/ 12 w 120"/>
                <a:gd name="T37" fmla="*/ 112 h 138"/>
                <a:gd name="T38" fmla="*/ 12 w 120"/>
                <a:gd name="T39" fmla="*/ 126 h 138"/>
                <a:gd name="T40" fmla="*/ 10 w 120"/>
                <a:gd name="T41" fmla="*/ 128 h 138"/>
                <a:gd name="T42" fmla="*/ 8 w 120"/>
                <a:gd name="T43" fmla="*/ 134 h 138"/>
                <a:gd name="T44" fmla="*/ 12 w 120"/>
                <a:gd name="T45" fmla="*/ 138 h 138"/>
                <a:gd name="T46" fmla="*/ 20 w 120"/>
                <a:gd name="T47" fmla="*/ 136 h 138"/>
                <a:gd name="T48" fmla="*/ 32 w 120"/>
                <a:gd name="T49" fmla="*/ 130 h 138"/>
                <a:gd name="T50" fmla="*/ 40 w 120"/>
                <a:gd name="T51" fmla="*/ 124 h 138"/>
                <a:gd name="T52" fmla="*/ 42 w 120"/>
                <a:gd name="T53" fmla="*/ 118 h 138"/>
                <a:gd name="T54" fmla="*/ 44 w 120"/>
                <a:gd name="T55" fmla="*/ 112 h 138"/>
                <a:gd name="T56" fmla="*/ 46 w 120"/>
                <a:gd name="T57" fmla="*/ 110 h 138"/>
                <a:gd name="T58" fmla="*/ 52 w 120"/>
                <a:gd name="T59" fmla="*/ 108 h 138"/>
                <a:gd name="T60" fmla="*/ 60 w 120"/>
                <a:gd name="T61" fmla="*/ 110 h 138"/>
                <a:gd name="T62" fmla="*/ 64 w 120"/>
                <a:gd name="T63" fmla="*/ 114 h 138"/>
                <a:gd name="T64" fmla="*/ 70 w 120"/>
                <a:gd name="T65" fmla="*/ 116 h 138"/>
                <a:gd name="T66" fmla="*/ 74 w 120"/>
                <a:gd name="T67" fmla="*/ 114 h 138"/>
                <a:gd name="T68" fmla="*/ 76 w 120"/>
                <a:gd name="T69" fmla="*/ 106 h 138"/>
                <a:gd name="T70" fmla="*/ 82 w 120"/>
                <a:gd name="T71" fmla="*/ 98 h 138"/>
                <a:gd name="T72" fmla="*/ 90 w 120"/>
                <a:gd name="T73" fmla="*/ 90 h 138"/>
                <a:gd name="T74" fmla="*/ 94 w 120"/>
                <a:gd name="T75" fmla="*/ 88 h 138"/>
                <a:gd name="T76" fmla="*/ 104 w 120"/>
                <a:gd name="T77" fmla="*/ 84 h 138"/>
                <a:gd name="T78" fmla="*/ 108 w 120"/>
                <a:gd name="T79" fmla="*/ 80 h 138"/>
                <a:gd name="T80" fmla="*/ 112 w 120"/>
                <a:gd name="T81" fmla="*/ 78 h 138"/>
                <a:gd name="T82" fmla="*/ 118 w 120"/>
                <a:gd name="T83" fmla="*/ 72 h 138"/>
                <a:gd name="T84" fmla="*/ 120 w 120"/>
                <a:gd name="T85" fmla="*/ 68 h 138"/>
                <a:gd name="T86" fmla="*/ 116 w 120"/>
                <a:gd name="T87" fmla="*/ 62 h 138"/>
                <a:gd name="T88" fmla="*/ 112 w 120"/>
                <a:gd name="T89" fmla="*/ 60 h 138"/>
                <a:gd name="T90" fmla="*/ 110 w 120"/>
                <a:gd name="T91" fmla="*/ 60 h 138"/>
                <a:gd name="T92" fmla="*/ 106 w 120"/>
                <a:gd name="T93" fmla="*/ 56 h 138"/>
                <a:gd name="T94" fmla="*/ 102 w 120"/>
                <a:gd name="T95" fmla="*/ 4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38">
                  <a:moveTo>
                    <a:pt x="102" y="48"/>
                  </a:moveTo>
                  <a:lnTo>
                    <a:pt x="98" y="48"/>
                  </a:lnTo>
                  <a:lnTo>
                    <a:pt x="100" y="46"/>
                  </a:lnTo>
                  <a:lnTo>
                    <a:pt x="98" y="44"/>
                  </a:lnTo>
                  <a:lnTo>
                    <a:pt x="98" y="40"/>
                  </a:lnTo>
                  <a:lnTo>
                    <a:pt x="96" y="38"/>
                  </a:lnTo>
                  <a:lnTo>
                    <a:pt x="92" y="34"/>
                  </a:lnTo>
                  <a:lnTo>
                    <a:pt x="90" y="32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6"/>
                  </a:lnTo>
                  <a:lnTo>
                    <a:pt x="84" y="22"/>
                  </a:lnTo>
                  <a:lnTo>
                    <a:pt x="82" y="16"/>
                  </a:lnTo>
                  <a:lnTo>
                    <a:pt x="80" y="10"/>
                  </a:lnTo>
                  <a:lnTo>
                    <a:pt x="80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4" y="4"/>
                  </a:lnTo>
                  <a:lnTo>
                    <a:pt x="60" y="6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36" y="0"/>
                  </a:lnTo>
                  <a:lnTo>
                    <a:pt x="26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4" y="46"/>
                  </a:lnTo>
                  <a:lnTo>
                    <a:pt x="0" y="48"/>
                  </a:lnTo>
                  <a:lnTo>
                    <a:pt x="0" y="100"/>
                  </a:lnTo>
                  <a:lnTo>
                    <a:pt x="2" y="102"/>
                  </a:lnTo>
                  <a:lnTo>
                    <a:pt x="4" y="102"/>
                  </a:lnTo>
                  <a:lnTo>
                    <a:pt x="6" y="104"/>
                  </a:lnTo>
                  <a:lnTo>
                    <a:pt x="10" y="108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0" y="128"/>
                  </a:lnTo>
                  <a:lnTo>
                    <a:pt x="8" y="130"/>
                  </a:lnTo>
                  <a:lnTo>
                    <a:pt x="8" y="134"/>
                  </a:lnTo>
                  <a:lnTo>
                    <a:pt x="10" y="136"/>
                  </a:lnTo>
                  <a:lnTo>
                    <a:pt x="12" y="138"/>
                  </a:lnTo>
                  <a:lnTo>
                    <a:pt x="16" y="138"/>
                  </a:lnTo>
                  <a:lnTo>
                    <a:pt x="20" y="136"/>
                  </a:lnTo>
                  <a:lnTo>
                    <a:pt x="26" y="134"/>
                  </a:lnTo>
                  <a:lnTo>
                    <a:pt x="32" y="130"/>
                  </a:lnTo>
                  <a:lnTo>
                    <a:pt x="38" y="124"/>
                  </a:lnTo>
                  <a:lnTo>
                    <a:pt x="40" y="124"/>
                  </a:lnTo>
                  <a:lnTo>
                    <a:pt x="40" y="122"/>
                  </a:lnTo>
                  <a:lnTo>
                    <a:pt x="42" y="118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6" y="110"/>
                  </a:lnTo>
                  <a:lnTo>
                    <a:pt x="50" y="110"/>
                  </a:lnTo>
                  <a:lnTo>
                    <a:pt x="52" y="108"/>
                  </a:lnTo>
                  <a:lnTo>
                    <a:pt x="56" y="108"/>
                  </a:lnTo>
                  <a:lnTo>
                    <a:pt x="60" y="110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8" y="116"/>
                  </a:lnTo>
                  <a:lnTo>
                    <a:pt x="70" y="116"/>
                  </a:lnTo>
                  <a:lnTo>
                    <a:pt x="74" y="116"/>
                  </a:lnTo>
                  <a:lnTo>
                    <a:pt x="74" y="114"/>
                  </a:lnTo>
                  <a:lnTo>
                    <a:pt x="74" y="112"/>
                  </a:lnTo>
                  <a:lnTo>
                    <a:pt x="76" y="106"/>
                  </a:lnTo>
                  <a:lnTo>
                    <a:pt x="80" y="102"/>
                  </a:lnTo>
                  <a:lnTo>
                    <a:pt x="82" y="98"/>
                  </a:lnTo>
                  <a:lnTo>
                    <a:pt x="86" y="94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4" y="88"/>
                  </a:lnTo>
                  <a:lnTo>
                    <a:pt x="98" y="86"/>
                  </a:lnTo>
                  <a:lnTo>
                    <a:pt x="104" y="84"/>
                  </a:lnTo>
                  <a:lnTo>
                    <a:pt x="106" y="82"/>
                  </a:lnTo>
                  <a:lnTo>
                    <a:pt x="108" y="80"/>
                  </a:lnTo>
                  <a:lnTo>
                    <a:pt x="110" y="78"/>
                  </a:lnTo>
                  <a:lnTo>
                    <a:pt x="112" y="78"/>
                  </a:lnTo>
                  <a:lnTo>
                    <a:pt x="116" y="76"/>
                  </a:lnTo>
                  <a:lnTo>
                    <a:pt x="118" y="72"/>
                  </a:lnTo>
                  <a:lnTo>
                    <a:pt x="120" y="70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16" y="62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58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4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2" name="Freeform 292"/>
            <p:cNvSpPr>
              <a:spLocks/>
            </p:cNvSpPr>
            <p:nvPr/>
          </p:nvSpPr>
          <p:spPr bwMode="gray">
            <a:xfrm>
              <a:off x="1377" y="2960"/>
              <a:ext cx="116" cy="164"/>
            </a:xfrm>
            <a:custGeom>
              <a:avLst/>
              <a:gdLst>
                <a:gd name="T0" fmla="*/ 4 w 116"/>
                <a:gd name="T1" fmla="*/ 164 h 164"/>
                <a:gd name="T2" fmla="*/ 28 w 116"/>
                <a:gd name="T3" fmla="*/ 148 h 164"/>
                <a:gd name="T4" fmla="*/ 32 w 116"/>
                <a:gd name="T5" fmla="*/ 144 h 164"/>
                <a:gd name="T6" fmla="*/ 38 w 116"/>
                <a:gd name="T7" fmla="*/ 136 h 164"/>
                <a:gd name="T8" fmla="*/ 50 w 116"/>
                <a:gd name="T9" fmla="*/ 126 h 164"/>
                <a:gd name="T10" fmla="*/ 62 w 116"/>
                <a:gd name="T11" fmla="*/ 112 h 164"/>
                <a:gd name="T12" fmla="*/ 72 w 116"/>
                <a:gd name="T13" fmla="*/ 98 h 164"/>
                <a:gd name="T14" fmla="*/ 82 w 116"/>
                <a:gd name="T15" fmla="*/ 84 h 164"/>
                <a:gd name="T16" fmla="*/ 92 w 116"/>
                <a:gd name="T17" fmla="*/ 66 h 164"/>
                <a:gd name="T18" fmla="*/ 100 w 116"/>
                <a:gd name="T19" fmla="*/ 50 h 164"/>
                <a:gd name="T20" fmla="*/ 106 w 116"/>
                <a:gd name="T21" fmla="*/ 36 h 164"/>
                <a:gd name="T22" fmla="*/ 108 w 116"/>
                <a:gd name="T23" fmla="*/ 32 h 164"/>
                <a:gd name="T24" fmla="*/ 116 w 116"/>
                <a:gd name="T25" fmla="*/ 18 h 164"/>
                <a:gd name="T26" fmla="*/ 116 w 116"/>
                <a:gd name="T27" fmla="*/ 0 h 164"/>
                <a:gd name="T28" fmla="*/ 108 w 116"/>
                <a:gd name="T29" fmla="*/ 0 h 164"/>
                <a:gd name="T30" fmla="*/ 108 w 116"/>
                <a:gd name="T31" fmla="*/ 0 h 164"/>
                <a:gd name="T32" fmla="*/ 106 w 116"/>
                <a:gd name="T33" fmla="*/ 2 h 164"/>
                <a:gd name="T34" fmla="*/ 102 w 116"/>
                <a:gd name="T35" fmla="*/ 2 h 164"/>
                <a:gd name="T36" fmla="*/ 98 w 116"/>
                <a:gd name="T37" fmla="*/ 4 h 164"/>
                <a:gd name="T38" fmla="*/ 92 w 116"/>
                <a:gd name="T39" fmla="*/ 4 h 164"/>
                <a:gd name="T40" fmla="*/ 80 w 116"/>
                <a:gd name="T41" fmla="*/ 6 h 164"/>
                <a:gd name="T42" fmla="*/ 66 w 116"/>
                <a:gd name="T43" fmla="*/ 8 h 164"/>
                <a:gd name="T44" fmla="*/ 54 w 116"/>
                <a:gd name="T45" fmla="*/ 10 h 164"/>
                <a:gd name="T46" fmla="*/ 50 w 116"/>
                <a:gd name="T47" fmla="*/ 10 h 164"/>
                <a:gd name="T48" fmla="*/ 28 w 116"/>
                <a:gd name="T49" fmla="*/ 14 h 164"/>
                <a:gd name="T50" fmla="*/ 28 w 116"/>
                <a:gd name="T51" fmla="*/ 14 h 164"/>
                <a:gd name="T52" fmla="*/ 26 w 116"/>
                <a:gd name="T53" fmla="*/ 12 h 164"/>
                <a:gd name="T54" fmla="*/ 24 w 116"/>
                <a:gd name="T55" fmla="*/ 12 h 164"/>
                <a:gd name="T56" fmla="*/ 20 w 116"/>
                <a:gd name="T57" fmla="*/ 10 h 164"/>
                <a:gd name="T58" fmla="*/ 14 w 116"/>
                <a:gd name="T59" fmla="*/ 20 h 164"/>
                <a:gd name="T60" fmla="*/ 16 w 116"/>
                <a:gd name="T61" fmla="*/ 22 h 164"/>
                <a:gd name="T62" fmla="*/ 14 w 116"/>
                <a:gd name="T63" fmla="*/ 28 h 164"/>
                <a:gd name="T64" fmla="*/ 24 w 116"/>
                <a:gd name="T65" fmla="*/ 34 h 164"/>
                <a:gd name="T66" fmla="*/ 56 w 116"/>
                <a:gd name="T67" fmla="*/ 52 h 164"/>
                <a:gd name="T68" fmla="*/ 70 w 116"/>
                <a:gd name="T69" fmla="*/ 54 h 164"/>
                <a:gd name="T70" fmla="*/ 40 w 116"/>
                <a:gd name="T71" fmla="*/ 96 h 164"/>
                <a:gd name="T72" fmla="*/ 24 w 116"/>
                <a:gd name="T73" fmla="*/ 102 h 164"/>
                <a:gd name="T74" fmla="*/ 22 w 116"/>
                <a:gd name="T75" fmla="*/ 108 h 164"/>
                <a:gd name="T76" fmla="*/ 6 w 116"/>
                <a:gd name="T77" fmla="*/ 108 h 164"/>
                <a:gd name="T78" fmla="*/ 0 w 116"/>
                <a:gd name="T79" fmla="*/ 122 h 164"/>
                <a:gd name="T80" fmla="*/ 0 w 116"/>
                <a:gd name="T81" fmla="*/ 156 h 164"/>
                <a:gd name="T82" fmla="*/ 4 w 116"/>
                <a:gd name="T83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6" h="164">
                  <a:moveTo>
                    <a:pt x="4" y="164"/>
                  </a:moveTo>
                  <a:lnTo>
                    <a:pt x="28" y="148"/>
                  </a:lnTo>
                  <a:lnTo>
                    <a:pt x="32" y="144"/>
                  </a:lnTo>
                  <a:lnTo>
                    <a:pt x="38" y="136"/>
                  </a:lnTo>
                  <a:lnTo>
                    <a:pt x="50" y="126"/>
                  </a:lnTo>
                  <a:lnTo>
                    <a:pt x="62" y="112"/>
                  </a:lnTo>
                  <a:lnTo>
                    <a:pt x="72" y="98"/>
                  </a:lnTo>
                  <a:lnTo>
                    <a:pt x="82" y="84"/>
                  </a:lnTo>
                  <a:lnTo>
                    <a:pt x="92" y="66"/>
                  </a:lnTo>
                  <a:lnTo>
                    <a:pt x="100" y="50"/>
                  </a:lnTo>
                  <a:lnTo>
                    <a:pt x="106" y="36"/>
                  </a:lnTo>
                  <a:lnTo>
                    <a:pt x="108" y="32"/>
                  </a:lnTo>
                  <a:lnTo>
                    <a:pt x="116" y="18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2" y="4"/>
                  </a:lnTo>
                  <a:lnTo>
                    <a:pt x="80" y="6"/>
                  </a:lnTo>
                  <a:lnTo>
                    <a:pt x="66" y="8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0" y="10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24" y="34"/>
                  </a:lnTo>
                  <a:lnTo>
                    <a:pt x="56" y="52"/>
                  </a:lnTo>
                  <a:lnTo>
                    <a:pt x="70" y="54"/>
                  </a:lnTo>
                  <a:lnTo>
                    <a:pt x="40" y="96"/>
                  </a:lnTo>
                  <a:lnTo>
                    <a:pt x="24" y="102"/>
                  </a:lnTo>
                  <a:lnTo>
                    <a:pt x="22" y="108"/>
                  </a:lnTo>
                  <a:lnTo>
                    <a:pt x="6" y="108"/>
                  </a:lnTo>
                  <a:lnTo>
                    <a:pt x="0" y="122"/>
                  </a:lnTo>
                  <a:lnTo>
                    <a:pt x="0" y="156"/>
                  </a:lnTo>
                  <a:lnTo>
                    <a:pt x="4" y="16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293"/>
            <p:cNvSpPr>
              <a:spLocks/>
            </p:cNvSpPr>
            <p:nvPr/>
          </p:nvSpPr>
          <p:spPr bwMode="gray">
            <a:xfrm>
              <a:off x="1277" y="3056"/>
              <a:ext cx="106" cy="124"/>
            </a:xfrm>
            <a:custGeom>
              <a:avLst/>
              <a:gdLst>
                <a:gd name="T0" fmla="*/ 66 w 106"/>
                <a:gd name="T1" fmla="*/ 116 h 124"/>
                <a:gd name="T2" fmla="*/ 82 w 106"/>
                <a:gd name="T3" fmla="*/ 100 h 124"/>
                <a:gd name="T4" fmla="*/ 102 w 106"/>
                <a:gd name="T5" fmla="*/ 68 h 124"/>
                <a:gd name="T6" fmla="*/ 104 w 106"/>
                <a:gd name="T7" fmla="*/ 68 h 124"/>
                <a:gd name="T8" fmla="*/ 100 w 106"/>
                <a:gd name="T9" fmla="*/ 60 h 124"/>
                <a:gd name="T10" fmla="*/ 100 w 106"/>
                <a:gd name="T11" fmla="*/ 26 h 124"/>
                <a:gd name="T12" fmla="*/ 106 w 106"/>
                <a:gd name="T13" fmla="*/ 12 h 124"/>
                <a:gd name="T14" fmla="*/ 104 w 106"/>
                <a:gd name="T15" fmla="*/ 6 h 124"/>
                <a:gd name="T16" fmla="*/ 84 w 106"/>
                <a:gd name="T17" fmla="*/ 10 h 124"/>
                <a:gd name="T18" fmla="*/ 76 w 106"/>
                <a:gd name="T19" fmla="*/ 18 h 124"/>
                <a:gd name="T20" fmla="*/ 58 w 106"/>
                <a:gd name="T21" fmla="*/ 16 h 124"/>
                <a:gd name="T22" fmla="*/ 40 w 106"/>
                <a:gd name="T23" fmla="*/ 0 h 124"/>
                <a:gd name="T24" fmla="*/ 26 w 106"/>
                <a:gd name="T25" fmla="*/ 0 h 124"/>
                <a:gd name="T26" fmla="*/ 26 w 106"/>
                <a:gd name="T27" fmla="*/ 0 h 124"/>
                <a:gd name="T28" fmla="*/ 26 w 106"/>
                <a:gd name="T29" fmla="*/ 0 h 124"/>
                <a:gd name="T30" fmla="*/ 24 w 106"/>
                <a:gd name="T31" fmla="*/ 2 h 124"/>
                <a:gd name="T32" fmla="*/ 22 w 106"/>
                <a:gd name="T33" fmla="*/ 4 h 124"/>
                <a:gd name="T34" fmla="*/ 16 w 106"/>
                <a:gd name="T35" fmla="*/ 4 h 124"/>
                <a:gd name="T36" fmla="*/ 8 w 106"/>
                <a:gd name="T37" fmla="*/ 6 h 124"/>
                <a:gd name="T38" fmla="*/ 10 w 106"/>
                <a:gd name="T39" fmla="*/ 12 h 124"/>
                <a:gd name="T40" fmla="*/ 14 w 106"/>
                <a:gd name="T41" fmla="*/ 40 h 124"/>
                <a:gd name="T42" fmla="*/ 0 w 106"/>
                <a:gd name="T43" fmla="*/ 56 h 124"/>
                <a:gd name="T44" fmla="*/ 0 w 106"/>
                <a:gd name="T45" fmla="*/ 56 h 124"/>
                <a:gd name="T46" fmla="*/ 2 w 106"/>
                <a:gd name="T47" fmla="*/ 58 h 124"/>
                <a:gd name="T48" fmla="*/ 4 w 106"/>
                <a:gd name="T49" fmla="*/ 62 h 124"/>
                <a:gd name="T50" fmla="*/ 4 w 106"/>
                <a:gd name="T51" fmla="*/ 66 h 124"/>
                <a:gd name="T52" fmla="*/ 6 w 106"/>
                <a:gd name="T53" fmla="*/ 70 h 124"/>
                <a:gd name="T54" fmla="*/ 4 w 106"/>
                <a:gd name="T55" fmla="*/ 74 h 124"/>
                <a:gd name="T56" fmla="*/ 2 w 106"/>
                <a:gd name="T57" fmla="*/ 78 h 124"/>
                <a:gd name="T58" fmla="*/ 46 w 106"/>
                <a:gd name="T59" fmla="*/ 110 h 124"/>
                <a:gd name="T60" fmla="*/ 46 w 106"/>
                <a:gd name="T61" fmla="*/ 110 h 124"/>
                <a:gd name="T62" fmla="*/ 48 w 106"/>
                <a:gd name="T63" fmla="*/ 112 h 124"/>
                <a:gd name="T64" fmla="*/ 48 w 106"/>
                <a:gd name="T65" fmla="*/ 114 h 124"/>
                <a:gd name="T66" fmla="*/ 50 w 106"/>
                <a:gd name="T67" fmla="*/ 116 h 124"/>
                <a:gd name="T68" fmla="*/ 62 w 106"/>
                <a:gd name="T6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6" h="124">
                  <a:moveTo>
                    <a:pt x="66" y="116"/>
                  </a:moveTo>
                  <a:lnTo>
                    <a:pt x="82" y="100"/>
                  </a:lnTo>
                  <a:lnTo>
                    <a:pt x="102" y="68"/>
                  </a:lnTo>
                  <a:lnTo>
                    <a:pt x="104" y="68"/>
                  </a:lnTo>
                  <a:lnTo>
                    <a:pt x="100" y="60"/>
                  </a:lnTo>
                  <a:lnTo>
                    <a:pt x="100" y="26"/>
                  </a:lnTo>
                  <a:lnTo>
                    <a:pt x="106" y="12"/>
                  </a:lnTo>
                  <a:lnTo>
                    <a:pt x="104" y="6"/>
                  </a:lnTo>
                  <a:lnTo>
                    <a:pt x="84" y="10"/>
                  </a:lnTo>
                  <a:lnTo>
                    <a:pt x="76" y="18"/>
                  </a:lnTo>
                  <a:lnTo>
                    <a:pt x="58" y="16"/>
                  </a:lnTo>
                  <a:lnTo>
                    <a:pt x="4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6" y="4"/>
                  </a:lnTo>
                  <a:lnTo>
                    <a:pt x="8" y="6"/>
                  </a:lnTo>
                  <a:lnTo>
                    <a:pt x="10" y="12"/>
                  </a:lnTo>
                  <a:lnTo>
                    <a:pt x="14" y="4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2"/>
                  </a:lnTo>
                  <a:lnTo>
                    <a:pt x="4" y="66"/>
                  </a:lnTo>
                  <a:lnTo>
                    <a:pt x="6" y="70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8" y="112"/>
                  </a:lnTo>
                  <a:lnTo>
                    <a:pt x="48" y="114"/>
                  </a:lnTo>
                  <a:lnTo>
                    <a:pt x="50" y="116"/>
                  </a:lnTo>
                  <a:lnTo>
                    <a:pt x="62" y="12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294"/>
            <p:cNvSpPr>
              <a:spLocks/>
            </p:cNvSpPr>
            <p:nvPr/>
          </p:nvSpPr>
          <p:spPr bwMode="gray">
            <a:xfrm>
              <a:off x="1219" y="3062"/>
              <a:ext cx="72" cy="76"/>
            </a:xfrm>
            <a:custGeom>
              <a:avLst/>
              <a:gdLst>
                <a:gd name="T0" fmla="*/ 16 w 72"/>
                <a:gd name="T1" fmla="*/ 6 h 76"/>
                <a:gd name="T2" fmla="*/ 16 w 72"/>
                <a:gd name="T3" fmla="*/ 6 h 76"/>
                <a:gd name="T4" fmla="*/ 14 w 72"/>
                <a:gd name="T5" fmla="*/ 8 h 76"/>
                <a:gd name="T6" fmla="*/ 14 w 72"/>
                <a:gd name="T7" fmla="*/ 12 h 76"/>
                <a:gd name="T8" fmla="*/ 14 w 72"/>
                <a:gd name="T9" fmla="*/ 16 h 76"/>
                <a:gd name="T10" fmla="*/ 14 w 72"/>
                <a:gd name="T11" fmla="*/ 18 h 76"/>
                <a:gd name="T12" fmla="*/ 12 w 72"/>
                <a:gd name="T13" fmla="*/ 20 h 76"/>
                <a:gd name="T14" fmla="*/ 10 w 72"/>
                <a:gd name="T15" fmla="*/ 22 h 76"/>
                <a:gd name="T16" fmla="*/ 10 w 72"/>
                <a:gd name="T17" fmla="*/ 26 h 76"/>
                <a:gd name="T18" fmla="*/ 10 w 72"/>
                <a:gd name="T19" fmla="*/ 30 h 76"/>
                <a:gd name="T20" fmla="*/ 10 w 72"/>
                <a:gd name="T21" fmla="*/ 32 h 76"/>
                <a:gd name="T22" fmla="*/ 8 w 72"/>
                <a:gd name="T23" fmla="*/ 34 h 76"/>
                <a:gd name="T24" fmla="*/ 8 w 72"/>
                <a:gd name="T25" fmla="*/ 38 h 76"/>
                <a:gd name="T26" fmla="*/ 6 w 72"/>
                <a:gd name="T27" fmla="*/ 44 h 76"/>
                <a:gd name="T28" fmla="*/ 4 w 72"/>
                <a:gd name="T29" fmla="*/ 48 h 76"/>
                <a:gd name="T30" fmla="*/ 2 w 72"/>
                <a:gd name="T31" fmla="*/ 52 h 76"/>
                <a:gd name="T32" fmla="*/ 2 w 72"/>
                <a:gd name="T33" fmla="*/ 54 h 76"/>
                <a:gd name="T34" fmla="*/ 0 w 72"/>
                <a:gd name="T35" fmla="*/ 58 h 76"/>
                <a:gd name="T36" fmla="*/ 0 w 72"/>
                <a:gd name="T37" fmla="*/ 62 h 76"/>
                <a:gd name="T38" fmla="*/ 0 w 72"/>
                <a:gd name="T39" fmla="*/ 68 h 76"/>
                <a:gd name="T40" fmla="*/ 2 w 72"/>
                <a:gd name="T41" fmla="*/ 72 h 76"/>
                <a:gd name="T42" fmla="*/ 2 w 72"/>
                <a:gd name="T43" fmla="*/ 76 h 76"/>
                <a:gd name="T44" fmla="*/ 4 w 72"/>
                <a:gd name="T45" fmla="*/ 76 h 76"/>
                <a:gd name="T46" fmla="*/ 8 w 72"/>
                <a:gd name="T47" fmla="*/ 74 h 76"/>
                <a:gd name="T48" fmla="*/ 12 w 72"/>
                <a:gd name="T49" fmla="*/ 74 h 76"/>
                <a:gd name="T50" fmla="*/ 18 w 72"/>
                <a:gd name="T51" fmla="*/ 72 h 76"/>
                <a:gd name="T52" fmla="*/ 24 w 72"/>
                <a:gd name="T53" fmla="*/ 70 h 76"/>
                <a:gd name="T54" fmla="*/ 28 w 72"/>
                <a:gd name="T55" fmla="*/ 68 h 76"/>
                <a:gd name="T56" fmla="*/ 44 w 72"/>
                <a:gd name="T57" fmla="*/ 56 h 76"/>
                <a:gd name="T58" fmla="*/ 44 w 72"/>
                <a:gd name="T59" fmla="*/ 54 h 76"/>
                <a:gd name="T60" fmla="*/ 44 w 72"/>
                <a:gd name="T61" fmla="*/ 54 h 76"/>
                <a:gd name="T62" fmla="*/ 44 w 72"/>
                <a:gd name="T63" fmla="*/ 52 h 76"/>
                <a:gd name="T64" fmla="*/ 46 w 72"/>
                <a:gd name="T65" fmla="*/ 50 h 76"/>
                <a:gd name="T66" fmla="*/ 50 w 72"/>
                <a:gd name="T67" fmla="*/ 50 h 76"/>
                <a:gd name="T68" fmla="*/ 56 w 72"/>
                <a:gd name="T69" fmla="*/ 50 h 76"/>
                <a:gd name="T70" fmla="*/ 72 w 72"/>
                <a:gd name="T71" fmla="*/ 34 h 76"/>
                <a:gd name="T72" fmla="*/ 68 w 72"/>
                <a:gd name="T73" fmla="*/ 10 h 76"/>
                <a:gd name="T74" fmla="*/ 68 w 72"/>
                <a:gd name="T75" fmla="*/ 8 h 76"/>
                <a:gd name="T76" fmla="*/ 68 w 72"/>
                <a:gd name="T77" fmla="*/ 6 h 76"/>
                <a:gd name="T78" fmla="*/ 68 w 72"/>
                <a:gd name="T79" fmla="*/ 4 h 76"/>
                <a:gd name="T80" fmla="*/ 66 w 72"/>
                <a:gd name="T81" fmla="*/ 2 h 76"/>
                <a:gd name="T82" fmla="*/ 64 w 72"/>
                <a:gd name="T83" fmla="*/ 0 h 76"/>
                <a:gd name="T84" fmla="*/ 64 w 72"/>
                <a:gd name="T85" fmla="*/ 0 h 76"/>
                <a:gd name="T86" fmla="*/ 60 w 72"/>
                <a:gd name="T87" fmla="*/ 2 h 76"/>
                <a:gd name="T88" fmla="*/ 54 w 72"/>
                <a:gd name="T89" fmla="*/ 2 h 76"/>
                <a:gd name="T90" fmla="*/ 48 w 72"/>
                <a:gd name="T91" fmla="*/ 2 h 76"/>
                <a:gd name="T92" fmla="*/ 44 w 72"/>
                <a:gd name="T93" fmla="*/ 4 h 76"/>
                <a:gd name="T94" fmla="*/ 42 w 72"/>
                <a:gd name="T95" fmla="*/ 4 h 76"/>
                <a:gd name="T96" fmla="*/ 22 w 72"/>
                <a:gd name="T97" fmla="*/ 4 h 76"/>
                <a:gd name="T98" fmla="*/ 16 w 72"/>
                <a:gd name="T99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" h="76">
                  <a:moveTo>
                    <a:pt x="16" y="6"/>
                  </a:moveTo>
                  <a:lnTo>
                    <a:pt x="16" y="6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6" y="44"/>
                  </a:lnTo>
                  <a:lnTo>
                    <a:pt x="4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4" y="76"/>
                  </a:lnTo>
                  <a:lnTo>
                    <a:pt x="8" y="74"/>
                  </a:lnTo>
                  <a:lnTo>
                    <a:pt x="12" y="74"/>
                  </a:lnTo>
                  <a:lnTo>
                    <a:pt x="18" y="72"/>
                  </a:lnTo>
                  <a:lnTo>
                    <a:pt x="24" y="70"/>
                  </a:lnTo>
                  <a:lnTo>
                    <a:pt x="28" y="68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6" y="50"/>
                  </a:lnTo>
                  <a:lnTo>
                    <a:pt x="72" y="34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0" y="2"/>
                  </a:lnTo>
                  <a:lnTo>
                    <a:pt x="54" y="2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22" y="4"/>
                  </a:lnTo>
                  <a:lnTo>
                    <a:pt x="16" y="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295"/>
            <p:cNvSpPr>
              <a:spLocks/>
            </p:cNvSpPr>
            <p:nvPr/>
          </p:nvSpPr>
          <p:spPr bwMode="gray">
            <a:xfrm>
              <a:off x="1271" y="2884"/>
              <a:ext cx="178" cy="190"/>
            </a:xfrm>
            <a:custGeom>
              <a:avLst/>
              <a:gdLst>
                <a:gd name="T0" fmla="*/ 66 w 178"/>
                <a:gd name="T1" fmla="*/ 0 h 190"/>
                <a:gd name="T2" fmla="*/ 62 w 178"/>
                <a:gd name="T3" fmla="*/ 4 h 190"/>
                <a:gd name="T4" fmla="*/ 56 w 178"/>
                <a:gd name="T5" fmla="*/ 10 h 190"/>
                <a:gd name="T6" fmla="*/ 52 w 178"/>
                <a:gd name="T7" fmla="*/ 12 h 190"/>
                <a:gd name="T8" fmla="*/ 46 w 178"/>
                <a:gd name="T9" fmla="*/ 18 h 190"/>
                <a:gd name="T10" fmla="*/ 40 w 178"/>
                <a:gd name="T11" fmla="*/ 26 h 190"/>
                <a:gd name="T12" fmla="*/ 36 w 178"/>
                <a:gd name="T13" fmla="*/ 30 h 190"/>
                <a:gd name="T14" fmla="*/ 30 w 178"/>
                <a:gd name="T15" fmla="*/ 50 h 190"/>
                <a:gd name="T16" fmla="*/ 24 w 178"/>
                <a:gd name="T17" fmla="*/ 62 h 190"/>
                <a:gd name="T18" fmla="*/ 12 w 178"/>
                <a:gd name="T19" fmla="*/ 76 h 190"/>
                <a:gd name="T20" fmla="*/ 6 w 178"/>
                <a:gd name="T21" fmla="*/ 86 h 190"/>
                <a:gd name="T22" fmla="*/ 4 w 178"/>
                <a:gd name="T23" fmla="*/ 90 h 190"/>
                <a:gd name="T24" fmla="*/ 4 w 178"/>
                <a:gd name="T25" fmla="*/ 104 h 190"/>
                <a:gd name="T26" fmla="*/ 4 w 178"/>
                <a:gd name="T27" fmla="*/ 112 h 190"/>
                <a:gd name="T28" fmla="*/ 0 w 178"/>
                <a:gd name="T29" fmla="*/ 116 h 190"/>
                <a:gd name="T30" fmla="*/ 0 w 178"/>
                <a:gd name="T31" fmla="*/ 122 h 190"/>
                <a:gd name="T32" fmla="*/ 4 w 178"/>
                <a:gd name="T33" fmla="*/ 126 h 190"/>
                <a:gd name="T34" fmla="*/ 8 w 178"/>
                <a:gd name="T35" fmla="*/ 128 h 190"/>
                <a:gd name="T36" fmla="*/ 14 w 178"/>
                <a:gd name="T37" fmla="*/ 134 h 190"/>
                <a:gd name="T38" fmla="*/ 22 w 178"/>
                <a:gd name="T39" fmla="*/ 144 h 190"/>
                <a:gd name="T40" fmla="*/ 28 w 178"/>
                <a:gd name="T41" fmla="*/ 152 h 190"/>
                <a:gd name="T42" fmla="*/ 30 w 178"/>
                <a:gd name="T43" fmla="*/ 154 h 190"/>
                <a:gd name="T44" fmla="*/ 46 w 178"/>
                <a:gd name="T45" fmla="*/ 172 h 190"/>
                <a:gd name="T46" fmla="*/ 82 w 178"/>
                <a:gd name="T47" fmla="*/ 190 h 190"/>
                <a:gd name="T48" fmla="*/ 110 w 178"/>
                <a:gd name="T49" fmla="*/ 178 h 190"/>
                <a:gd name="T50" fmla="*/ 128 w 178"/>
                <a:gd name="T51" fmla="*/ 184 h 190"/>
                <a:gd name="T52" fmla="*/ 146 w 178"/>
                <a:gd name="T53" fmla="*/ 172 h 190"/>
                <a:gd name="T54" fmla="*/ 162 w 178"/>
                <a:gd name="T55" fmla="*/ 128 h 190"/>
                <a:gd name="T56" fmla="*/ 120 w 178"/>
                <a:gd name="T57" fmla="*/ 104 h 190"/>
                <a:gd name="T58" fmla="*/ 120 w 178"/>
                <a:gd name="T59" fmla="*/ 96 h 190"/>
                <a:gd name="T60" fmla="*/ 104 w 178"/>
                <a:gd name="T61" fmla="*/ 80 h 190"/>
                <a:gd name="T62" fmla="*/ 114 w 178"/>
                <a:gd name="T63" fmla="*/ 74 h 190"/>
                <a:gd name="T64" fmla="*/ 118 w 178"/>
                <a:gd name="T65" fmla="*/ 68 h 190"/>
                <a:gd name="T66" fmla="*/ 118 w 178"/>
                <a:gd name="T67" fmla="*/ 66 h 190"/>
                <a:gd name="T68" fmla="*/ 114 w 178"/>
                <a:gd name="T69" fmla="*/ 60 h 190"/>
                <a:gd name="T70" fmla="*/ 104 w 178"/>
                <a:gd name="T71" fmla="*/ 50 h 190"/>
                <a:gd name="T72" fmla="*/ 96 w 178"/>
                <a:gd name="T73" fmla="*/ 42 h 190"/>
                <a:gd name="T74" fmla="*/ 90 w 178"/>
                <a:gd name="T75" fmla="*/ 38 h 190"/>
                <a:gd name="T76" fmla="*/ 82 w 178"/>
                <a:gd name="T77" fmla="*/ 30 h 190"/>
                <a:gd name="T78" fmla="*/ 76 w 178"/>
                <a:gd name="T79" fmla="*/ 20 h 190"/>
                <a:gd name="T80" fmla="*/ 72 w 178"/>
                <a:gd name="T81" fmla="*/ 14 h 190"/>
                <a:gd name="T82" fmla="*/ 70 w 178"/>
                <a:gd name="T83" fmla="*/ 10 h 190"/>
                <a:gd name="T84" fmla="*/ 66 w 178"/>
                <a:gd name="T8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190">
                  <a:moveTo>
                    <a:pt x="66" y="0"/>
                  </a:moveTo>
                  <a:lnTo>
                    <a:pt x="66" y="0"/>
                  </a:lnTo>
                  <a:lnTo>
                    <a:pt x="64" y="2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2" y="12"/>
                  </a:lnTo>
                  <a:lnTo>
                    <a:pt x="48" y="14"/>
                  </a:lnTo>
                  <a:lnTo>
                    <a:pt x="46" y="18"/>
                  </a:lnTo>
                  <a:lnTo>
                    <a:pt x="42" y="22"/>
                  </a:lnTo>
                  <a:lnTo>
                    <a:pt x="40" y="26"/>
                  </a:lnTo>
                  <a:lnTo>
                    <a:pt x="38" y="28"/>
                  </a:lnTo>
                  <a:lnTo>
                    <a:pt x="36" y="30"/>
                  </a:lnTo>
                  <a:lnTo>
                    <a:pt x="34" y="40"/>
                  </a:lnTo>
                  <a:lnTo>
                    <a:pt x="30" y="50"/>
                  </a:lnTo>
                  <a:lnTo>
                    <a:pt x="26" y="60"/>
                  </a:lnTo>
                  <a:lnTo>
                    <a:pt x="24" y="62"/>
                  </a:lnTo>
                  <a:lnTo>
                    <a:pt x="16" y="68"/>
                  </a:lnTo>
                  <a:lnTo>
                    <a:pt x="12" y="76"/>
                  </a:lnTo>
                  <a:lnTo>
                    <a:pt x="8" y="82"/>
                  </a:lnTo>
                  <a:lnTo>
                    <a:pt x="6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8"/>
                  </a:lnTo>
                  <a:lnTo>
                    <a:pt x="4" y="104"/>
                  </a:lnTo>
                  <a:lnTo>
                    <a:pt x="4" y="108"/>
                  </a:lnTo>
                  <a:lnTo>
                    <a:pt x="4" y="112"/>
                  </a:lnTo>
                  <a:lnTo>
                    <a:pt x="4" y="114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2" y="124"/>
                  </a:lnTo>
                  <a:lnTo>
                    <a:pt x="4" y="12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10" y="130"/>
                  </a:lnTo>
                  <a:lnTo>
                    <a:pt x="14" y="134"/>
                  </a:lnTo>
                  <a:lnTo>
                    <a:pt x="18" y="140"/>
                  </a:lnTo>
                  <a:lnTo>
                    <a:pt x="22" y="144"/>
                  </a:lnTo>
                  <a:lnTo>
                    <a:pt x="24" y="148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30" y="154"/>
                  </a:lnTo>
                  <a:lnTo>
                    <a:pt x="32" y="172"/>
                  </a:lnTo>
                  <a:lnTo>
                    <a:pt x="46" y="172"/>
                  </a:lnTo>
                  <a:lnTo>
                    <a:pt x="64" y="188"/>
                  </a:lnTo>
                  <a:lnTo>
                    <a:pt x="82" y="190"/>
                  </a:lnTo>
                  <a:lnTo>
                    <a:pt x="90" y="182"/>
                  </a:lnTo>
                  <a:lnTo>
                    <a:pt x="110" y="178"/>
                  </a:lnTo>
                  <a:lnTo>
                    <a:pt x="112" y="184"/>
                  </a:lnTo>
                  <a:lnTo>
                    <a:pt x="128" y="184"/>
                  </a:lnTo>
                  <a:lnTo>
                    <a:pt x="130" y="178"/>
                  </a:lnTo>
                  <a:lnTo>
                    <a:pt x="146" y="172"/>
                  </a:lnTo>
                  <a:lnTo>
                    <a:pt x="178" y="130"/>
                  </a:lnTo>
                  <a:lnTo>
                    <a:pt x="162" y="128"/>
                  </a:lnTo>
                  <a:lnTo>
                    <a:pt x="130" y="110"/>
                  </a:lnTo>
                  <a:lnTo>
                    <a:pt x="120" y="104"/>
                  </a:lnTo>
                  <a:lnTo>
                    <a:pt x="122" y="98"/>
                  </a:lnTo>
                  <a:lnTo>
                    <a:pt x="120" y="96"/>
                  </a:lnTo>
                  <a:lnTo>
                    <a:pt x="106" y="92"/>
                  </a:lnTo>
                  <a:lnTo>
                    <a:pt x="104" y="80"/>
                  </a:lnTo>
                  <a:lnTo>
                    <a:pt x="112" y="72"/>
                  </a:lnTo>
                  <a:lnTo>
                    <a:pt x="114" y="74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8" y="66"/>
                  </a:lnTo>
                  <a:lnTo>
                    <a:pt x="116" y="64"/>
                  </a:lnTo>
                  <a:lnTo>
                    <a:pt x="114" y="60"/>
                  </a:lnTo>
                  <a:lnTo>
                    <a:pt x="110" y="56"/>
                  </a:lnTo>
                  <a:lnTo>
                    <a:pt x="104" y="50"/>
                  </a:lnTo>
                  <a:lnTo>
                    <a:pt x="96" y="44"/>
                  </a:lnTo>
                  <a:lnTo>
                    <a:pt x="96" y="42"/>
                  </a:lnTo>
                  <a:lnTo>
                    <a:pt x="94" y="40"/>
                  </a:lnTo>
                  <a:lnTo>
                    <a:pt x="90" y="38"/>
                  </a:lnTo>
                  <a:lnTo>
                    <a:pt x="86" y="34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6" y="20"/>
                  </a:lnTo>
                  <a:lnTo>
                    <a:pt x="74" y="16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6"/>
                  </a:lnTo>
                  <a:lnTo>
                    <a:pt x="6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296"/>
            <p:cNvSpPr>
              <a:spLocks/>
            </p:cNvSpPr>
            <p:nvPr/>
          </p:nvSpPr>
          <p:spPr bwMode="gray">
            <a:xfrm>
              <a:off x="1221" y="3132"/>
              <a:ext cx="22" cy="26"/>
            </a:xfrm>
            <a:custGeom>
              <a:avLst/>
              <a:gdLst>
                <a:gd name="T0" fmla="*/ 0 w 22"/>
                <a:gd name="T1" fmla="*/ 6 h 26"/>
                <a:gd name="T2" fmla="*/ 18 w 22"/>
                <a:gd name="T3" fmla="*/ 0 h 26"/>
                <a:gd name="T4" fmla="*/ 20 w 22"/>
                <a:gd name="T5" fmla="*/ 0 h 26"/>
                <a:gd name="T6" fmla="*/ 20 w 22"/>
                <a:gd name="T7" fmla="*/ 2 h 26"/>
                <a:gd name="T8" fmla="*/ 22 w 22"/>
                <a:gd name="T9" fmla="*/ 4 h 26"/>
                <a:gd name="T10" fmla="*/ 22 w 22"/>
                <a:gd name="T11" fmla="*/ 6 h 26"/>
                <a:gd name="T12" fmla="*/ 22 w 22"/>
                <a:gd name="T13" fmla="*/ 6 h 26"/>
                <a:gd name="T14" fmla="*/ 22 w 22"/>
                <a:gd name="T15" fmla="*/ 8 h 26"/>
                <a:gd name="T16" fmla="*/ 22 w 22"/>
                <a:gd name="T17" fmla="*/ 12 h 26"/>
                <a:gd name="T18" fmla="*/ 22 w 22"/>
                <a:gd name="T19" fmla="*/ 16 h 26"/>
                <a:gd name="T20" fmla="*/ 22 w 22"/>
                <a:gd name="T21" fmla="*/ 20 h 26"/>
                <a:gd name="T22" fmla="*/ 18 w 22"/>
                <a:gd name="T23" fmla="*/ 22 h 26"/>
                <a:gd name="T24" fmla="*/ 18 w 22"/>
                <a:gd name="T25" fmla="*/ 22 h 26"/>
                <a:gd name="T26" fmla="*/ 16 w 22"/>
                <a:gd name="T27" fmla="*/ 22 h 26"/>
                <a:gd name="T28" fmla="*/ 12 w 22"/>
                <a:gd name="T29" fmla="*/ 24 h 26"/>
                <a:gd name="T30" fmla="*/ 12 w 22"/>
                <a:gd name="T31" fmla="*/ 26 h 26"/>
                <a:gd name="T32" fmla="*/ 12 w 22"/>
                <a:gd name="T33" fmla="*/ 26 h 26"/>
                <a:gd name="T34" fmla="*/ 10 w 22"/>
                <a:gd name="T35" fmla="*/ 26 h 26"/>
                <a:gd name="T36" fmla="*/ 8 w 22"/>
                <a:gd name="T37" fmla="*/ 26 h 26"/>
                <a:gd name="T38" fmla="*/ 2 w 22"/>
                <a:gd name="T39" fmla="*/ 24 h 26"/>
                <a:gd name="T40" fmla="*/ 2 w 22"/>
                <a:gd name="T41" fmla="*/ 24 h 26"/>
                <a:gd name="T42" fmla="*/ 2 w 22"/>
                <a:gd name="T43" fmla="*/ 22 h 26"/>
                <a:gd name="T44" fmla="*/ 0 w 22"/>
                <a:gd name="T45" fmla="*/ 18 h 26"/>
                <a:gd name="T46" fmla="*/ 0 w 22"/>
                <a:gd name="T47" fmla="*/ 14 h 26"/>
                <a:gd name="T48" fmla="*/ 0 w 22"/>
                <a:gd name="T49" fmla="*/ 10 h 26"/>
                <a:gd name="T50" fmla="*/ 0 w 22"/>
                <a:gd name="T51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6">
                  <a:moveTo>
                    <a:pt x="0" y="6"/>
                  </a:moveTo>
                  <a:lnTo>
                    <a:pt x="18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297"/>
            <p:cNvSpPr>
              <a:spLocks/>
            </p:cNvSpPr>
            <p:nvPr/>
          </p:nvSpPr>
          <p:spPr bwMode="gray">
            <a:xfrm>
              <a:off x="1223" y="3150"/>
              <a:ext cx="24" cy="32"/>
            </a:xfrm>
            <a:custGeom>
              <a:avLst/>
              <a:gdLst>
                <a:gd name="T0" fmla="*/ 18 w 24"/>
                <a:gd name="T1" fmla="*/ 0 h 32"/>
                <a:gd name="T2" fmla="*/ 18 w 24"/>
                <a:gd name="T3" fmla="*/ 2 h 32"/>
                <a:gd name="T4" fmla="*/ 16 w 24"/>
                <a:gd name="T5" fmla="*/ 2 h 32"/>
                <a:gd name="T6" fmla="*/ 12 w 24"/>
                <a:gd name="T7" fmla="*/ 6 h 32"/>
                <a:gd name="T8" fmla="*/ 12 w 24"/>
                <a:gd name="T9" fmla="*/ 6 h 32"/>
                <a:gd name="T10" fmla="*/ 12 w 24"/>
                <a:gd name="T11" fmla="*/ 6 h 32"/>
                <a:gd name="T12" fmla="*/ 10 w 24"/>
                <a:gd name="T13" fmla="*/ 6 h 32"/>
                <a:gd name="T14" fmla="*/ 10 w 24"/>
                <a:gd name="T15" fmla="*/ 8 h 32"/>
                <a:gd name="T16" fmla="*/ 8 w 24"/>
                <a:gd name="T17" fmla="*/ 8 h 32"/>
                <a:gd name="T18" fmla="*/ 6 w 24"/>
                <a:gd name="T19" fmla="*/ 8 h 32"/>
                <a:gd name="T20" fmla="*/ 2 w 24"/>
                <a:gd name="T21" fmla="*/ 6 h 32"/>
                <a:gd name="T22" fmla="*/ 0 w 24"/>
                <a:gd name="T23" fmla="*/ 6 h 32"/>
                <a:gd name="T24" fmla="*/ 8 w 24"/>
                <a:gd name="T25" fmla="*/ 32 h 32"/>
                <a:gd name="T26" fmla="*/ 8 w 24"/>
                <a:gd name="T27" fmla="*/ 32 h 32"/>
                <a:gd name="T28" fmla="*/ 10 w 24"/>
                <a:gd name="T29" fmla="*/ 30 h 32"/>
                <a:gd name="T30" fmla="*/ 14 w 24"/>
                <a:gd name="T31" fmla="*/ 28 h 32"/>
                <a:gd name="T32" fmla="*/ 16 w 24"/>
                <a:gd name="T33" fmla="*/ 24 h 32"/>
                <a:gd name="T34" fmla="*/ 20 w 24"/>
                <a:gd name="T35" fmla="*/ 20 h 32"/>
                <a:gd name="T36" fmla="*/ 22 w 24"/>
                <a:gd name="T37" fmla="*/ 16 h 32"/>
                <a:gd name="T38" fmla="*/ 24 w 24"/>
                <a:gd name="T39" fmla="*/ 12 h 32"/>
                <a:gd name="T40" fmla="*/ 24 w 24"/>
                <a:gd name="T41" fmla="*/ 10 h 32"/>
                <a:gd name="T42" fmla="*/ 22 w 24"/>
                <a:gd name="T43" fmla="*/ 8 h 32"/>
                <a:gd name="T44" fmla="*/ 20 w 24"/>
                <a:gd name="T45" fmla="*/ 6 h 32"/>
                <a:gd name="T46" fmla="*/ 20 w 24"/>
                <a:gd name="T47" fmla="*/ 4 h 32"/>
                <a:gd name="T48" fmla="*/ 18 w 24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32">
                  <a:moveTo>
                    <a:pt x="18" y="0"/>
                  </a:moveTo>
                  <a:lnTo>
                    <a:pt x="18" y="2"/>
                  </a:lnTo>
                  <a:lnTo>
                    <a:pt x="16" y="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4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298"/>
            <p:cNvSpPr>
              <a:spLocks/>
            </p:cNvSpPr>
            <p:nvPr/>
          </p:nvSpPr>
          <p:spPr bwMode="gray">
            <a:xfrm>
              <a:off x="1231" y="3130"/>
              <a:ext cx="126" cy="142"/>
            </a:xfrm>
            <a:custGeom>
              <a:avLst/>
              <a:gdLst>
                <a:gd name="T0" fmla="*/ 40 w 126"/>
                <a:gd name="T1" fmla="*/ 4 h 142"/>
                <a:gd name="T2" fmla="*/ 40 w 126"/>
                <a:gd name="T3" fmla="*/ 6 h 142"/>
                <a:gd name="T4" fmla="*/ 38 w 126"/>
                <a:gd name="T5" fmla="*/ 12 h 142"/>
                <a:gd name="T6" fmla="*/ 32 w 126"/>
                <a:gd name="T7" fmla="*/ 18 h 142"/>
                <a:gd name="T8" fmla="*/ 28 w 126"/>
                <a:gd name="T9" fmla="*/ 18 h 142"/>
                <a:gd name="T10" fmla="*/ 22 w 126"/>
                <a:gd name="T11" fmla="*/ 12 h 142"/>
                <a:gd name="T12" fmla="*/ 18 w 126"/>
                <a:gd name="T13" fmla="*/ 6 h 142"/>
                <a:gd name="T14" fmla="*/ 10 w 126"/>
                <a:gd name="T15" fmla="*/ 2 h 142"/>
                <a:gd name="T16" fmla="*/ 10 w 126"/>
                <a:gd name="T17" fmla="*/ 6 h 142"/>
                <a:gd name="T18" fmla="*/ 12 w 126"/>
                <a:gd name="T19" fmla="*/ 14 h 142"/>
                <a:gd name="T20" fmla="*/ 14 w 126"/>
                <a:gd name="T21" fmla="*/ 16 h 142"/>
                <a:gd name="T22" fmla="*/ 12 w 126"/>
                <a:gd name="T23" fmla="*/ 22 h 142"/>
                <a:gd name="T24" fmla="*/ 12 w 126"/>
                <a:gd name="T25" fmla="*/ 26 h 142"/>
                <a:gd name="T26" fmla="*/ 16 w 126"/>
                <a:gd name="T27" fmla="*/ 32 h 142"/>
                <a:gd name="T28" fmla="*/ 16 w 126"/>
                <a:gd name="T29" fmla="*/ 34 h 142"/>
                <a:gd name="T30" fmla="*/ 14 w 126"/>
                <a:gd name="T31" fmla="*/ 38 h 142"/>
                <a:gd name="T32" fmla="*/ 6 w 126"/>
                <a:gd name="T33" fmla="*/ 48 h 142"/>
                <a:gd name="T34" fmla="*/ 10 w 126"/>
                <a:gd name="T35" fmla="*/ 104 h 142"/>
                <a:gd name="T36" fmla="*/ 14 w 126"/>
                <a:gd name="T37" fmla="*/ 104 h 142"/>
                <a:gd name="T38" fmla="*/ 22 w 126"/>
                <a:gd name="T39" fmla="*/ 106 h 142"/>
                <a:gd name="T40" fmla="*/ 30 w 126"/>
                <a:gd name="T41" fmla="*/ 108 h 142"/>
                <a:gd name="T42" fmla="*/ 34 w 126"/>
                <a:gd name="T43" fmla="*/ 108 h 142"/>
                <a:gd name="T44" fmla="*/ 40 w 126"/>
                <a:gd name="T45" fmla="*/ 108 h 142"/>
                <a:gd name="T46" fmla="*/ 48 w 126"/>
                <a:gd name="T47" fmla="*/ 108 h 142"/>
                <a:gd name="T48" fmla="*/ 56 w 126"/>
                <a:gd name="T49" fmla="*/ 116 h 142"/>
                <a:gd name="T50" fmla="*/ 60 w 126"/>
                <a:gd name="T51" fmla="*/ 126 h 142"/>
                <a:gd name="T52" fmla="*/ 62 w 126"/>
                <a:gd name="T53" fmla="*/ 132 h 142"/>
                <a:gd name="T54" fmla="*/ 68 w 126"/>
                <a:gd name="T55" fmla="*/ 142 h 142"/>
                <a:gd name="T56" fmla="*/ 84 w 126"/>
                <a:gd name="T57" fmla="*/ 140 h 142"/>
                <a:gd name="T58" fmla="*/ 106 w 126"/>
                <a:gd name="T59" fmla="*/ 142 h 142"/>
                <a:gd name="T60" fmla="*/ 110 w 126"/>
                <a:gd name="T61" fmla="*/ 108 h 142"/>
                <a:gd name="T62" fmla="*/ 106 w 126"/>
                <a:gd name="T63" fmla="*/ 90 h 142"/>
                <a:gd name="T64" fmla="*/ 102 w 126"/>
                <a:gd name="T65" fmla="*/ 84 h 142"/>
                <a:gd name="T66" fmla="*/ 100 w 126"/>
                <a:gd name="T67" fmla="*/ 76 h 142"/>
                <a:gd name="T68" fmla="*/ 110 w 126"/>
                <a:gd name="T69" fmla="*/ 50 h 142"/>
                <a:gd name="T70" fmla="*/ 96 w 126"/>
                <a:gd name="T71" fmla="*/ 42 h 142"/>
                <a:gd name="T72" fmla="*/ 94 w 126"/>
                <a:gd name="T73" fmla="*/ 38 h 142"/>
                <a:gd name="T74" fmla="*/ 48 w 126"/>
                <a:gd name="T75" fmla="*/ 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42">
                  <a:moveTo>
                    <a:pt x="48" y="4"/>
                  </a:move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4" y="104"/>
                  </a:lnTo>
                  <a:lnTo>
                    <a:pt x="16" y="106"/>
                  </a:lnTo>
                  <a:lnTo>
                    <a:pt x="22" y="106"/>
                  </a:lnTo>
                  <a:lnTo>
                    <a:pt x="26" y="108"/>
                  </a:lnTo>
                  <a:lnTo>
                    <a:pt x="30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6" y="108"/>
                  </a:lnTo>
                  <a:lnTo>
                    <a:pt x="40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2" y="112"/>
                  </a:lnTo>
                  <a:lnTo>
                    <a:pt x="56" y="116"/>
                  </a:lnTo>
                  <a:lnTo>
                    <a:pt x="60" y="124"/>
                  </a:lnTo>
                  <a:lnTo>
                    <a:pt x="60" y="126"/>
                  </a:lnTo>
                  <a:lnTo>
                    <a:pt x="62" y="128"/>
                  </a:lnTo>
                  <a:lnTo>
                    <a:pt x="62" y="132"/>
                  </a:lnTo>
                  <a:lnTo>
                    <a:pt x="64" y="138"/>
                  </a:lnTo>
                  <a:lnTo>
                    <a:pt x="68" y="142"/>
                  </a:lnTo>
                  <a:lnTo>
                    <a:pt x="80" y="142"/>
                  </a:lnTo>
                  <a:lnTo>
                    <a:pt x="84" y="140"/>
                  </a:lnTo>
                  <a:lnTo>
                    <a:pt x="86" y="142"/>
                  </a:lnTo>
                  <a:lnTo>
                    <a:pt x="106" y="142"/>
                  </a:lnTo>
                  <a:lnTo>
                    <a:pt x="126" y="134"/>
                  </a:lnTo>
                  <a:lnTo>
                    <a:pt x="110" y="108"/>
                  </a:lnTo>
                  <a:lnTo>
                    <a:pt x="108" y="90"/>
                  </a:lnTo>
                  <a:lnTo>
                    <a:pt x="106" y="90"/>
                  </a:lnTo>
                  <a:lnTo>
                    <a:pt x="104" y="88"/>
                  </a:lnTo>
                  <a:lnTo>
                    <a:pt x="102" y="84"/>
                  </a:lnTo>
                  <a:lnTo>
                    <a:pt x="102" y="80"/>
                  </a:lnTo>
                  <a:lnTo>
                    <a:pt x="100" y="76"/>
                  </a:lnTo>
                  <a:lnTo>
                    <a:pt x="102" y="70"/>
                  </a:lnTo>
                  <a:lnTo>
                    <a:pt x="110" y="50"/>
                  </a:lnTo>
                  <a:lnTo>
                    <a:pt x="98" y="44"/>
                  </a:lnTo>
                  <a:lnTo>
                    <a:pt x="96" y="42"/>
                  </a:lnTo>
                  <a:lnTo>
                    <a:pt x="94" y="40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48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299"/>
            <p:cNvSpPr>
              <a:spLocks/>
            </p:cNvSpPr>
            <p:nvPr/>
          </p:nvSpPr>
          <p:spPr bwMode="gray">
            <a:xfrm>
              <a:off x="1247" y="3264"/>
              <a:ext cx="112" cy="212"/>
            </a:xfrm>
            <a:custGeom>
              <a:avLst/>
              <a:gdLst>
                <a:gd name="T0" fmla="*/ 8 w 112"/>
                <a:gd name="T1" fmla="*/ 148 h 212"/>
                <a:gd name="T2" fmla="*/ 28 w 112"/>
                <a:gd name="T3" fmla="*/ 128 h 212"/>
                <a:gd name="T4" fmla="*/ 28 w 112"/>
                <a:gd name="T5" fmla="*/ 96 h 212"/>
                <a:gd name="T6" fmla="*/ 18 w 112"/>
                <a:gd name="T7" fmla="*/ 76 h 212"/>
                <a:gd name="T8" fmla="*/ 8 w 112"/>
                <a:gd name="T9" fmla="*/ 66 h 212"/>
                <a:gd name="T10" fmla="*/ 44 w 112"/>
                <a:gd name="T11" fmla="*/ 34 h 212"/>
                <a:gd name="T12" fmla="*/ 46 w 112"/>
                <a:gd name="T13" fmla="*/ 20 h 212"/>
                <a:gd name="T14" fmla="*/ 54 w 112"/>
                <a:gd name="T15" fmla="*/ 28 h 212"/>
                <a:gd name="T16" fmla="*/ 58 w 112"/>
                <a:gd name="T17" fmla="*/ 36 h 212"/>
                <a:gd name="T18" fmla="*/ 62 w 112"/>
                <a:gd name="T19" fmla="*/ 40 h 212"/>
                <a:gd name="T20" fmla="*/ 64 w 112"/>
                <a:gd name="T21" fmla="*/ 40 h 212"/>
                <a:gd name="T22" fmla="*/ 62 w 112"/>
                <a:gd name="T23" fmla="*/ 26 h 212"/>
                <a:gd name="T24" fmla="*/ 58 w 112"/>
                <a:gd name="T25" fmla="*/ 24 h 212"/>
                <a:gd name="T26" fmla="*/ 56 w 112"/>
                <a:gd name="T27" fmla="*/ 20 h 212"/>
                <a:gd name="T28" fmla="*/ 64 w 112"/>
                <a:gd name="T29" fmla="*/ 8 h 212"/>
                <a:gd name="T30" fmla="*/ 70 w 112"/>
                <a:gd name="T31" fmla="*/ 8 h 212"/>
                <a:gd name="T32" fmla="*/ 110 w 112"/>
                <a:gd name="T33" fmla="*/ 0 h 212"/>
                <a:gd name="T34" fmla="*/ 110 w 112"/>
                <a:gd name="T35" fmla="*/ 10 h 212"/>
                <a:gd name="T36" fmla="*/ 110 w 112"/>
                <a:gd name="T37" fmla="*/ 24 h 212"/>
                <a:gd name="T38" fmla="*/ 110 w 112"/>
                <a:gd name="T39" fmla="*/ 36 h 212"/>
                <a:gd name="T40" fmla="*/ 112 w 112"/>
                <a:gd name="T41" fmla="*/ 42 h 212"/>
                <a:gd name="T42" fmla="*/ 108 w 112"/>
                <a:gd name="T43" fmla="*/ 70 h 212"/>
                <a:gd name="T44" fmla="*/ 96 w 112"/>
                <a:gd name="T45" fmla="*/ 80 h 212"/>
                <a:gd name="T46" fmla="*/ 88 w 112"/>
                <a:gd name="T47" fmla="*/ 82 h 212"/>
                <a:gd name="T48" fmla="*/ 78 w 112"/>
                <a:gd name="T49" fmla="*/ 88 h 212"/>
                <a:gd name="T50" fmla="*/ 72 w 112"/>
                <a:gd name="T51" fmla="*/ 94 h 212"/>
                <a:gd name="T52" fmla="*/ 68 w 112"/>
                <a:gd name="T53" fmla="*/ 100 h 212"/>
                <a:gd name="T54" fmla="*/ 60 w 112"/>
                <a:gd name="T55" fmla="*/ 108 h 212"/>
                <a:gd name="T56" fmla="*/ 56 w 112"/>
                <a:gd name="T57" fmla="*/ 110 h 212"/>
                <a:gd name="T58" fmla="*/ 48 w 112"/>
                <a:gd name="T59" fmla="*/ 118 h 212"/>
                <a:gd name="T60" fmla="*/ 44 w 112"/>
                <a:gd name="T61" fmla="*/ 126 h 212"/>
                <a:gd name="T62" fmla="*/ 44 w 112"/>
                <a:gd name="T63" fmla="*/ 142 h 212"/>
                <a:gd name="T64" fmla="*/ 46 w 112"/>
                <a:gd name="T65" fmla="*/ 168 h 212"/>
                <a:gd name="T66" fmla="*/ 46 w 112"/>
                <a:gd name="T67" fmla="*/ 176 h 212"/>
                <a:gd name="T68" fmla="*/ 46 w 112"/>
                <a:gd name="T69" fmla="*/ 184 h 212"/>
                <a:gd name="T70" fmla="*/ 42 w 112"/>
                <a:gd name="T71" fmla="*/ 188 h 212"/>
                <a:gd name="T72" fmla="*/ 34 w 112"/>
                <a:gd name="T73" fmla="*/ 192 h 212"/>
                <a:gd name="T74" fmla="*/ 30 w 112"/>
                <a:gd name="T75" fmla="*/ 194 h 212"/>
                <a:gd name="T76" fmla="*/ 22 w 112"/>
                <a:gd name="T77" fmla="*/ 198 h 212"/>
                <a:gd name="T78" fmla="*/ 20 w 112"/>
                <a:gd name="T79" fmla="*/ 202 h 212"/>
                <a:gd name="T80" fmla="*/ 20 w 112"/>
                <a:gd name="T81" fmla="*/ 206 h 212"/>
                <a:gd name="T82" fmla="*/ 22 w 112"/>
                <a:gd name="T83" fmla="*/ 208 h 212"/>
                <a:gd name="T84" fmla="*/ 20 w 112"/>
                <a:gd name="T85" fmla="*/ 212 h 212"/>
                <a:gd name="T86" fmla="*/ 18 w 112"/>
                <a:gd name="T87" fmla="*/ 212 h 212"/>
                <a:gd name="T88" fmla="*/ 12 w 112"/>
                <a:gd name="T89" fmla="*/ 204 h 212"/>
                <a:gd name="T90" fmla="*/ 10 w 112"/>
                <a:gd name="T91" fmla="*/ 194 h 212"/>
                <a:gd name="T92" fmla="*/ 8 w 112"/>
                <a:gd name="T93" fmla="*/ 192 h 212"/>
                <a:gd name="T94" fmla="*/ 6 w 112"/>
                <a:gd name="T95" fmla="*/ 192 h 212"/>
                <a:gd name="T96" fmla="*/ 6 w 112"/>
                <a:gd name="T97" fmla="*/ 174 h 212"/>
                <a:gd name="T98" fmla="*/ 2 w 112"/>
                <a:gd name="T99" fmla="*/ 164 h 212"/>
                <a:gd name="T100" fmla="*/ 0 w 112"/>
                <a:gd name="T101" fmla="*/ 16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2" h="212">
                  <a:moveTo>
                    <a:pt x="2" y="156"/>
                  </a:moveTo>
                  <a:lnTo>
                    <a:pt x="8" y="148"/>
                  </a:lnTo>
                  <a:lnTo>
                    <a:pt x="20" y="140"/>
                  </a:lnTo>
                  <a:lnTo>
                    <a:pt x="28" y="128"/>
                  </a:lnTo>
                  <a:lnTo>
                    <a:pt x="30" y="112"/>
                  </a:lnTo>
                  <a:lnTo>
                    <a:pt x="28" y="96"/>
                  </a:lnTo>
                  <a:lnTo>
                    <a:pt x="30" y="82"/>
                  </a:lnTo>
                  <a:lnTo>
                    <a:pt x="18" y="76"/>
                  </a:lnTo>
                  <a:lnTo>
                    <a:pt x="8" y="72"/>
                  </a:lnTo>
                  <a:lnTo>
                    <a:pt x="8" y="66"/>
                  </a:lnTo>
                  <a:lnTo>
                    <a:pt x="44" y="58"/>
                  </a:lnTo>
                  <a:lnTo>
                    <a:pt x="44" y="34"/>
                  </a:lnTo>
                  <a:lnTo>
                    <a:pt x="42" y="26"/>
                  </a:lnTo>
                  <a:lnTo>
                    <a:pt x="46" y="2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6" y="34"/>
                  </a:lnTo>
                  <a:lnTo>
                    <a:pt x="58" y="36"/>
                  </a:lnTo>
                  <a:lnTo>
                    <a:pt x="60" y="38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32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58" y="24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2" y="8"/>
                  </a:lnTo>
                  <a:lnTo>
                    <a:pt x="64" y="8"/>
                  </a:lnTo>
                  <a:lnTo>
                    <a:pt x="68" y="6"/>
                  </a:lnTo>
                  <a:lnTo>
                    <a:pt x="70" y="8"/>
                  </a:lnTo>
                  <a:lnTo>
                    <a:pt x="92" y="8"/>
                  </a:lnTo>
                  <a:lnTo>
                    <a:pt x="110" y="0"/>
                  </a:lnTo>
                  <a:lnTo>
                    <a:pt x="110" y="4"/>
                  </a:lnTo>
                  <a:lnTo>
                    <a:pt x="110" y="10"/>
                  </a:lnTo>
                  <a:lnTo>
                    <a:pt x="110" y="18"/>
                  </a:lnTo>
                  <a:lnTo>
                    <a:pt x="110" y="24"/>
                  </a:lnTo>
                  <a:lnTo>
                    <a:pt x="110" y="32"/>
                  </a:lnTo>
                  <a:lnTo>
                    <a:pt x="110" y="36"/>
                  </a:lnTo>
                  <a:lnTo>
                    <a:pt x="112" y="40"/>
                  </a:lnTo>
                  <a:lnTo>
                    <a:pt x="112" y="42"/>
                  </a:lnTo>
                  <a:lnTo>
                    <a:pt x="112" y="58"/>
                  </a:lnTo>
                  <a:lnTo>
                    <a:pt x="108" y="70"/>
                  </a:lnTo>
                  <a:lnTo>
                    <a:pt x="102" y="76"/>
                  </a:lnTo>
                  <a:lnTo>
                    <a:pt x="96" y="80"/>
                  </a:lnTo>
                  <a:lnTo>
                    <a:pt x="90" y="82"/>
                  </a:lnTo>
                  <a:lnTo>
                    <a:pt x="88" y="82"/>
                  </a:lnTo>
                  <a:lnTo>
                    <a:pt x="82" y="86"/>
                  </a:lnTo>
                  <a:lnTo>
                    <a:pt x="78" y="88"/>
                  </a:lnTo>
                  <a:lnTo>
                    <a:pt x="74" y="92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68" y="100"/>
                  </a:lnTo>
                  <a:lnTo>
                    <a:pt x="62" y="106"/>
                  </a:lnTo>
                  <a:lnTo>
                    <a:pt x="60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0" y="114"/>
                  </a:lnTo>
                  <a:lnTo>
                    <a:pt x="48" y="118"/>
                  </a:lnTo>
                  <a:lnTo>
                    <a:pt x="46" y="122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44" y="142"/>
                  </a:lnTo>
                  <a:lnTo>
                    <a:pt x="44" y="158"/>
                  </a:lnTo>
                  <a:lnTo>
                    <a:pt x="46" y="168"/>
                  </a:lnTo>
                  <a:lnTo>
                    <a:pt x="46" y="172"/>
                  </a:lnTo>
                  <a:lnTo>
                    <a:pt x="46" y="176"/>
                  </a:lnTo>
                  <a:lnTo>
                    <a:pt x="46" y="180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2" y="188"/>
                  </a:lnTo>
                  <a:lnTo>
                    <a:pt x="38" y="190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30" y="194"/>
                  </a:lnTo>
                  <a:lnTo>
                    <a:pt x="24" y="196"/>
                  </a:lnTo>
                  <a:lnTo>
                    <a:pt x="22" y="198"/>
                  </a:lnTo>
                  <a:lnTo>
                    <a:pt x="20" y="200"/>
                  </a:lnTo>
                  <a:lnTo>
                    <a:pt x="20" y="202"/>
                  </a:lnTo>
                  <a:lnTo>
                    <a:pt x="20" y="202"/>
                  </a:lnTo>
                  <a:lnTo>
                    <a:pt x="20" y="206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22" y="210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18" y="212"/>
                  </a:lnTo>
                  <a:lnTo>
                    <a:pt x="14" y="212"/>
                  </a:lnTo>
                  <a:lnTo>
                    <a:pt x="12" y="204"/>
                  </a:lnTo>
                  <a:lnTo>
                    <a:pt x="10" y="198"/>
                  </a:lnTo>
                  <a:lnTo>
                    <a:pt x="10" y="19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8" y="182"/>
                  </a:lnTo>
                  <a:lnTo>
                    <a:pt x="6" y="174"/>
                  </a:lnTo>
                  <a:lnTo>
                    <a:pt x="4" y="168"/>
                  </a:lnTo>
                  <a:lnTo>
                    <a:pt x="2" y="164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2" y="15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300"/>
            <p:cNvSpPr>
              <a:spLocks/>
            </p:cNvSpPr>
            <p:nvPr/>
          </p:nvSpPr>
          <p:spPr bwMode="gray">
            <a:xfrm>
              <a:off x="1045" y="3424"/>
              <a:ext cx="224" cy="176"/>
            </a:xfrm>
            <a:custGeom>
              <a:avLst/>
              <a:gdLst>
                <a:gd name="T0" fmla="*/ 170 w 224"/>
                <a:gd name="T1" fmla="*/ 6 h 176"/>
                <a:gd name="T2" fmla="*/ 162 w 224"/>
                <a:gd name="T3" fmla="*/ 10 h 176"/>
                <a:gd name="T4" fmla="*/ 152 w 224"/>
                <a:gd name="T5" fmla="*/ 18 h 176"/>
                <a:gd name="T6" fmla="*/ 144 w 224"/>
                <a:gd name="T7" fmla="*/ 22 h 176"/>
                <a:gd name="T8" fmla="*/ 134 w 224"/>
                <a:gd name="T9" fmla="*/ 34 h 176"/>
                <a:gd name="T10" fmla="*/ 128 w 224"/>
                <a:gd name="T11" fmla="*/ 46 h 176"/>
                <a:gd name="T12" fmla="*/ 122 w 224"/>
                <a:gd name="T13" fmla="*/ 46 h 176"/>
                <a:gd name="T14" fmla="*/ 114 w 224"/>
                <a:gd name="T15" fmla="*/ 40 h 176"/>
                <a:gd name="T16" fmla="*/ 102 w 224"/>
                <a:gd name="T17" fmla="*/ 42 h 176"/>
                <a:gd name="T18" fmla="*/ 98 w 224"/>
                <a:gd name="T19" fmla="*/ 46 h 176"/>
                <a:gd name="T20" fmla="*/ 94 w 224"/>
                <a:gd name="T21" fmla="*/ 54 h 176"/>
                <a:gd name="T22" fmla="*/ 80 w 224"/>
                <a:gd name="T23" fmla="*/ 66 h 176"/>
                <a:gd name="T24" fmla="*/ 66 w 224"/>
                <a:gd name="T25" fmla="*/ 68 h 176"/>
                <a:gd name="T26" fmla="*/ 64 w 224"/>
                <a:gd name="T27" fmla="*/ 62 h 176"/>
                <a:gd name="T28" fmla="*/ 68 w 224"/>
                <a:gd name="T29" fmla="*/ 56 h 176"/>
                <a:gd name="T30" fmla="*/ 64 w 224"/>
                <a:gd name="T31" fmla="*/ 38 h 176"/>
                <a:gd name="T32" fmla="*/ 56 w 224"/>
                <a:gd name="T33" fmla="*/ 32 h 176"/>
                <a:gd name="T34" fmla="*/ 54 w 224"/>
                <a:gd name="T35" fmla="*/ 78 h 176"/>
                <a:gd name="T36" fmla="*/ 50 w 224"/>
                <a:gd name="T37" fmla="*/ 82 h 176"/>
                <a:gd name="T38" fmla="*/ 28 w 224"/>
                <a:gd name="T39" fmla="*/ 82 h 176"/>
                <a:gd name="T40" fmla="*/ 24 w 224"/>
                <a:gd name="T41" fmla="*/ 80 h 176"/>
                <a:gd name="T42" fmla="*/ 22 w 224"/>
                <a:gd name="T43" fmla="*/ 70 h 176"/>
                <a:gd name="T44" fmla="*/ 18 w 224"/>
                <a:gd name="T45" fmla="*/ 68 h 176"/>
                <a:gd name="T46" fmla="*/ 0 w 224"/>
                <a:gd name="T47" fmla="*/ 82 h 176"/>
                <a:gd name="T48" fmla="*/ 20 w 224"/>
                <a:gd name="T49" fmla="*/ 160 h 176"/>
                <a:gd name="T50" fmla="*/ 38 w 224"/>
                <a:gd name="T51" fmla="*/ 172 h 176"/>
                <a:gd name="T52" fmla="*/ 70 w 224"/>
                <a:gd name="T53" fmla="*/ 172 h 176"/>
                <a:gd name="T54" fmla="*/ 100 w 224"/>
                <a:gd name="T55" fmla="*/ 164 h 176"/>
                <a:gd name="T56" fmla="*/ 128 w 224"/>
                <a:gd name="T57" fmla="*/ 160 h 176"/>
                <a:gd name="T58" fmla="*/ 146 w 224"/>
                <a:gd name="T59" fmla="*/ 150 h 176"/>
                <a:gd name="T60" fmla="*/ 154 w 224"/>
                <a:gd name="T61" fmla="*/ 142 h 176"/>
                <a:gd name="T62" fmla="*/ 166 w 224"/>
                <a:gd name="T63" fmla="*/ 126 h 176"/>
                <a:gd name="T64" fmla="*/ 186 w 224"/>
                <a:gd name="T65" fmla="*/ 104 h 176"/>
                <a:gd name="T66" fmla="*/ 190 w 224"/>
                <a:gd name="T67" fmla="*/ 96 h 176"/>
                <a:gd name="T68" fmla="*/ 198 w 224"/>
                <a:gd name="T69" fmla="*/ 88 h 176"/>
                <a:gd name="T70" fmla="*/ 202 w 224"/>
                <a:gd name="T71" fmla="*/ 84 h 176"/>
                <a:gd name="T72" fmla="*/ 212 w 224"/>
                <a:gd name="T73" fmla="*/ 76 h 176"/>
                <a:gd name="T74" fmla="*/ 216 w 224"/>
                <a:gd name="T75" fmla="*/ 70 h 176"/>
                <a:gd name="T76" fmla="*/ 222 w 224"/>
                <a:gd name="T77" fmla="*/ 58 h 176"/>
                <a:gd name="T78" fmla="*/ 216 w 224"/>
                <a:gd name="T79" fmla="*/ 52 h 176"/>
                <a:gd name="T80" fmla="*/ 214 w 224"/>
                <a:gd name="T81" fmla="*/ 44 h 176"/>
                <a:gd name="T82" fmla="*/ 210 w 224"/>
                <a:gd name="T83" fmla="*/ 32 h 176"/>
                <a:gd name="T84" fmla="*/ 210 w 224"/>
                <a:gd name="T85" fmla="*/ 26 h 176"/>
                <a:gd name="T86" fmla="*/ 208 w 224"/>
                <a:gd name="T87" fmla="*/ 8 h 176"/>
                <a:gd name="T88" fmla="*/ 176 w 224"/>
                <a:gd name="T8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" h="176">
                  <a:moveTo>
                    <a:pt x="176" y="0"/>
                  </a:moveTo>
                  <a:lnTo>
                    <a:pt x="174" y="4"/>
                  </a:lnTo>
                  <a:lnTo>
                    <a:pt x="170" y="6"/>
                  </a:lnTo>
                  <a:lnTo>
                    <a:pt x="166" y="8"/>
                  </a:lnTo>
                  <a:lnTo>
                    <a:pt x="164" y="10"/>
                  </a:lnTo>
                  <a:lnTo>
                    <a:pt x="162" y="10"/>
                  </a:lnTo>
                  <a:lnTo>
                    <a:pt x="160" y="14"/>
                  </a:lnTo>
                  <a:lnTo>
                    <a:pt x="158" y="16"/>
                  </a:lnTo>
                  <a:lnTo>
                    <a:pt x="152" y="18"/>
                  </a:lnTo>
                  <a:lnTo>
                    <a:pt x="148" y="20"/>
                  </a:lnTo>
                  <a:lnTo>
                    <a:pt x="146" y="20"/>
                  </a:lnTo>
                  <a:lnTo>
                    <a:pt x="144" y="22"/>
                  </a:lnTo>
                  <a:lnTo>
                    <a:pt x="140" y="24"/>
                  </a:lnTo>
                  <a:lnTo>
                    <a:pt x="136" y="28"/>
                  </a:lnTo>
                  <a:lnTo>
                    <a:pt x="134" y="34"/>
                  </a:lnTo>
                  <a:lnTo>
                    <a:pt x="132" y="38"/>
                  </a:lnTo>
                  <a:lnTo>
                    <a:pt x="130" y="42"/>
                  </a:lnTo>
                  <a:lnTo>
                    <a:pt x="128" y="46"/>
                  </a:lnTo>
                  <a:lnTo>
                    <a:pt x="128" y="48"/>
                  </a:lnTo>
                  <a:lnTo>
                    <a:pt x="124" y="48"/>
                  </a:lnTo>
                  <a:lnTo>
                    <a:pt x="122" y="46"/>
                  </a:lnTo>
                  <a:lnTo>
                    <a:pt x="120" y="44"/>
                  </a:lnTo>
                  <a:lnTo>
                    <a:pt x="118" y="44"/>
                  </a:lnTo>
                  <a:lnTo>
                    <a:pt x="114" y="40"/>
                  </a:lnTo>
                  <a:lnTo>
                    <a:pt x="110" y="40"/>
                  </a:lnTo>
                  <a:lnTo>
                    <a:pt x="106" y="40"/>
                  </a:lnTo>
                  <a:lnTo>
                    <a:pt x="102" y="42"/>
                  </a:lnTo>
                  <a:lnTo>
                    <a:pt x="100" y="42"/>
                  </a:lnTo>
                  <a:lnTo>
                    <a:pt x="98" y="44"/>
                  </a:lnTo>
                  <a:lnTo>
                    <a:pt x="98" y="46"/>
                  </a:lnTo>
                  <a:lnTo>
                    <a:pt x="96" y="50"/>
                  </a:lnTo>
                  <a:lnTo>
                    <a:pt x="94" y="52"/>
                  </a:lnTo>
                  <a:lnTo>
                    <a:pt x="94" y="54"/>
                  </a:lnTo>
                  <a:lnTo>
                    <a:pt x="94" y="56"/>
                  </a:lnTo>
                  <a:lnTo>
                    <a:pt x="88" y="62"/>
                  </a:lnTo>
                  <a:lnTo>
                    <a:pt x="80" y="66"/>
                  </a:lnTo>
                  <a:lnTo>
                    <a:pt x="74" y="68"/>
                  </a:lnTo>
                  <a:lnTo>
                    <a:pt x="70" y="68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2" y="64"/>
                  </a:lnTo>
                  <a:lnTo>
                    <a:pt x="64" y="62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8" y="56"/>
                  </a:lnTo>
                  <a:lnTo>
                    <a:pt x="68" y="50"/>
                  </a:lnTo>
                  <a:lnTo>
                    <a:pt x="66" y="44"/>
                  </a:lnTo>
                  <a:lnTo>
                    <a:pt x="64" y="38"/>
                  </a:lnTo>
                  <a:lnTo>
                    <a:pt x="60" y="36"/>
                  </a:lnTo>
                  <a:lnTo>
                    <a:pt x="58" y="34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2" y="80"/>
                  </a:lnTo>
                  <a:lnTo>
                    <a:pt x="50" y="82"/>
                  </a:lnTo>
                  <a:lnTo>
                    <a:pt x="46" y="82"/>
                  </a:lnTo>
                  <a:lnTo>
                    <a:pt x="38" y="82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2" y="76"/>
                  </a:lnTo>
                  <a:lnTo>
                    <a:pt x="22" y="70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2" y="78"/>
                  </a:lnTo>
                  <a:lnTo>
                    <a:pt x="0" y="82"/>
                  </a:lnTo>
                  <a:lnTo>
                    <a:pt x="8" y="110"/>
                  </a:lnTo>
                  <a:lnTo>
                    <a:pt x="20" y="126"/>
                  </a:lnTo>
                  <a:lnTo>
                    <a:pt x="20" y="160"/>
                  </a:lnTo>
                  <a:lnTo>
                    <a:pt x="20" y="162"/>
                  </a:lnTo>
                  <a:lnTo>
                    <a:pt x="28" y="168"/>
                  </a:lnTo>
                  <a:lnTo>
                    <a:pt x="38" y="172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70" y="172"/>
                  </a:lnTo>
                  <a:lnTo>
                    <a:pt x="82" y="166"/>
                  </a:lnTo>
                  <a:lnTo>
                    <a:pt x="92" y="164"/>
                  </a:lnTo>
                  <a:lnTo>
                    <a:pt x="100" y="164"/>
                  </a:lnTo>
                  <a:lnTo>
                    <a:pt x="104" y="164"/>
                  </a:lnTo>
                  <a:lnTo>
                    <a:pt x="116" y="164"/>
                  </a:lnTo>
                  <a:lnTo>
                    <a:pt x="128" y="160"/>
                  </a:lnTo>
                  <a:lnTo>
                    <a:pt x="142" y="154"/>
                  </a:lnTo>
                  <a:lnTo>
                    <a:pt x="144" y="152"/>
                  </a:lnTo>
                  <a:lnTo>
                    <a:pt x="146" y="150"/>
                  </a:lnTo>
                  <a:lnTo>
                    <a:pt x="148" y="148"/>
                  </a:lnTo>
                  <a:lnTo>
                    <a:pt x="152" y="144"/>
                  </a:lnTo>
                  <a:lnTo>
                    <a:pt x="154" y="142"/>
                  </a:lnTo>
                  <a:lnTo>
                    <a:pt x="156" y="138"/>
                  </a:lnTo>
                  <a:lnTo>
                    <a:pt x="158" y="136"/>
                  </a:lnTo>
                  <a:lnTo>
                    <a:pt x="166" y="126"/>
                  </a:lnTo>
                  <a:lnTo>
                    <a:pt x="174" y="116"/>
                  </a:lnTo>
                  <a:lnTo>
                    <a:pt x="182" y="108"/>
                  </a:lnTo>
                  <a:lnTo>
                    <a:pt x="186" y="104"/>
                  </a:lnTo>
                  <a:lnTo>
                    <a:pt x="186" y="102"/>
                  </a:lnTo>
                  <a:lnTo>
                    <a:pt x="188" y="100"/>
                  </a:lnTo>
                  <a:lnTo>
                    <a:pt x="190" y="96"/>
                  </a:lnTo>
                  <a:lnTo>
                    <a:pt x="194" y="94"/>
                  </a:lnTo>
                  <a:lnTo>
                    <a:pt x="196" y="90"/>
                  </a:lnTo>
                  <a:lnTo>
                    <a:pt x="198" y="88"/>
                  </a:lnTo>
                  <a:lnTo>
                    <a:pt x="198" y="86"/>
                  </a:lnTo>
                  <a:lnTo>
                    <a:pt x="200" y="86"/>
                  </a:lnTo>
                  <a:lnTo>
                    <a:pt x="202" y="84"/>
                  </a:lnTo>
                  <a:lnTo>
                    <a:pt x="206" y="82"/>
                  </a:lnTo>
                  <a:lnTo>
                    <a:pt x="208" y="80"/>
                  </a:lnTo>
                  <a:lnTo>
                    <a:pt x="212" y="76"/>
                  </a:lnTo>
                  <a:lnTo>
                    <a:pt x="214" y="74"/>
                  </a:lnTo>
                  <a:lnTo>
                    <a:pt x="216" y="72"/>
                  </a:lnTo>
                  <a:lnTo>
                    <a:pt x="216" y="70"/>
                  </a:lnTo>
                  <a:lnTo>
                    <a:pt x="218" y="68"/>
                  </a:lnTo>
                  <a:lnTo>
                    <a:pt x="220" y="62"/>
                  </a:lnTo>
                  <a:lnTo>
                    <a:pt x="222" y="58"/>
                  </a:lnTo>
                  <a:lnTo>
                    <a:pt x="224" y="54"/>
                  </a:lnTo>
                  <a:lnTo>
                    <a:pt x="224" y="52"/>
                  </a:lnTo>
                  <a:lnTo>
                    <a:pt x="216" y="52"/>
                  </a:lnTo>
                  <a:lnTo>
                    <a:pt x="214" y="52"/>
                  </a:lnTo>
                  <a:lnTo>
                    <a:pt x="214" y="48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2" y="36"/>
                  </a:lnTo>
                  <a:lnTo>
                    <a:pt x="210" y="32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10" y="26"/>
                  </a:lnTo>
                  <a:lnTo>
                    <a:pt x="210" y="20"/>
                  </a:lnTo>
                  <a:lnTo>
                    <a:pt x="208" y="14"/>
                  </a:lnTo>
                  <a:lnTo>
                    <a:pt x="208" y="8"/>
                  </a:lnTo>
                  <a:lnTo>
                    <a:pt x="204" y="4"/>
                  </a:lnTo>
                  <a:lnTo>
                    <a:pt x="202" y="0"/>
                  </a:lnTo>
                  <a:lnTo>
                    <a:pt x="17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1" name="Freeform 301"/>
            <p:cNvSpPr>
              <a:spLocks/>
            </p:cNvSpPr>
            <p:nvPr/>
          </p:nvSpPr>
          <p:spPr bwMode="gray">
            <a:xfrm>
              <a:off x="1247" y="3454"/>
              <a:ext cx="14" cy="28"/>
            </a:xfrm>
            <a:custGeom>
              <a:avLst/>
              <a:gdLst>
                <a:gd name="T0" fmla="*/ 4 w 14"/>
                <a:gd name="T1" fmla="*/ 2 h 28"/>
                <a:gd name="T2" fmla="*/ 4 w 14"/>
                <a:gd name="T3" fmla="*/ 2 h 28"/>
                <a:gd name="T4" fmla="*/ 6 w 14"/>
                <a:gd name="T5" fmla="*/ 2 h 28"/>
                <a:gd name="T6" fmla="*/ 6 w 14"/>
                <a:gd name="T7" fmla="*/ 0 h 28"/>
                <a:gd name="T8" fmla="*/ 6 w 14"/>
                <a:gd name="T9" fmla="*/ 2 h 28"/>
                <a:gd name="T10" fmla="*/ 8 w 14"/>
                <a:gd name="T11" fmla="*/ 2 h 28"/>
                <a:gd name="T12" fmla="*/ 8 w 14"/>
                <a:gd name="T13" fmla="*/ 4 h 28"/>
                <a:gd name="T14" fmla="*/ 10 w 14"/>
                <a:gd name="T15" fmla="*/ 6 h 28"/>
                <a:gd name="T16" fmla="*/ 12 w 14"/>
                <a:gd name="T17" fmla="*/ 10 h 28"/>
                <a:gd name="T18" fmla="*/ 12 w 14"/>
                <a:gd name="T19" fmla="*/ 14 h 28"/>
                <a:gd name="T20" fmla="*/ 14 w 14"/>
                <a:gd name="T21" fmla="*/ 22 h 28"/>
                <a:gd name="T22" fmla="*/ 12 w 14"/>
                <a:gd name="T23" fmla="*/ 24 h 28"/>
                <a:gd name="T24" fmla="*/ 12 w 14"/>
                <a:gd name="T25" fmla="*/ 24 h 28"/>
                <a:gd name="T26" fmla="*/ 10 w 14"/>
                <a:gd name="T27" fmla="*/ 26 h 28"/>
                <a:gd name="T28" fmla="*/ 6 w 14"/>
                <a:gd name="T29" fmla="*/ 28 h 28"/>
                <a:gd name="T30" fmla="*/ 4 w 14"/>
                <a:gd name="T31" fmla="*/ 26 h 28"/>
                <a:gd name="T32" fmla="*/ 2 w 14"/>
                <a:gd name="T33" fmla="*/ 24 h 28"/>
                <a:gd name="T34" fmla="*/ 2 w 14"/>
                <a:gd name="T35" fmla="*/ 22 h 28"/>
                <a:gd name="T36" fmla="*/ 0 w 14"/>
                <a:gd name="T37" fmla="*/ 18 h 28"/>
                <a:gd name="T38" fmla="*/ 0 w 14"/>
                <a:gd name="T39" fmla="*/ 14 h 28"/>
                <a:gd name="T40" fmla="*/ 0 w 14"/>
                <a:gd name="T41" fmla="*/ 8 h 28"/>
                <a:gd name="T42" fmla="*/ 4 w 14"/>
                <a:gd name="T4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28">
                  <a:moveTo>
                    <a:pt x="4" y="2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2" name="Freeform 302"/>
            <p:cNvSpPr>
              <a:spLocks/>
            </p:cNvSpPr>
            <p:nvPr/>
          </p:nvSpPr>
          <p:spPr bwMode="gray">
            <a:xfrm>
              <a:off x="1189" y="3500"/>
              <a:ext cx="22" cy="26"/>
            </a:xfrm>
            <a:custGeom>
              <a:avLst/>
              <a:gdLst>
                <a:gd name="T0" fmla="*/ 0 w 22"/>
                <a:gd name="T1" fmla="*/ 12 h 26"/>
                <a:gd name="T2" fmla="*/ 4 w 22"/>
                <a:gd name="T3" fmla="*/ 6 h 26"/>
                <a:gd name="T4" fmla="*/ 4 w 22"/>
                <a:gd name="T5" fmla="*/ 6 h 26"/>
                <a:gd name="T6" fmla="*/ 4 w 22"/>
                <a:gd name="T7" fmla="*/ 6 h 26"/>
                <a:gd name="T8" fmla="*/ 4 w 22"/>
                <a:gd name="T9" fmla="*/ 4 h 26"/>
                <a:gd name="T10" fmla="*/ 6 w 22"/>
                <a:gd name="T11" fmla="*/ 2 h 26"/>
                <a:gd name="T12" fmla="*/ 8 w 22"/>
                <a:gd name="T13" fmla="*/ 2 h 26"/>
                <a:gd name="T14" fmla="*/ 12 w 22"/>
                <a:gd name="T15" fmla="*/ 0 h 26"/>
                <a:gd name="T16" fmla="*/ 22 w 22"/>
                <a:gd name="T17" fmla="*/ 8 h 26"/>
                <a:gd name="T18" fmla="*/ 16 w 22"/>
                <a:gd name="T19" fmla="*/ 18 h 26"/>
                <a:gd name="T20" fmla="*/ 14 w 22"/>
                <a:gd name="T21" fmla="*/ 20 h 26"/>
                <a:gd name="T22" fmla="*/ 14 w 22"/>
                <a:gd name="T23" fmla="*/ 22 h 26"/>
                <a:gd name="T24" fmla="*/ 12 w 22"/>
                <a:gd name="T25" fmla="*/ 24 h 26"/>
                <a:gd name="T26" fmla="*/ 12 w 22"/>
                <a:gd name="T27" fmla="*/ 26 h 26"/>
                <a:gd name="T28" fmla="*/ 8 w 22"/>
                <a:gd name="T29" fmla="*/ 26 h 26"/>
                <a:gd name="T30" fmla="*/ 0 w 22"/>
                <a:gd name="T31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0" y="12"/>
                  </a:move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22" y="8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0" y="1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3" name="Freeform 303"/>
            <p:cNvSpPr>
              <a:spLocks/>
            </p:cNvSpPr>
            <p:nvPr/>
          </p:nvSpPr>
          <p:spPr bwMode="gray">
            <a:xfrm>
              <a:off x="1177" y="3328"/>
              <a:ext cx="100" cy="96"/>
            </a:xfrm>
            <a:custGeom>
              <a:avLst/>
              <a:gdLst>
                <a:gd name="T0" fmla="*/ 18 w 100"/>
                <a:gd name="T1" fmla="*/ 26 h 96"/>
                <a:gd name="T2" fmla="*/ 34 w 100"/>
                <a:gd name="T3" fmla="*/ 16 h 96"/>
                <a:gd name="T4" fmla="*/ 36 w 100"/>
                <a:gd name="T5" fmla="*/ 10 h 96"/>
                <a:gd name="T6" fmla="*/ 78 w 100"/>
                <a:gd name="T7" fmla="*/ 8 h 96"/>
                <a:gd name="T8" fmla="*/ 100 w 100"/>
                <a:gd name="T9" fmla="*/ 18 h 96"/>
                <a:gd name="T10" fmla="*/ 100 w 100"/>
                <a:gd name="T11" fmla="*/ 48 h 96"/>
                <a:gd name="T12" fmla="*/ 90 w 100"/>
                <a:gd name="T13" fmla="*/ 76 h 96"/>
                <a:gd name="T14" fmla="*/ 72 w 100"/>
                <a:gd name="T15" fmla="*/ 92 h 96"/>
                <a:gd name="T16" fmla="*/ 42 w 100"/>
                <a:gd name="T17" fmla="*/ 96 h 96"/>
                <a:gd name="T18" fmla="*/ 40 w 100"/>
                <a:gd name="T19" fmla="*/ 94 h 96"/>
                <a:gd name="T20" fmla="*/ 34 w 100"/>
                <a:gd name="T21" fmla="*/ 88 h 96"/>
                <a:gd name="T22" fmla="*/ 32 w 100"/>
                <a:gd name="T23" fmla="*/ 88 h 96"/>
                <a:gd name="T24" fmla="*/ 28 w 100"/>
                <a:gd name="T25" fmla="*/ 86 h 96"/>
                <a:gd name="T26" fmla="*/ 26 w 100"/>
                <a:gd name="T27" fmla="*/ 80 h 96"/>
                <a:gd name="T28" fmla="*/ 20 w 100"/>
                <a:gd name="T29" fmla="*/ 74 h 96"/>
                <a:gd name="T30" fmla="*/ 20 w 100"/>
                <a:gd name="T31" fmla="*/ 74 h 96"/>
                <a:gd name="T32" fmla="*/ 18 w 100"/>
                <a:gd name="T33" fmla="*/ 68 h 96"/>
                <a:gd name="T34" fmla="*/ 12 w 100"/>
                <a:gd name="T35" fmla="*/ 58 h 96"/>
                <a:gd name="T36" fmla="*/ 4 w 100"/>
                <a:gd name="T37" fmla="*/ 46 h 96"/>
                <a:gd name="T38" fmla="*/ 0 w 100"/>
                <a:gd name="T39" fmla="*/ 28 h 96"/>
                <a:gd name="T40" fmla="*/ 2 w 100"/>
                <a:gd name="T41" fmla="*/ 38 h 96"/>
                <a:gd name="T42" fmla="*/ 6 w 100"/>
                <a:gd name="T43" fmla="*/ 50 h 96"/>
                <a:gd name="T44" fmla="*/ 10 w 100"/>
                <a:gd name="T45" fmla="*/ 56 h 96"/>
                <a:gd name="T46" fmla="*/ 12 w 100"/>
                <a:gd name="T47" fmla="*/ 58 h 96"/>
                <a:gd name="T48" fmla="*/ 16 w 100"/>
                <a:gd name="T49" fmla="*/ 64 h 96"/>
                <a:gd name="T50" fmla="*/ 20 w 100"/>
                <a:gd name="T51" fmla="*/ 72 h 96"/>
                <a:gd name="T52" fmla="*/ 20 w 100"/>
                <a:gd name="T53" fmla="*/ 74 h 96"/>
                <a:gd name="T54" fmla="*/ 26 w 100"/>
                <a:gd name="T55" fmla="*/ 80 h 96"/>
                <a:gd name="T56" fmla="*/ 28 w 100"/>
                <a:gd name="T57" fmla="*/ 86 h 96"/>
                <a:gd name="T58" fmla="*/ 32 w 100"/>
                <a:gd name="T59" fmla="*/ 88 h 96"/>
                <a:gd name="T60" fmla="*/ 34 w 100"/>
                <a:gd name="T61" fmla="*/ 88 h 96"/>
                <a:gd name="T62" fmla="*/ 40 w 100"/>
                <a:gd name="T63" fmla="*/ 94 h 96"/>
                <a:gd name="T64" fmla="*/ 42 w 100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96">
                  <a:moveTo>
                    <a:pt x="0" y="26"/>
                  </a:moveTo>
                  <a:lnTo>
                    <a:pt x="18" y="26"/>
                  </a:lnTo>
                  <a:lnTo>
                    <a:pt x="30" y="22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78" y="0"/>
                  </a:lnTo>
                  <a:lnTo>
                    <a:pt x="78" y="8"/>
                  </a:lnTo>
                  <a:lnTo>
                    <a:pt x="88" y="12"/>
                  </a:lnTo>
                  <a:lnTo>
                    <a:pt x="100" y="18"/>
                  </a:lnTo>
                  <a:lnTo>
                    <a:pt x="98" y="32"/>
                  </a:lnTo>
                  <a:lnTo>
                    <a:pt x="100" y="48"/>
                  </a:lnTo>
                  <a:lnTo>
                    <a:pt x="98" y="64"/>
                  </a:lnTo>
                  <a:lnTo>
                    <a:pt x="90" y="76"/>
                  </a:lnTo>
                  <a:lnTo>
                    <a:pt x="78" y="86"/>
                  </a:lnTo>
                  <a:lnTo>
                    <a:pt x="72" y="92"/>
                  </a:lnTo>
                  <a:lnTo>
                    <a:pt x="70" y="96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0" y="94"/>
                  </a:lnTo>
                  <a:lnTo>
                    <a:pt x="38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2" y="88"/>
                  </a:lnTo>
                  <a:lnTo>
                    <a:pt x="30" y="88"/>
                  </a:lnTo>
                  <a:lnTo>
                    <a:pt x="28" y="86"/>
                  </a:lnTo>
                  <a:lnTo>
                    <a:pt x="26" y="84"/>
                  </a:lnTo>
                  <a:lnTo>
                    <a:pt x="26" y="80"/>
                  </a:lnTo>
                  <a:lnTo>
                    <a:pt x="24" y="76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6" y="64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4" y="4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8"/>
                  </a:lnTo>
                  <a:lnTo>
                    <a:pt x="4" y="44"/>
                  </a:lnTo>
                  <a:lnTo>
                    <a:pt x="6" y="50"/>
                  </a:lnTo>
                  <a:lnTo>
                    <a:pt x="8" y="54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8" y="68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4" y="76"/>
                  </a:lnTo>
                  <a:lnTo>
                    <a:pt x="26" y="80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90"/>
                  </a:lnTo>
                  <a:lnTo>
                    <a:pt x="40" y="94"/>
                  </a:lnTo>
                  <a:lnTo>
                    <a:pt x="42" y="96"/>
                  </a:lnTo>
                  <a:lnTo>
                    <a:pt x="42" y="9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304"/>
            <p:cNvSpPr>
              <a:spLocks/>
            </p:cNvSpPr>
            <p:nvPr/>
          </p:nvSpPr>
          <p:spPr bwMode="gray">
            <a:xfrm>
              <a:off x="681" y="2768"/>
              <a:ext cx="210" cy="200"/>
            </a:xfrm>
            <a:custGeom>
              <a:avLst/>
              <a:gdLst>
                <a:gd name="T0" fmla="*/ 74 w 210"/>
                <a:gd name="T1" fmla="*/ 0 h 200"/>
                <a:gd name="T2" fmla="*/ 74 w 210"/>
                <a:gd name="T3" fmla="*/ 0 h 200"/>
                <a:gd name="T4" fmla="*/ 72 w 210"/>
                <a:gd name="T5" fmla="*/ 2 h 200"/>
                <a:gd name="T6" fmla="*/ 78 w 210"/>
                <a:gd name="T7" fmla="*/ 114 h 200"/>
                <a:gd name="T8" fmla="*/ 80 w 210"/>
                <a:gd name="T9" fmla="*/ 120 h 200"/>
                <a:gd name="T10" fmla="*/ 82 w 210"/>
                <a:gd name="T11" fmla="*/ 128 h 200"/>
                <a:gd name="T12" fmla="*/ 24 w 210"/>
                <a:gd name="T13" fmla="*/ 130 h 200"/>
                <a:gd name="T14" fmla="*/ 22 w 210"/>
                <a:gd name="T15" fmla="*/ 132 h 200"/>
                <a:gd name="T16" fmla="*/ 18 w 210"/>
                <a:gd name="T17" fmla="*/ 134 h 200"/>
                <a:gd name="T18" fmla="*/ 16 w 210"/>
                <a:gd name="T19" fmla="*/ 132 h 200"/>
                <a:gd name="T20" fmla="*/ 14 w 210"/>
                <a:gd name="T21" fmla="*/ 132 h 200"/>
                <a:gd name="T22" fmla="*/ 12 w 210"/>
                <a:gd name="T23" fmla="*/ 136 h 200"/>
                <a:gd name="T24" fmla="*/ 12 w 210"/>
                <a:gd name="T25" fmla="*/ 140 h 200"/>
                <a:gd name="T26" fmla="*/ 10 w 210"/>
                <a:gd name="T27" fmla="*/ 144 h 200"/>
                <a:gd name="T28" fmla="*/ 8 w 210"/>
                <a:gd name="T29" fmla="*/ 146 h 200"/>
                <a:gd name="T30" fmla="*/ 6 w 210"/>
                <a:gd name="T31" fmla="*/ 150 h 200"/>
                <a:gd name="T32" fmla="*/ 2 w 210"/>
                <a:gd name="T33" fmla="*/ 154 h 200"/>
                <a:gd name="T34" fmla="*/ 0 w 210"/>
                <a:gd name="T35" fmla="*/ 156 h 200"/>
                <a:gd name="T36" fmla="*/ 0 w 210"/>
                <a:gd name="T37" fmla="*/ 164 h 200"/>
                <a:gd name="T38" fmla="*/ 2 w 210"/>
                <a:gd name="T39" fmla="*/ 172 h 200"/>
                <a:gd name="T40" fmla="*/ 2 w 210"/>
                <a:gd name="T41" fmla="*/ 174 h 200"/>
                <a:gd name="T42" fmla="*/ 4 w 210"/>
                <a:gd name="T43" fmla="*/ 176 h 200"/>
                <a:gd name="T44" fmla="*/ 10 w 210"/>
                <a:gd name="T45" fmla="*/ 178 h 200"/>
                <a:gd name="T46" fmla="*/ 14 w 210"/>
                <a:gd name="T47" fmla="*/ 180 h 200"/>
                <a:gd name="T48" fmla="*/ 22 w 210"/>
                <a:gd name="T49" fmla="*/ 182 h 200"/>
                <a:gd name="T50" fmla="*/ 24 w 210"/>
                <a:gd name="T51" fmla="*/ 182 h 200"/>
                <a:gd name="T52" fmla="*/ 30 w 210"/>
                <a:gd name="T53" fmla="*/ 182 h 200"/>
                <a:gd name="T54" fmla="*/ 30 w 210"/>
                <a:gd name="T55" fmla="*/ 176 h 200"/>
                <a:gd name="T56" fmla="*/ 32 w 210"/>
                <a:gd name="T57" fmla="*/ 176 h 200"/>
                <a:gd name="T58" fmla="*/ 38 w 210"/>
                <a:gd name="T59" fmla="*/ 174 h 200"/>
                <a:gd name="T60" fmla="*/ 44 w 210"/>
                <a:gd name="T61" fmla="*/ 178 h 200"/>
                <a:gd name="T62" fmla="*/ 44 w 210"/>
                <a:gd name="T63" fmla="*/ 182 h 200"/>
                <a:gd name="T64" fmla="*/ 48 w 210"/>
                <a:gd name="T65" fmla="*/ 190 h 200"/>
                <a:gd name="T66" fmla="*/ 56 w 210"/>
                <a:gd name="T67" fmla="*/ 198 h 200"/>
                <a:gd name="T68" fmla="*/ 60 w 210"/>
                <a:gd name="T69" fmla="*/ 200 h 200"/>
                <a:gd name="T70" fmla="*/ 70 w 210"/>
                <a:gd name="T71" fmla="*/ 198 h 200"/>
                <a:gd name="T72" fmla="*/ 74 w 210"/>
                <a:gd name="T73" fmla="*/ 196 h 200"/>
                <a:gd name="T74" fmla="*/ 78 w 210"/>
                <a:gd name="T75" fmla="*/ 192 h 200"/>
                <a:gd name="T76" fmla="*/ 84 w 210"/>
                <a:gd name="T77" fmla="*/ 196 h 200"/>
                <a:gd name="T78" fmla="*/ 86 w 210"/>
                <a:gd name="T79" fmla="*/ 196 h 200"/>
                <a:gd name="T80" fmla="*/ 90 w 210"/>
                <a:gd name="T81" fmla="*/ 196 h 200"/>
                <a:gd name="T82" fmla="*/ 92 w 210"/>
                <a:gd name="T83" fmla="*/ 194 h 200"/>
                <a:gd name="T84" fmla="*/ 94 w 210"/>
                <a:gd name="T85" fmla="*/ 186 h 200"/>
                <a:gd name="T86" fmla="*/ 98 w 210"/>
                <a:gd name="T87" fmla="*/ 176 h 200"/>
                <a:gd name="T88" fmla="*/ 102 w 210"/>
                <a:gd name="T89" fmla="*/ 170 h 200"/>
                <a:gd name="T90" fmla="*/ 106 w 210"/>
                <a:gd name="T91" fmla="*/ 166 h 200"/>
                <a:gd name="T92" fmla="*/ 114 w 210"/>
                <a:gd name="T93" fmla="*/ 164 h 200"/>
                <a:gd name="T94" fmla="*/ 130 w 210"/>
                <a:gd name="T95" fmla="*/ 162 h 200"/>
                <a:gd name="T96" fmla="*/ 148 w 210"/>
                <a:gd name="T97" fmla="*/ 156 h 200"/>
                <a:gd name="T98" fmla="*/ 154 w 210"/>
                <a:gd name="T99" fmla="*/ 150 h 200"/>
                <a:gd name="T100" fmla="*/ 162 w 210"/>
                <a:gd name="T101" fmla="*/ 150 h 200"/>
                <a:gd name="T102" fmla="*/ 176 w 210"/>
                <a:gd name="T103" fmla="*/ 148 h 200"/>
                <a:gd name="T104" fmla="*/ 180 w 210"/>
                <a:gd name="T105" fmla="*/ 148 h 200"/>
                <a:gd name="T106" fmla="*/ 186 w 210"/>
                <a:gd name="T107" fmla="*/ 142 h 200"/>
                <a:gd name="T108" fmla="*/ 196 w 210"/>
                <a:gd name="T109" fmla="*/ 132 h 200"/>
                <a:gd name="T110" fmla="*/ 202 w 210"/>
                <a:gd name="T111" fmla="*/ 120 h 200"/>
                <a:gd name="T112" fmla="*/ 208 w 210"/>
                <a:gd name="T113" fmla="*/ 92 h 200"/>
                <a:gd name="T114" fmla="*/ 202 w 210"/>
                <a:gd name="T115" fmla="*/ 74 h 200"/>
                <a:gd name="T116" fmla="*/ 170 w 210"/>
                <a:gd name="T117" fmla="*/ 5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0" h="200">
                  <a:moveTo>
                    <a:pt x="94" y="0"/>
                  </a:move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2" y="2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0" y="118"/>
                  </a:lnTo>
                  <a:lnTo>
                    <a:pt x="80" y="120"/>
                  </a:lnTo>
                  <a:lnTo>
                    <a:pt x="82" y="124"/>
                  </a:lnTo>
                  <a:lnTo>
                    <a:pt x="82" y="128"/>
                  </a:lnTo>
                  <a:lnTo>
                    <a:pt x="76" y="136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2" y="132"/>
                  </a:lnTo>
                  <a:lnTo>
                    <a:pt x="20" y="134"/>
                  </a:lnTo>
                  <a:lnTo>
                    <a:pt x="18" y="134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4" y="132"/>
                  </a:lnTo>
                  <a:lnTo>
                    <a:pt x="12" y="134"/>
                  </a:lnTo>
                  <a:lnTo>
                    <a:pt x="12" y="136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8" y="144"/>
                  </a:lnTo>
                  <a:lnTo>
                    <a:pt x="8" y="146"/>
                  </a:lnTo>
                  <a:lnTo>
                    <a:pt x="8" y="148"/>
                  </a:lnTo>
                  <a:lnTo>
                    <a:pt x="6" y="150"/>
                  </a:lnTo>
                  <a:lnTo>
                    <a:pt x="4" y="154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2" y="168"/>
                  </a:lnTo>
                  <a:lnTo>
                    <a:pt x="2" y="172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2" y="176"/>
                  </a:lnTo>
                  <a:lnTo>
                    <a:pt x="4" y="176"/>
                  </a:lnTo>
                  <a:lnTo>
                    <a:pt x="6" y="178"/>
                  </a:lnTo>
                  <a:lnTo>
                    <a:pt x="10" y="178"/>
                  </a:lnTo>
                  <a:lnTo>
                    <a:pt x="10" y="178"/>
                  </a:lnTo>
                  <a:lnTo>
                    <a:pt x="14" y="180"/>
                  </a:lnTo>
                  <a:lnTo>
                    <a:pt x="18" y="182"/>
                  </a:lnTo>
                  <a:lnTo>
                    <a:pt x="22" y="182"/>
                  </a:lnTo>
                  <a:lnTo>
                    <a:pt x="22" y="182"/>
                  </a:lnTo>
                  <a:lnTo>
                    <a:pt x="24" y="182"/>
                  </a:lnTo>
                  <a:lnTo>
                    <a:pt x="28" y="182"/>
                  </a:lnTo>
                  <a:lnTo>
                    <a:pt x="30" y="182"/>
                  </a:lnTo>
                  <a:lnTo>
                    <a:pt x="30" y="180"/>
                  </a:lnTo>
                  <a:lnTo>
                    <a:pt x="30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6" y="174"/>
                  </a:lnTo>
                  <a:lnTo>
                    <a:pt x="38" y="174"/>
                  </a:lnTo>
                  <a:lnTo>
                    <a:pt x="42" y="176"/>
                  </a:lnTo>
                  <a:lnTo>
                    <a:pt x="44" y="178"/>
                  </a:lnTo>
                  <a:lnTo>
                    <a:pt x="44" y="180"/>
                  </a:lnTo>
                  <a:lnTo>
                    <a:pt x="44" y="182"/>
                  </a:lnTo>
                  <a:lnTo>
                    <a:pt x="46" y="186"/>
                  </a:lnTo>
                  <a:lnTo>
                    <a:pt x="48" y="190"/>
                  </a:lnTo>
                  <a:lnTo>
                    <a:pt x="50" y="194"/>
                  </a:lnTo>
                  <a:lnTo>
                    <a:pt x="56" y="198"/>
                  </a:lnTo>
                  <a:lnTo>
                    <a:pt x="56" y="198"/>
                  </a:lnTo>
                  <a:lnTo>
                    <a:pt x="60" y="200"/>
                  </a:lnTo>
                  <a:lnTo>
                    <a:pt x="64" y="200"/>
                  </a:lnTo>
                  <a:lnTo>
                    <a:pt x="70" y="198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6" y="194"/>
                  </a:lnTo>
                  <a:lnTo>
                    <a:pt x="78" y="192"/>
                  </a:lnTo>
                  <a:lnTo>
                    <a:pt x="82" y="192"/>
                  </a:lnTo>
                  <a:lnTo>
                    <a:pt x="84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92" y="190"/>
                  </a:lnTo>
                  <a:lnTo>
                    <a:pt x="94" y="186"/>
                  </a:lnTo>
                  <a:lnTo>
                    <a:pt x="96" y="180"/>
                  </a:lnTo>
                  <a:lnTo>
                    <a:pt x="98" y="176"/>
                  </a:lnTo>
                  <a:lnTo>
                    <a:pt x="100" y="172"/>
                  </a:lnTo>
                  <a:lnTo>
                    <a:pt x="102" y="170"/>
                  </a:lnTo>
                  <a:lnTo>
                    <a:pt x="102" y="168"/>
                  </a:lnTo>
                  <a:lnTo>
                    <a:pt x="106" y="166"/>
                  </a:lnTo>
                  <a:lnTo>
                    <a:pt x="108" y="164"/>
                  </a:lnTo>
                  <a:lnTo>
                    <a:pt x="114" y="164"/>
                  </a:lnTo>
                  <a:lnTo>
                    <a:pt x="120" y="164"/>
                  </a:lnTo>
                  <a:lnTo>
                    <a:pt x="130" y="162"/>
                  </a:lnTo>
                  <a:lnTo>
                    <a:pt x="140" y="160"/>
                  </a:lnTo>
                  <a:lnTo>
                    <a:pt x="148" y="156"/>
                  </a:lnTo>
                  <a:lnTo>
                    <a:pt x="152" y="150"/>
                  </a:lnTo>
                  <a:lnTo>
                    <a:pt x="154" y="150"/>
                  </a:lnTo>
                  <a:lnTo>
                    <a:pt x="158" y="150"/>
                  </a:lnTo>
                  <a:lnTo>
                    <a:pt x="162" y="150"/>
                  </a:lnTo>
                  <a:lnTo>
                    <a:pt x="168" y="150"/>
                  </a:lnTo>
                  <a:lnTo>
                    <a:pt x="176" y="148"/>
                  </a:lnTo>
                  <a:lnTo>
                    <a:pt x="176" y="148"/>
                  </a:lnTo>
                  <a:lnTo>
                    <a:pt x="180" y="148"/>
                  </a:lnTo>
                  <a:lnTo>
                    <a:pt x="182" y="146"/>
                  </a:lnTo>
                  <a:lnTo>
                    <a:pt x="186" y="142"/>
                  </a:lnTo>
                  <a:lnTo>
                    <a:pt x="192" y="138"/>
                  </a:lnTo>
                  <a:lnTo>
                    <a:pt x="196" y="132"/>
                  </a:lnTo>
                  <a:lnTo>
                    <a:pt x="200" y="124"/>
                  </a:lnTo>
                  <a:lnTo>
                    <a:pt x="202" y="120"/>
                  </a:lnTo>
                  <a:lnTo>
                    <a:pt x="204" y="108"/>
                  </a:lnTo>
                  <a:lnTo>
                    <a:pt x="208" y="92"/>
                  </a:lnTo>
                  <a:lnTo>
                    <a:pt x="210" y="72"/>
                  </a:lnTo>
                  <a:lnTo>
                    <a:pt x="202" y="74"/>
                  </a:lnTo>
                  <a:lnTo>
                    <a:pt x="198" y="58"/>
                  </a:lnTo>
                  <a:lnTo>
                    <a:pt x="170" y="58"/>
                  </a:lnTo>
                  <a:lnTo>
                    <a:pt x="9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5" name="Freeform 305"/>
            <p:cNvSpPr>
              <a:spLocks/>
            </p:cNvSpPr>
            <p:nvPr/>
          </p:nvSpPr>
          <p:spPr bwMode="gray">
            <a:xfrm>
              <a:off x="1169" y="2688"/>
              <a:ext cx="138" cy="150"/>
            </a:xfrm>
            <a:custGeom>
              <a:avLst/>
              <a:gdLst>
                <a:gd name="T0" fmla="*/ 0 w 138"/>
                <a:gd name="T1" fmla="*/ 150 h 150"/>
                <a:gd name="T2" fmla="*/ 0 w 138"/>
                <a:gd name="T3" fmla="*/ 0 h 150"/>
                <a:gd name="T4" fmla="*/ 2 w 138"/>
                <a:gd name="T5" fmla="*/ 0 h 150"/>
                <a:gd name="T6" fmla="*/ 6 w 138"/>
                <a:gd name="T7" fmla="*/ 2 h 150"/>
                <a:gd name="T8" fmla="*/ 12 w 138"/>
                <a:gd name="T9" fmla="*/ 2 h 150"/>
                <a:gd name="T10" fmla="*/ 18 w 138"/>
                <a:gd name="T11" fmla="*/ 2 h 150"/>
                <a:gd name="T12" fmla="*/ 22 w 138"/>
                <a:gd name="T13" fmla="*/ 2 h 150"/>
                <a:gd name="T14" fmla="*/ 26 w 138"/>
                <a:gd name="T15" fmla="*/ 4 h 150"/>
                <a:gd name="T16" fmla="*/ 28 w 138"/>
                <a:gd name="T17" fmla="*/ 4 h 150"/>
                <a:gd name="T18" fmla="*/ 30 w 138"/>
                <a:gd name="T19" fmla="*/ 6 h 150"/>
                <a:gd name="T20" fmla="*/ 34 w 138"/>
                <a:gd name="T21" fmla="*/ 8 h 150"/>
                <a:gd name="T22" fmla="*/ 38 w 138"/>
                <a:gd name="T23" fmla="*/ 10 h 150"/>
                <a:gd name="T24" fmla="*/ 44 w 138"/>
                <a:gd name="T25" fmla="*/ 10 h 150"/>
                <a:gd name="T26" fmla="*/ 68 w 138"/>
                <a:gd name="T27" fmla="*/ 4 h 150"/>
                <a:gd name="T28" fmla="*/ 68 w 138"/>
                <a:gd name="T29" fmla="*/ 4 h 150"/>
                <a:gd name="T30" fmla="*/ 70 w 138"/>
                <a:gd name="T31" fmla="*/ 4 h 150"/>
                <a:gd name="T32" fmla="*/ 72 w 138"/>
                <a:gd name="T33" fmla="*/ 2 h 150"/>
                <a:gd name="T34" fmla="*/ 76 w 138"/>
                <a:gd name="T35" fmla="*/ 2 h 150"/>
                <a:gd name="T36" fmla="*/ 80 w 138"/>
                <a:gd name="T37" fmla="*/ 4 h 150"/>
                <a:gd name="T38" fmla="*/ 86 w 138"/>
                <a:gd name="T39" fmla="*/ 6 h 150"/>
                <a:gd name="T40" fmla="*/ 86 w 138"/>
                <a:gd name="T41" fmla="*/ 6 h 150"/>
                <a:gd name="T42" fmla="*/ 86 w 138"/>
                <a:gd name="T43" fmla="*/ 10 h 150"/>
                <a:gd name="T44" fmla="*/ 86 w 138"/>
                <a:gd name="T45" fmla="*/ 14 h 150"/>
                <a:gd name="T46" fmla="*/ 88 w 138"/>
                <a:gd name="T47" fmla="*/ 20 h 150"/>
                <a:gd name="T48" fmla="*/ 92 w 138"/>
                <a:gd name="T49" fmla="*/ 26 h 150"/>
                <a:gd name="T50" fmla="*/ 92 w 138"/>
                <a:gd name="T51" fmla="*/ 30 h 150"/>
                <a:gd name="T52" fmla="*/ 98 w 138"/>
                <a:gd name="T53" fmla="*/ 40 h 150"/>
                <a:gd name="T54" fmla="*/ 106 w 138"/>
                <a:gd name="T55" fmla="*/ 56 h 150"/>
                <a:gd name="T56" fmla="*/ 114 w 138"/>
                <a:gd name="T57" fmla="*/ 74 h 150"/>
                <a:gd name="T58" fmla="*/ 122 w 138"/>
                <a:gd name="T59" fmla="*/ 92 h 150"/>
                <a:gd name="T60" fmla="*/ 130 w 138"/>
                <a:gd name="T61" fmla="*/ 108 h 150"/>
                <a:gd name="T62" fmla="*/ 136 w 138"/>
                <a:gd name="T63" fmla="*/ 122 h 150"/>
                <a:gd name="T64" fmla="*/ 138 w 138"/>
                <a:gd name="T65" fmla="*/ 128 h 150"/>
                <a:gd name="T66" fmla="*/ 138 w 138"/>
                <a:gd name="T67" fmla="*/ 130 h 150"/>
                <a:gd name="T68" fmla="*/ 136 w 138"/>
                <a:gd name="T69" fmla="*/ 132 h 150"/>
                <a:gd name="T70" fmla="*/ 132 w 138"/>
                <a:gd name="T71" fmla="*/ 138 h 150"/>
                <a:gd name="T72" fmla="*/ 126 w 138"/>
                <a:gd name="T73" fmla="*/ 142 h 150"/>
                <a:gd name="T74" fmla="*/ 120 w 138"/>
                <a:gd name="T75" fmla="*/ 146 h 150"/>
                <a:gd name="T76" fmla="*/ 110 w 138"/>
                <a:gd name="T77" fmla="*/ 150 h 150"/>
                <a:gd name="T78" fmla="*/ 0 w 138"/>
                <a:gd name="T7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150">
                  <a:moveTo>
                    <a:pt x="0" y="15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2" y="2"/>
                  </a:lnTo>
                  <a:lnTo>
                    <a:pt x="76" y="2"/>
                  </a:lnTo>
                  <a:lnTo>
                    <a:pt x="80" y="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10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2" y="26"/>
                  </a:lnTo>
                  <a:lnTo>
                    <a:pt x="92" y="30"/>
                  </a:lnTo>
                  <a:lnTo>
                    <a:pt x="98" y="40"/>
                  </a:lnTo>
                  <a:lnTo>
                    <a:pt x="106" y="56"/>
                  </a:lnTo>
                  <a:lnTo>
                    <a:pt x="114" y="74"/>
                  </a:lnTo>
                  <a:lnTo>
                    <a:pt x="122" y="92"/>
                  </a:lnTo>
                  <a:lnTo>
                    <a:pt x="130" y="108"/>
                  </a:lnTo>
                  <a:lnTo>
                    <a:pt x="136" y="122"/>
                  </a:lnTo>
                  <a:lnTo>
                    <a:pt x="138" y="128"/>
                  </a:lnTo>
                  <a:lnTo>
                    <a:pt x="138" y="130"/>
                  </a:lnTo>
                  <a:lnTo>
                    <a:pt x="136" y="132"/>
                  </a:lnTo>
                  <a:lnTo>
                    <a:pt x="132" y="138"/>
                  </a:lnTo>
                  <a:lnTo>
                    <a:pt x="126" y="142"/>
                  </a:lnTo>
                  <a:lnTo>
                    <a:pt x="120" y="146"/>
                  </a:lnTo>
                  <a:lnTo>
                    <a:pt x="110" y="150"/>
                  </a:lnTo>
                  <a:lnTo>
                    <a:pt x="0" y="15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6" name="Freeform 306"/>
            <p:cNvSpPr>
              <a:spLocks/>
            </p:cNvSpPr>
            <p:nvPr/>
          </p:nvSpPr>
          <p:spPr bwMode="gray">
            <a:xfrm>
              <a:off x="1255" y="2692"/>
              <a:ext cx="40" cy="50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8 h 50"/>
                <a:gd name="T4" fmla="*/ 0 w 40"/>
                <a:gd name="T5" fmla="*/ 10 h 50"/>
                <a:gd name="T6" fmla="*/ 2 w 40"/>
                <a:gd name="T7" fmla="*/ 12 h 50"/>
                <a:gd name="T8" fmla="*/ 2 w 40"/>
                <a:gd name="T9" fmla="*/ 16 h 50"/>
                <a:gd name="T10" fmla="*/ 4 w 40"/>
                <a:gd name="T11" fmla="*/ 20 h 50"/>
                <a:gd name="T12" fmla="*/ 6 w 40"/>
                <a:gd name="T13" fmla="*/ 24 h 50"/>
                <a:gd name="T14" fmla="*/ 8 w 40"/>
                <a:gd name="T15" fmla="*/ 28 h 50"/>
                <a:gd name="T16" fmla="*/ 10 w 40"/>
                <a:gd name="T17" fmla="*/ 30 h 50"/>
                <a:gd name="T18" fmla="*/ 14 w 40"/>
                <a:gd name="T19" fmla="*/ 34 h 50"/>
                <a:gd name="T20" fmla="*/ 16 w 40"/>
                <a:gd name="T21" fmla="*/ 38 h 50"/>
                <a:gd name="T22" fmla="*/ 22 w 40"/>
                <a:gd name="T23" fmla="*/ 42 h 50"/>
                <a:gd name="T24" fmla="*/ 26 w 40"/>
                <a:gd name="T25" fmla="*/ 44 h 50"/>
                <a:gd name="T26" fmla="*/ 30 w 40"/>
                <a:gd name="T27" fmla="*/ 48 h 50"/>
                <a:gd name="T28" fmla="*/ 32 w 40"/>
                <a:gd name="T29" fmla="*/ 50 h 50"/>
                <a:gd name="T30" fmla="*/ 32 w 40"/>
                <a:gd name="T31" fmla="*/ 50 h 50"/>
                <a:gd name="T32" fmla="*/ 34 w 40"/>
                <a:gd name="T33" fmla="*/ 50 h 50"/>
                <a:gd name="T34" fmla="*/ 36 w 40"/>
                <a:gd name="T35" fmla="*/ 48 h 50"/>
                <a:gd name="T36" fmla="*/ 38 w 40"/>
                <a:gd name="T37" fmla="*/ 44 h 50"/>
                <a:gd name="T38" fmla="*/ 40 w 40"/>
                <a:gd name="T39" fmla="*/ 32 h 50"/>
                <a:gd name="T40" fmla="*/ 38 w 40"/>
                <a:gd name="T41" fmla="*/ 28 h 50"/>
                <a:gd name="T42" fmla="*/ 32 w 40"/>
                <a:gd name="T43" fmla="*/ 18 h 50"/>
                <a:gd name="T44" fmla="*/ 26 w 40"/>
                <a:gd name="T45" fmla="*/ 8 h 50"/>
                <a:gd name="T46" fmla="*/ 22 w 40"/>
                <a:gd name="T47" fmla="*/ 0 h 50"/>
                <a:gd name="T48" fmla="*/ 22 w 40"/>
                <a:gd name="T49" fmla="*/ 0 h 50"/>
                <a:gd name="T50" fmla="*/ 18 w 40"/>
                <a:gd name="T51" fmla="*/ 0 h 50"/>
                <a:gd name="T52" fmla="*/ 12 w 40"/>
                <a:gd name="T53" fmla="*/ 0 h 50"/>
                <a:gd name="T54" fmla="*/ 8 w 40"/>
                <a:gd name="T55" fmla="*/ 0 h 50"/>
                <a:gd name="T56" fmla="*/ 2 w 40"/>
                <a:gd name="T57" fmla="*/ 0 h 50"/>
                <a:gd name="T58" fmla="*/ 0 w 40"/>
                <a:gd name="T5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50">
                  <a:moveTo>
                    <a:pt x="0" y="0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16" y="38"/>
                  </a:lnTo>
                  <a:lnTo>
                    <a:pt x="22" y="42"/>
                  </a:lnTo>
                  <a:lnTo>
                    <a:pt x="26" y="44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8" y="44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2" y="18"/>
                  </a:lnTo>
                  <a:lnTo>
                    <a:pt x="26" y="8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7" name="Freeform 307"/>
            <p:cNvSpPr>
              <a:spLocks/>
            </p:cNvSpPr>
            <p:nvPr/>
          </p:nvSpPr>
          <p:spPr bwMode="gray">
            <a:xfrm>
              <a:off x="1393" y="3266"/>
              <a:ext cx="86" cy="182"/>
            </a:xfrm>
            <a:custGeom>
              <a:avLst/>
              <a:gdLst>
                <a:gd name="T0" fmla="*/ 78 w 86"/>
                <a:gd name="T1" fmla="*/ 0 h 182"/>
                <a:gd name="T2" fmla="*/ 72 w 86"/>
                <a:gd name="T3" fmla="*/ 4 h 182"/>
                <a:gd name="T4" fmla="*/ 64 w 86"/>
                <a:gd name="T5" fmla="*/ 12 h 182"/>
                <a:gd name="T6" fmla="*/ 60 w 86"/>
                <a:gd name="T7" fmla="*/ 20 h 182"/>
                <a:gd name="T8" fmla="*/ 56 w 86"/>
                <a:gd name="T9" fmla="*/ 24 h 182"/>
                <a:gd name="T10" fmla="*/ 48 w 86"/>
                <a:gd name="T11" fmla="*/ 32 h 182"/>
                <a:gd name="T12" fmla="*/ 40 w 86"/>
                <a:gd name="T13" fmla="*/ 42 h 182"/>
                <a:gd name="T14" fmla="*/ 34 w 86"/>
                <a:gd name="T15" fmla="*/ 50 h 182"/>
                <a:gd name="T16" fmla="*/ 28 w 86"/>
                <a:gd name="T17" fmla="*/ 54 h 182"/>
                <a:gd name="T18" fmla="*/ 24 w 86"/>
                <a:gd name="T19" fmla="*/ 54 h 182"/>
                <a:gd name="T20" fmla="*/ 22 w 86"/>
                <a:gd name="T21" fmla="*/ 54 h 182"/>
                <a:gd name="T22" fmla="*/ 16 w 86"/>
                <a:gd name="T23" fmla="*/ 54 h 182"/>
                <a:gd name="T24" fmla="*/ 10 w 86"/>
                <a:gd name="T25" fmla="*/ 60 h 182"/>
                <a:gd name="T26" fmla="*/ 6 w 86"/>
                <a:gd name="T27" fmla="*/ 68 h 182"/>
                <a:gd name="T28" fmla="*/ 6 w 86"/>
                <a:gd name="T29" fmla="*/ 82 h 182"/>
                <a:gd name="T30" fmla="*/ 4 w 86"/>
                <a:gd name="T31" fmla="*/ 90 h 182"/>
                <a:gd name="T32" fmla="*/ 6 w 86"/>
                <a:gd name="T33" fmla="*/ 92 h 182"/>
                <a:gd name="T34" fmla="*/ 8 w 86"/>
                <a:gd name="T35" fmla="*/ 92 h 182"/>
                <a:gd name="T36" fmla="*/ 14 w 86"/>
                <a:gd name="T37" fmla="*/ 100 h 182"/>
                <a:gd name="T38" fmla="*/ 14 w 86"/>
                <a:gd name="T39" fmla="*/ 106 h 182"/>
                <a:gd name="T40" fmla="*/ 10 w 86"/>
                <a:gd name="T41" fmla="*/ 110 h 182"/>
                <a:gd name="T42" fmla="*/ 6 w 86"/>
                <a:gd name="T43" fmla="*/ 116 h 182"/>
                <a:gd name="T44" fmla="*/ 0 w 86"/>
                <a:gd name="T45" fmla="*/ 138 h 182"/>
                <a:gd name="T46" fmla="*/ 6 w 86"/>
                <a:gd name="T47" fmla="*/ 172 h 182"/>
                <a:gd name="T48" fmla="*/ 8 w 86"/>
                <a:gd name="T49" fmla="*/ 172 h 182"/>
                <a:gd name="T50" fmla="*/ 16 w 86"/>
                <a:gd name="T51" fmla="*/ 172 h 182"/>
                <a:gd name="T52" fmla="*/ 22 w 86"/>
                <a:gd name="T53" fmla="*/ 172 h 182"/>
                <a:gd name="T54" fmla="*/ 20 w 86"/>
                <a:gd name="T55" fmla="*/ 174 h 182"/>
                <a:gd name="T56" fmla="*/ 24 w 86"/>
                <a:gd name="T57" fmla="*/ 178 h 182"/>
                <a:gd name="T58" fmla="*/ 28 w 86"/>
                <a:gd name="T59" fmla="*/ 182 h 182"/>
                <a:gd name="T60" fmla="*/ 36 w 86"/>
                <a:gd name="T61" fmla="*/ 182 h 182"/>
                <a:gd name="T62" fmla="*/ 44 w 86"/>
                <a:gd name="T63" fmla="*/ 178 h 182"/>
                <a:gd name="T64" fmla="*/ 50 w 86"/>
                <a:gd name="T65" fmla="*/ 164 h 182"/>
                <a:gd name="T66" fmla="*/ 58 w 86"/>
                <a:gd name="T67" fmla="*/ 134 h 182"/>
                <a:gd name="T68" fmla="*/ 58 w 86"/>
                <a:gd name="T69" fmla="*/ 126 h 182"/>
                <a:gd name="T70" fmla="*/ 60 w 86"/>
                <a:gd name="T71" fmla="*/ 120 h 182"/>
                <a:gd name="T72" fmla="*/ 66 w 86"/>
                <a:gd name="T73" fmla="*/ 108 h 182"/>
                <a:gd name="T74" fmla="*/ 72 w 86"/>
                <a:gd name="T75" fmla="*/ 82 h 182"/>
                <a:gd name="T76" fmla="*/ 78 w 86"/>
                <a:gd name="T77" fmla="*/ 54 h 182"/>
                <a:gd name="T78" fmla="*/ 78 w 86"/>
                <a:gd name="T79" fmla="*/ 50 h 182"/>
                <a:gd name="T80" fmla="*/ 82 w 86"/>
                <a:gd name="T81" fmla="*/ 40 h 182"/>
                <a:gd name="T82" fmla="*/ 84 w 86"/>
                <a:gd name="T83" fmla="*/ 28 h 182"/>
                <a:gd name="T84" fmla="*/ 84 w 86"/>
                <a:gd name="T85" fmla="*/ 20 h 182"/>
                <a:gd name="T86" fmla="*/ 86 w 86"/>
                <a:gd name="T87" fmla="*/ 12 h 182"/>
                <a:gd name="T88" fmla="*/ 86 w 86"/>
                <a:gd name="T89" fmla="*/ 4 h 182"/>
                <a:gd name="T90" fmla="*/ 78 w 86"/>
                <a:gd name="T9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6" h="182">
                  <a:moveTo>
                    <a:pt x="78" y="0"/>
                  </a:moveTo>
                  <a:lnTo>
                    <a:pt x="78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4" y="12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4" y="36"/>
                  </a:lnTo>
                  <a:lnTo>
                    <a:pt x="40" y="42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16" y="54"/>
                  </a:lnTo>
                  <a:lnTo>
                    <a:pt x="14" y="56"/>
                  </a:lnTo>
                  <a:lnTo>
                    <a:pt x="10" y="60"/>
                  </a:lnTo>
                  <a:lnTo>
                    <a:pt x="8" y="64"/>
                  </a:lnTo>
                  <a:lnTo>
                    <a:pt x="6" y="68"/>
                  </a:lnTo>
                  <a:lnTo>
                    <a:pt x="6" y="76"/>
                  </a:lnTo>
                  <a:lnTo>
                    <a:pt x="6" y="82"/>
                  </a:lnTo>
                  <a:lnTo>
                    <a:pt x="6" y="88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4" y="100"/>
                  </a:lnTo>
                  <a:lnTo>
                    <a:pt x="14" y="102"/>
                  </a:lnTo>
                  <a:lnTo>
                    <a:pt x="14" y="106"/>
                  </a:lnTo>
                  <a:lnTo>
                    <a:pt x="12" y="108"/>
                  </a:lnTo>
                  <a:lnTo>
                    <a:pt x="10" y="110"/>
                  </a:lnTo>
                  <a:lnTo>
                    <a:pt x="8" y="112"/>
                  </a:lnTo>
                  <a:lnTo>
                    <a:pt x="6" y="116"/>
                  </a:lnTo>
                  <a:lnTo>
                    <a:pt x="2" y="124"/>
                  </a:lnTo>
                  <a:lnTo>
                    <a:pt x="0" y="138"/>
                  </a:lnTo>
                  <a:lnTo>
                    <a:pt x="0" y="154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0" y="174"/>
                  </a:lnTo>
                  <a:lnTo>
                    <a:pt x="22" y="176"/>
                  </a:lnTo>
                  <a:lnTo>
                    <a:pt x="24" y="178"/>
                  </a:lnTo>
                  <a:lnTo>
                    <a:pt x="26" y="180"/>
                  </a:lnTo>
                  <a:lnTo>
                    <a:pt x="28" y="182"/>
                  </a:lnTo>
                  <a:lnTo>
                    <a:pt x="32" y="182"/>
                  </a:lnTo>
                  <a:lnTo>
                    <a:pt x="36" y="182"/>
                  </a:lnTo>
                  <a:lnTo>
                    <a:pt x="40" y="182"/>
                  </a:lnTo>
                  <a:lnTo>
                    <a:pt x="44" y="178"/>
                  </a:lnTo>
                  <a:lnTo>
                    <a:pt x="46" y="172"/>
                  </a:lnTo>
                  <a:lnTo>
                    <a:pt x="50" y="164"/>
                  </a:lnTo>
                  <a:lnTo>
                    <a:pt x="56" y="146"/>
                  </a:lnTo>
                  <a:lnTo>
                    <a:pt x="58" y="134"/>
                  </a:lnTo>
                  <a:lnTo>
                    <a:pt x="60" y="128"/>
                  </a:lnTo>
                  <a:lnTo>
                    <a:pt x="58" y="126"/>
                  </a:lnTo>
                  <a:lnTo>
                    <a:pt x="58" y="124"/>
                  </a:lnTo>
                  <a:lnTo>
                    <a:pt x="60" y="120"/>
                  </a:lnTo>
                  <a:lnTo>
                    <a:pt x="62" y="114"/>
                  </a:lnTo>
                  <a:lnTo>
                    <a:pt x="66" y="108"/>
                  </a:lnTo>
                  <a:lnTo>
                    <a:pt x="70" y="98"/>
                  </a:lnTo>
                  <a:lnTo>
                    <a:pt x="72" y="82"/>
                  </a:lnTo>
                  <a:lnTo>
                    <a:pt x="76" y="66"/>
                  </a:lnTo>
                  <a:lnTo>
                    <a:pt x="78" y="54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2" y="40"/>
                  </a:lnTo>
                  <a:lnTo>
                    <a:pt x="82" y="34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6" y="16"/>
                  </a:lnTo>
                  <a:lnTo>
                    <a:pt x="86" y="12"/>
                  </a:lnTo>
                  <a:lnTo>
                    <a:pt x="86" y="8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78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308"/>
            <p:cNvSpPr>
              <a:spLocks/>
            </p:cNvSpPr>
            <p:nvPr/>
          </p:nvSpPr>
          <p:spPr bwMode="gray">
            <a:xfrm>
              <a:off x="2677" y="3726"/>
              <a:ext cx="58" cy="56"/>
            </a:xfrm>
            <a:custGeom>
              <a:avLst/>
              <a:gdLst>
                <a:gd name="T0" fmla="*/ 10 w 58"/>
                <a:gd name="T1" fmla="*/ 2 h 56"/>
                <a:gd name="T2" fmla="*/ 10 w 58"/>
                <a:gd name="T3" fmla="*/ 2 h 56"/>
                <a:gd name="T4" fmla="*/ 8 w 58"/>
                <a:gd name="T5" fmla="*/ 2 h 56"/>
                <a:gd name="T6" fmla="*/ 6 w 58"/>
                <a:gd name="T7" fmla="*/ 2 h 56"/>
                <a:gd name="T8" fmla="*/ 4 w 58"/>
                <a:gd name="T9" fmla="*/ 4 h 56"/>
                <a:gd name="T10" fmla="*/ 2 w 58"/>
                <a:gd name="T11" fmla="*/ 6 h 56"/>
                <a:gd name="T12" fmla="*/ 0 w 58"/>
                <a:gd name="T13" fmla="*/ 8 h 56"/>
                <a:gd name="T14" fmla="*/ 0 w 58"/>
                <a:gd name="T15" fmla="*/ 14 h 56"/>
                <a:gd name="T16" fmla="*/ 6 w 58"/>
                <a:gd name="T17" fmla="*/ 30 h 56"/>
                <a:gd name="T18" fmla="*/ 6 w 58"/>
                <a:gd name="T19" fmla="*/ 30 h 56"/>
                <a:gd name="T20" fmla="*/ 8 w 58"/>
                <a:gd name="T21" fmla="*/ 32 h 56"/>
                <a:gd name="T22" fmla="*/ 10 w 58"/>
                <a:gd name="T23" fmla="*/ 36 h 56"/>
                <a:gd name="T24" fmla="*/ 14 w 58"/>
                <a:gd name="T25" fmla="*/ 40 h 56"/>
                <a:gd name="T26" fmla="*/ 14 w 58"/>
                <a:gd name="T27" fmla="*/ 44 h 56"/>
                <a:gd name="T28" fmla="*/ 18 w 58"/>
                <a:gd name="T29" fmla="*/ 46 h 56"/>
                <a:gd name="T30" fmla="*/ 22 w 58"/>
                <a:gd name="T31" fmla="*/ 50 h 56"/>
                <a:gd name="T32" fmla="*/ 26 w 58"/>
                <a:gd name="T33" fmla="*/ 52 h 56"/>
                <a:gd name="T34" fmla="*/ 32 w 58"/>
                <a:gd name="T35" fmla="*/ 54 h 56"/>
                <a:gd name="T36" fmla="*/ 36 w 58"/>
                <a:gd name="T37" fmla="*/ 56 h 56"/>
                <a:gd name="T38" fmla="*/ 40 w 58"/>
                <a:gd name="T39" fmla="*/ 54 h 56"/>
                <a:gd name="T40" fmla="*/ 42 w 58"/>
                <a:gd name="T41" fmla="*/ 52 h 56"/>
                <a:gd name="T42" fmla="*/ 46 w 58"/>
                <a:gd name="T43" fmla="*/ 50 h 56"/>
                <a:gd name="T44" fmla="*/ 50 w 58"/>
                <a:gd name="T45" fmla="*/ 44 h 56"/>
                <a:gd name="T46" fmla="*/ 54 w 58"/>
                <a:gd name="T47" fmla="*/ 40 h 56"/>
                <a:gd name="T48" fmla="*/ 56 w 58"/>
                <a:gd name="T49" fmla="*/ 34 h 56"/>
                <a:gd name="T50" fmla="*/ 58 w 58"/>
                <a:gd name="T51" fmla="*/ 30 h 56"/>
                <a:gd name="T52" fmla="*/ 56 w 58"/>
                <a:gd name="T53" fmla="*/ 24 h 56"/>
                <a:gd name="T54" fmla="*/ 56 w 58"/>
                <a:gd name="T55" fmla="*/ 18 h 56"/>
                <a:gd name="T56" fmla="*/ 56 w 58"/>
                <a:gd name="T57" fmla="*/ 12 h 56"/>
                <a:gd name="T58" fmla="*/ 56 w 58"/>
                <a:gd name="T59" fmla="*/ 8 h 56"/>
                <a:gd name="T60" fmla="*/ 56 w 58"/>
                <a:gd name="T61" fmla="*/ 6 h 56"/>
                <a:gd name="T62" fmla="*/ 54 w 58"/>
                <a:gd name="T63" fmla="*/ 6 h 56"/>
                <a:gd name="T64" fmla="*/ 52 w 58"/>
                <a:gd name="T65" fmla="*/ 4 h 56"/>
                <a:gd name="T66" fmla="*/ 50 w 58"/>
                <a:gd name="T67" fmla="*/ 2 h 56"/>
                <a:gd name="T68" fmla="*/ 46 w 58"/>
                <a:gd name="T69" fmla="*/ 0 h 56"/>
                <a:gd name="T70" fmla="*/ 42 w 58"/>
                <a:gd name="T71" fmla="*/ 0 h 56"/>
                <a:gd name="T72" fmla="*/ 40 w 58"/>
                <a:gd name="T73" fmla="*/ 0 h 56"/>
                <a:gd name="T74" fmla="*/ 38 w 58"/>
                <a:gd name="T75" fmla="*/ 2 h 56"/>
                <a:gd name="T76" fmla="*/ 36 w 58"/>
                <a:gd name="T77" fmla="*/ 4 h 56"/>
                <a:gd name="T78" fmla="*/ 34 w 58"/>
                <a:gd name="T79" fmla="*/ 8 h 56"/>
                <a:gd name="T80" fmla="*/ 32 w 58"/>
                <a:gd name="T81" fmla="*/ 10 h 56"/>
                <a:gd name="T82" fmla="*/ 32 w 58"/>
                <a:gd name="T83" fmla="*/ 10 h 56"/>
                <a:gd name="T84" fmla="*/ 16 w 58"/>
                <a:gd name="T85" fmla="*/ 2 h 56"/>
                <a:gd name="T86" fmla="*/ 10 w 58"/>
                <a:gd name="T8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8" h="56">
                  <a:moveTo>
                    <a:pt x="10" y="2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0" y="36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8" y="46"/>
                  </a:lnTo>
                  <a:lnTo>
                    <a:pt x="22" y="50"/>
                  </a:lnTo>
                  <a:lnTo>
                    <a:pt x="26" y="52"/>
                  </a:lnTo>
                  <a:lnTo>
                    <a:pt x="32" y="54"/>
                  </a:lnTo>
                  <a:lnTo>
                    <a:pt x="36" y="56"/>
                  </a:lnTo>
                  <a:lnTo>
                    <a:pt x="40" y="54"/>
                  </a:lnTo>
                  <a:lnTo>
                    <a:pt x="42" y="52"/>
                  </a:lnTo>
                  <a:lnTo>
                    <a:pt x="46" y="50"/>
                  </a:lnTo>
                  <a:lnTo>
                    <a:pt x="50" y="44"/>
                  </a:lnTo>
                  <a:lnTo>
                    <a:pt x="54" y="40"/>
                  </a:lnTo>
                  <a:lnTo>
                    <a:pt x="56" y="34"/>
                  </a:lnTo>
                  <a:lnTo>
                    <a:pt x="58" y="30"/>
                  </a:lnTo>
                  <a:lnTo>
                    <a:pt x="56" y="24"/>
                  </a:lnTo>
                  <a:lnTo>
                    <a:pt x="56" y="18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4" y="8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6" y="2"/>
                  </a:lnTo>
                  <a:lnTo>
                    <a:pt x="10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9" name="Freeform 309"/>
            <p:cNvSpPr>
              <a:spLocks/>
            </p:cNvSpPr>
            <p:nvPr/>
          </p:nvSpPr>
          <p:spPr bwMode="gray">
            <a:xfrm>
              <a:off x="2731" y="3138"/>
              <a:ext cx="70" cy="54"/>
            </a:xfrm>
            <a:custGeom>
              <a:avLst/>
              <a:gdLst>
                <a:gd name="T0" fmla="*/ 2 w 70"/>
                <a:gd name="T1" fmla="*/ 44 h 54"/>
                <a:gd name="T2" fmla="*/ 34 w 70"/>
                <a:gd name="T3" fmla="*/ 28 h 54"/>
                <a:gd name="T4" fmla="*/ 34 w 70"/>
                <a:gd name="T5" fmla="*/ 28 h 54"/>
                <a:gd name="T6" fmla="*/ 38 w 70"/>
                <a:gd name="T7" fmla="*/ 26 h 54"/>
                <a:gd name="T8" fmla="*/ 40 w 70"/>
                <a:gd name="T9" fmla="*/ 22 h 54"/>
                <a:gd name="T10" fmla="*/ 44 w 70"/>
                <a:gd name="T11" fmla="*/ 18 h 54"/>
                <a:gd name="T12" fmla="*/ 48 w 70"/>
                <a:gd name="T13" fmla="*/ 14 h 54"/>
                <a:gd name="T14" fmla="*/ 52 w 70"/>
                <a:gd name="T15" fmla="*/ 10 h 54"/>
                <a:gd name="T16" fmla="*/ 54 w 70"/>
                <a:gd name="T17" fmla="*/ 4 h 54"/>
                <a:gd name="T18" fmla="*/ 54 w 70"/>
                <a:gd name="T19" fmla="*/ 0 h 54"/>
                <a:gd name="T20" fmla="*/ 64 w 70"/>
                <a:gd name="T21" fmla="*/ 0 h 54"/>
                <a:gd name="T22" fmla="*/ 70 w 70"/>
                <a:gd name="T23" fmla="*/ 8 h 54"/>
                <a:gd name="T24" fmla="*/ 68 w 70"/>
                <a:gd name="T25" fmla="*/ 12 h 54"/>
                <a:gd name="T26" fmla="*/ 64 w 70"/>
                <a:gd name="T27" fmla="*/ 22 h 54"/>
                <a:gd name="T28" fmla="*/ 56 w 70"/>
                <a:gd name="T29" fmla="*/ 32 h 54"/>
                <a:gd name="T30" fmla="*/ 46 w 70"/>
                <a:gd name="T31" fmla="*/ 42 h 54"/>
                <a:gd name="T32" fmla="*/ 28 w 70"/>
                <a:gd name="T33" fmla="*/ 50 h 54"/>
                <a:gd name="T34" fmla="*/ 16 w 70"/>
                <a:gd name="T35" fmla="*/ 54 h 54"/>
                <a:gd name="T36" fmla="*/ 10 w 70"/>
                <a:gd name="T37" fmla="*/ 54 h 54"/>
                <a:gd name="T38" fmla="*/ 10 w 70"/>
                <a:gd name="T39" fmla="*/ 54 h 54"/>
                <a:gd name="T40" fmla="*/ 8 w 70"/>
                <a:gd name="T41" fmla="*/ 54 h 54"/>
                <a:gd name="T42" fmla="*/ 6 w 70"/>
                <a:gd name="T43" fmla="*/ 54 h 54"/>
                <a:gd name="T44" fmla="*/ 4 w 70"/>
                <a:gd name="T45" fmla="*/ 52 h 54"/>
                <a:gd name="T46" fmla="*/ 2 w 70"/>
                <a:gd name="T47" fmla="*/ 52 h 54"/>
                <a:gd name="T48" fmla="*/ 0 w 70"/>
                <a:gd name="T49" fmla="*/ 50 h 54"/>
                <a:gd name="T50" fmla="*/ 0 w 70"/>
                <a:gd name="T51" fmla="*/ 48 h 54"/>
                <a:gd name="T52" fmla="*/ 2 w 70"/>
                <a:gd name="T53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4">
                  <a:moveTo>
                    <a:pt x="2" y="44"/>
                  </a:moveTo>
                  <a:lnTo>
                    <a:pt x="34" y="28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40" y="22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52" y="10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0" y="8"/>
                  </a:lnTo>
                  <a:lnTo>
                    <a:pt x="68" y="12"/>
                  </a:lnTo>
                  <a:lnTo>
                    <a:pt x="64" y="22"/>
                  </a:lnTo>
                  <a:lnTo>
                    <a:pt x="56" y="32"/>
                  </a:lnTo>
                  <a:lnTo>
                    <a:pt x="46" y="42"/>
                  </a:lnTo>
                  <a:lnTo>
                    <a:pt x="28" y="50"/>
                  </a:lnTo>
                  <a:lnTo>
                    <a:pt x="16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0" name="Freeform 310"/>
            <p:cNvSpPr>
              <a:spLocks/>
            </p:cNvSpPr>
            <p:nvPr/>
          </p:nvSpPr>
          <p:spPr bwMode="gray">
            <a:xfrm>
              <a:off x="2957" y="3706"/>
              <a:ext cx="74" cy="110"/>
            </a:xfrm>
            <a:custGeom>
              <a:avLst/>
              <a:gdLst>
                <a:gd name="T0" fmla="*/ 8 w 74"/>
                <a:gd name="T1" fmla="*/ 0 h 110"/>
                <a:gd name="T2" fmla="*/ 4 w 74"/>
                <a:gd name="T3" fmla="*/ 2 h 110"/>
                <a:gd name="T4" fmla="*/ 2 w 74"/>
                <a:gd name="T5" fmla="*/ 4 h 110"/>
                <a:gd name="T6" fmla="*/ 2 w 74"/>
                <a:gd name="T7" fmla="*/ 12 h 110"/>
                <a:gd name="T8" fmla="*/ 8 w 74"/>
                <a:gd name="T9" fmla="*/ 20 h 110"/>
                <a:gd name="T10" fmla="*/ 14 w 74"/>
                <a:gd name="T11" fmla="*/ 30 h 110"/>
                <a:gd name="T12" fmla="*/ 20 w 74"/>
                <a:gd name="T13" fmla="*/ 38 h 110"/>
                <a:gd name="T14" fmla="*/ 22 w 74"/>
                <a:gd name="T15" fmla="*/ 40 h 110"/>
                <a:gd name="T16" fmla="*/ 22 w 74"/>
                <a:gd name="T17" fmla="*/ 54 h 110"/>
                <a:gd name="T18" fmla="*/ 18 w 74"/>
                <a:gd name="T19" fmla="*/ 74 h 110"/>
                <a:gd name="T20" fmla="*/ 18 w 74"/>
                <a:gd name="T21" fmla="*/ 78 h 110"/>
                <a:gd name="T22" fmla="*/ 22 w 74"/>
                <a:gd name="T23" fmla="*/ 84 h 110"/>
                <a:gd name="T24" fmla="*/ 28 w 74"/>
                <a:gd name="T25" fmla="*/ 92 h 110"/>
                <a:gd name="T26" fmla="*/ 32 w 74"/>
                <a:gd name="T27" fmla="*/ 102 h 110"/>
                <a:gd name="T28" fmla="*/ 36 w 74"/>
                <a:gd name="T29" fmla="*/ 110 h 110"/>
                <a:gd name="T30" fmla="*/ 38 w 74"/>
                <a:gd name="T31" fmla="*/ 110 h 110"/>
                <a:gd name="T32" fmla="*/ 40 w 74"/>
                <a:gd name="T33" fmla="*/ 102 h 110"/>
                <a:gd name="T34" fmla="*/ 46 w 74"/>
                <a:gd name="T35" fmla="*/ 90 h 110"/>
                <a:gd name="T36" fmla="*/ 54 w 74"/>
                <a:gd name="T37" fmla="*/ 82 h 110"/>
                <a:gd name="T38" fmla="*/ 60 w 74"/>
                <a:gd name="T39" fmla="*/ 78 h 110"/>
                <a:gd name="T40" fmla="*/ 66 w 74"/>
                <a:gd name="T41" fmla="*/ 68 h 110"/>
                <a:gd name="T42" fmla="*/ 70 w 74"/>
                <a:gd name="T43" fmla="*/ 58 h 110"/>
                <a:gd name="T44" fmla="*/ 72 w 74"/>
                <a:gd name="T45" fmla="*/ 50 h 110"/>
                <a:gd name="T46" fmla="*/ 72 w 74"/>
                <a:gd name="T47" fmla="*/ 50 h 110"/>
                <a:gd name="T48" fmla="*/ 64 w 74"/>
                <a:gd name="T49" fmla="*/ 52 h 110"/>
                <a:gd name="T50" fmla="*/ 54 w 74"/>
                <a:gd name="T51" fmla="*/ 52 h 110"/>
                <a:gd name="T52" fmla="*/ 46 w 74"/>
                <a:gd name="T53" fmla="*/ 48 h 110"/>
                <a:gd name="T54" fmla="*/ 38 w 74"/>
                <a:gd name="T55" fmla="*/ 40 h 110"/>
                <a:gd name="T56" fmla="*/ 34 w 74"/>
                <a:gd name="T57" fmla="*/ 32 h 110"/>
                <a:gd name="T58" fmla="*/ 32 w 74"/>
                <a:gd name="T59" fmla="*/ 28 h 110"/>
                <a:gd name="T60" fmla="*/ 18 w 74"/>
                <a:gd name="T61" fmla="*/ 10 h 110"/>
                <a:gd name="T62" fmla="*/ 18 w 74"/>
                <a:gd name="T63" fmla="*/ 6 h 110"/>
                <a:gd name="T64" fmla="*/ 12 w 74"/>
                <a:gd name="T65" fmla="*/ 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110">
                  <a:moveTo>
                    <a:pt x="10" y="0"/>
                  </a:move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4" y="30"/>
                  </a:lnTo>
                  <a:lnTo>
                    <a:pt x="16" y="3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4"/>
                  </a:lnTo>
                  <a:lnTo>
                    <a:pt x="22" y="54"/>
                  </a:lnTo>
                  <a:lnTo>
                    <a:pt x="20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8"/>
                  </a:lnTo>
                  <a:lnTo>
                    <a:pt x="18" y="80"/>
                  </a:lnTo>
                  <a:lnTo>
                    <a:pt x="22" y="84"/>
                  </a:lnTo>
                  <a:lnTo>
                    <a:pt x="24" y="88"/>
                  </a:lnTo>
                  <a:lnTo>
                    <a:pt x="28" y="92"/>
                  </a:lnTo>
                  <a:lnTo>
                    <a:pt x="30" y="96"/>
                  </a:lnTo>
                  <a:lnTo>
                    <a:pt x="32" y="102"/>
                  </a:lnTo>
                  <a:lnTo>
                    <a:pt x="34" y="106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38" y="106"/>
                  </a:lnTo>
                  <a:lnTo>
                    <a:pt x="40" y="102"/>
                  </a:lnTo>
                  <a:lnTo>
                    <a:pt x="44" y="96"/>
                  </a:lnTo>
                  <a:lnTo>
                    <a:pt x="46" y="90"/>
                  </a:lnTo>
                  <a:lnTo>
                    <a:pt x="50" y="86"/>
                  </a:lnTo>
                  <a:lnTo>
                    <a:pt x="54" y="82"/>
                  </a:lnTo>
                  <a:lnTo>
                    <a:pt x="56" y="80"/>
                  </a:lnTo>
                  <a:lnTo>
                    <a:pt x="60" y="78"/>
                  </a:lnTo>
                  <a:lnTo>
                    <a:pt x="64" y="74"/>
                  </a:lnTo>
                  <a:lnTo>
                    <a:pt x="66" y="68"/>
                  </a:lnTo>
                  <a:lnTo>
                    <a:pt x="68" y="64"/>
                  </a:lnTo>
                  <a:lnTo>
                    <a:pt x="70" y="58"/>
                  </a:lnTo>
                  <a:lnTo>
                    <a:pt x="72" y="54"/>
                  </a:lnTo>
                  <a:lnTo>
                    <a:pt x="72" y="50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68" y="50"/>
                  </a:lnTo>
                  <a:lnTo>
                    <a:pt x="64" y="52"/>
                  </a:lnTo>
                  <a:lnTo>
                    <a:pt x="58" y="52"/>
                  </a:lnTo>
                  <a:lnTo>
                    <a:pt x="54" y="52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2" y="44"/>
                  </a:lnTo>
                  <a:lnTo>
                    <a:pt x="38" y="40"/>
                  </a:lnTo>
                  <a:lnTo>
                    <a:pt x="36" y="36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1" name="Freeform 311"/>
            <p:cNvSpPr>
              <a:spLocks/>
            </p:cNvSpPr>
            <p:nvPr/>
          </p:nvSpPr>
          <p:spPr bwMode="gray">
            <a:xfrm>
              <a:off x="2887" y="3810"/>
              <a:ext cx="92" cy="104"/>
            </a:xfrm>
            <a:custGeom>
              <a:avLst/>
              <a:gdLst>
                <a:gd name="T0" fmla="*/ 4 w 92"/>
                <a:gd name="T1" fmla="*/ 80 h 104"/>
                <a:gd name="T2" fmla="*/ 4 w 92"/>
                <a:gd name="T3" fmla="*/ 80 h 104"/>
                <a:gd name="T4" fmla="*/ 2 w 92"/>
                <a:gd name="T5" fmla="*/ 82 h 104"/>
                <a:gd name="T6" fmla="*/ 0 w 92"/>
                <a:gd name="T7" fmla="*/ 84 h 104"/>
                <a:gd name="T8" fmla="*/ 0 w 92"/>
                <a:gd name="T9" fmla="*/ 88 h 104"/>
                <a:gd name="T10" fmla="*/ 0 w 92"/>
                <a:gd name="T11" fmla="*/ 90 h 104"/>
                <a:gd name="T12" fmla="*/ 0 w 92"/>
                <a:gd name="T13" fmla="*/ 94 h 104"/>
                <a:gd name="T14" fmla="*/ 4 w 92"/>
                <a:gd name="T15" fmla="*/ 96 h 104"/>
                <a:gd name="T16" fmla="*/ 10 w 92"/>
                <a:gd name="T17" fmla="*/ 98 h 104"/>
                <a:gd name="T18" fmla="*/ 16 w 92"/>
                <a:gd name="T19" fmla="*/ 100 h 104"/>
                <a:gd name="T20" fmla="*/ 22 w 92"/>
                <a:gd name="T21" fmla="*/ 102 h 104"/>
                <a:gd name="T22" fmla="*/ 28 w 92"/>
                <a:gd name="T23" fmla="*/ 104 h 104"/>
                <a:gd name="T24" fmla="*/ 34 w 92"/>
                <a:gd name="T25" fmla="*/ 104 h 104"/>
                <a:gd name="T26" fmla="*/ 36 w 92"/>
                <a:gd name="T27" fmla="*/ 104 h 104"/>
                <a:gd name="T28" fmla="*/ 40 w 92"/>
                <a:gd name="T29" fmla="*/ 102 h 104"/>
                <a:gd name="T30" fmla="*/ 44 w 92"/>
                <a:gd name="T31" fmla="*/ 98 h 104"/>
                <a:gd name="T32" fmla="*/ 48 w 92"/>
                <a:gd name="T33" fmla="*/ 94 h 104"/>
                <a:gd name="T34" fmla="*/ 50 w 92"/>
                <a:gd name="T35" fmla="*/ 90 h 104"/>
                <a:gd name="T36" fmla="*/ 52 w 92"/>
                <a:gd name="T37" fmla="*/ 86 h 104"/>
                <a:gd name="T38" fmla="*/ 52 w 92"/>
                <a:gd name="T39" fmla="*/ 82 h 104"/>
                <a:gd name="T40" fmla="*/ 52 w 92"/>
                <a:gd name="T41" fmla="*/ 78 h 104"/>
                <a:gd name="T42" fmla="*/ 50 w 92"/>
                <a:gd name="T43" fmla="*/ 74 h 104"/>
                <a:gd name="T44" fmla="*/ 52 w 92"/>
                <a:gd name="T45" fmla="*/ 70 h 104"/>
                <a:gd name="T46" fmla="*/ 54 w 92"/>
                <a:gd name="T47" fmla="*/ 66 h 104"/>
                <a:gd name="T48" fmla="*/ 58 w 92"/>
                <a:gd name="T49" fmla="*/ 64 h 104"/>
                <a:gd name="T50" fmla="*/ 62 w 92"/>
                <a:gd name="T51" fmla="*/ 60 h 104"/>
                <a:gd name="T52" fmla="*/ 66 w 92"/>
                <a:gd name="T53" fmla="*/ 54 h 104"/>
                <a:gd name="T54" fmla="*/ 70 w 92"/>
                <a:gd name="T55" fmla="*/ 50 h 104"/>
                <a:gd name="T56" fmla="*/ 72 w 92"/>
                <a:gd name="T57" fmla="*/ 46 h 104"/>
                <a:gd name="T58" fmla="*/ 74 w 92"/>
                <a:gd name="T59" fmla="*/ 44 h 104"/>
                <a:gd name="T60" fmla="*/ 74 w 92"/>
                <a:gd name="T61" fmla="*/ 42 h 104"/>
                <a:gd name="T62" fmla="*/ 80 w 92"/>
                <a:gd name="T63" fmla="*/ 30 h 104"/>
                <a:gd name="T64" fmla="*/ 82 w 92"/>
                <a:gd name="T65" fmla="*/ 28 h 104"/>
                <a:gd name="T66" fmla="*/ 84 w 92"/>
                <a:gd name="T67" fmla="*/ 26 h 104"/>
                <a:gd name="T68" fmla="*/ 86 w 92"/>
                <a:gd name="T69" fmla="*/ 24 h 104"/>
                <a:gd name="T70" fmla="*/ 88 w 92"/>
                <a:gd name="T71" fmla="*/ 20 h 104"/>
                <a:gd name="T72" fmla="*/ 90 w 92"/>
                <a:gd name="T73" fmla="*/ 16 h 104"/>
                <a:gd name="T74" fmla="*/ 92 w 92"/>
                <a:gd name="T75" fmla="*/ 12 h 104"/>
                <a:gd name="T76" fmla="*/ 92 w 92"/>
                <a:gd name="T77" fmla="*/ 8 h 104"/>
                <a:gd name="T78" fmla="*/ 90 w 92"/>
                <a:gd name="T79" fmla="*/ 6 h 104"/>
                <a:gd name="T80" fmla="*/ 86 w 92"/>
                <a:gd name="T81" fmla="*/ 4 h 104"/>
                <a:gd name="T82" fmla="*/ 82 w 92"/>
                <a:gd name="T83" fmla="*/ 2 h 104"/>
                <a:gd name="T84" fmla="*/ 78 w 92"/>
                <a:gd name="T85" fmla="*/ 0 h 104"/>
                <a:gd name="T86" fmla="*/ 74 w 92"/>
                <a:gd name="T87" fmla="*/ 0 h 104"/>
                <a:gd name="T88" fmla="*/ 70 w 92"/>
                <a:gd name="T89" fmla="*/ 0 h 104"/>
                <a:gd name="T90" fmla="*/ 68 w 92"/>
                <a:gd name="T91" fmla="*/ 2 h 104"/>
                <a:gd name="T92" fmla="*/ 66 w 92"/>
                <a:gd name="T93" fmla="*/ 4 h 104"/>
                <a:gd name="T94" fmla="*/ 64 w 92"/>
                <a:gd name="T95" fmla="*/ 8 h 104"/>
                <a:gd name="T96" fmla="*/ 62 w 92"/>
                <a:gd name="T97" fmla="*/ 10 h 104"/>
                <a:gd name="T98" fmla="*/ 60 w 92"/>
                <a:gd name="T99" fmla="*/ 12 h 104"/>
                <a:gd name="T100" fmla="*/ 60 w 92"/>
                <a:gd name="T101" fmla="*/ 12 h 104"/>
                <a:gd name="T102" fmla="*/ 58 w 92"/>
                <a:gd name="T103" fmla="*/ 26 h 104"/>
                <a:gd name="T104" fmla="*/ 42 w 92"/>
                <a:gd name="T105" fmla="*/ 36 h 104"/>
                <a:gd name="T106" fmla="*/ 32 w 92"/>
                <a:gd name="T107" fmla="*/ 44 h 104"/>
                <a:gd name="T108" fmla="*/ 20 w 92"/>
                <a:gd name="T109" fmla="*/ 62 h 104"/>
                <a:gd name="T110" fmla="*/ 14 w 92"/>
                <a:gd name="T111" fmla="*/ 72 h 104"/>
                <a:gd name="T112" fmla="*/ 14 w 92"/>
                <a:gd name="T113" fmla="*/ 72 h 104"/>
                <a:gd name="T114" fmla="*/ 12 w 92"/>
                <a:gd name="T115" fmla="*/ 72 h 104"/>
                <a:gd name="T116" fmla="*/ 8 w 92"/>
                <a:gd name="T117" fmla="*/ 72 h 104"/>
                <a:gd name="T118" fmla="*/ 6 w 92"/>
                <a:gd name="T119" fmla="*/ 76 h 104"/>
                <a:gd name="T120" fmla="*/ 4 w 92"/>
                <a:gd name="T121" fmla="*/ 8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104">
                  <a:moveTo>
                    <a:pt x="4" y="80"/>
                  </a:moveTo>
                  <a:lnTo>
                    <a:pt x="4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4" y="96"/>
                  </a:lnTo>
                  <a:lnTo>
                    <a:pt x="10" y="98"/>
                  </a:lnTo>
                  <a:lnTo>
                    <a:pt x="16" y="100"/>
                  </a:lnTo>
                  <a:lnTo>
                    <a:pt x="22" y="102"/>
                  </a:lnTo>
                  <a:lnTo>
                    <a:pt x="28" y="104"/>
                  </a:lnTo>
                  <a:lnTo>
                    <a:pt x="34" y="104"/>
                  </a:lnTo>
                  <a:lnTo>
                    <a:pt x="36" y="104"/>
                  </a:lnTo>
                  <a:lnTo>
                    <a:pt x="40" y="102"/>
                  </a:lnTo>
                  <a:lnTo>
                    <a:pt x="44" y="98"/>
                  </a:lnTo>
                  <a:lnTo>
                    <a:pt x="48" y="94"/>
                  </a:lnTo>
                  <a:lnTo>
                    <a:pt x="50" y="90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2" y="78"/>
                  </a:lnTo>
                  <a:lnTo>
                    <a:pt x="50" y="74"/>
                  </a:lnTo>
                  <a:lnTo>
                    <a:pt x="52" y="70"/>
                  </a:lnTo>
                  <a:lnTo>
                    <a:pt x="54" y="66"/>
                  </a:lnTo>
                  <a:lnTo>
                    <a:pt x="58" y="64"/>
                  </a:lnTo>
                  <a:lnTo>
                    <a:pt x="62" y="60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2" y="46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6" y="24"/>
                  </a:lnTo>
                  <a:lnTo>
                    <a:pt x="88" y="20"/>
                  </a:lnTo>
                  <a:lnTo>
                    <a:pt x="90" y="16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0" y="6"/>
                  </a:lnTo>
                  <a:lnTo>
                    <a:pt x="86" y="4"/>
                  </a:lnTo>
                  <a:lnTo>
                    <a:pt x="82" y="2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4" y="8"/>
                  </a:lnTo>
                  <a:lnTo>
                    <a:pt x="62" y="10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8" y="26"/>
                  </a:lnTo>
                  <a:lnTo>
                    <a:pt x="42" y="36"/>
                  </a:lnTo>
                  <a:lnTo>
                    <a:pt x="32" y="44"/>
                  </a:lnTo>
                  <a:lnTo>
                    <a:pt x="20" y="6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6" y="76"/>
                  </a:lnTo>
                  <a:lnTo>
                    <a:pt x="4" y="8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312"/>
            <p:cNvSpPr>
              <a:spLocks/>
            </p:cNvSpPr>
            <p:nvPr/>
          </p:nvSpPr>
          <p:spPr bwMode="gray">
            <a:xfrm>
              <a:off x="2363" y="2868"/>
              <a:ext cx="36" cy="96"/>
            </a:xfrm>
            <a:custGeom>
              <a:avLst/>
              <a:gdLst>
                <a:gd name="T0" fmla="*/ 20 w 36"/>
                <a:gd name="T1" fmla="*/ 0 h 96"/>
                <a:gd name="T2" fmla="*/ 20 w 36"/>
                <a:gd name="T3" fmla="*/ 0 h 96"/>
                <a:gd name="T4" fmla="*/ 16 w 36"/>
                <a:gd name="T5" fmla="*/ 0 h 96"/>
                <a:gd name="T6" fmla="*/ 12 w 36"/>
                <a:gd name="T7" fmla="*/ 0 h 96"/>
                <a:gd name="T8" fmla="*/ 8 w 36"/>
                <a:gd name="T9" fmla="*/ 2 h 96"/>
                <a:gd name="T10" fmla="*/ 4 w 36"/>
                <a:gd name="T11" fmla="*/ 4 h 96"/>
                <a:gd name="T12" fmla="*/ 2 w 36"/>
                <a:gd name="T13" fmla="*/ 8 h 96"/>
                <a:gd name="T14" fmla="*/ 2 w 36"/>
                <a:gd name="T15" fmla="*/ 12 h 96"/>
                <a:gd name="T16" fmla="*/ 0 w 36"/>
                <a:gd name="T17" fmla="*/ 26 h 96"/>
                <a:gd name="T18" fmla="*/ 0 w 36"/>
                <a:gd name="T19" fmla="*/ 40 h 96"/>
                <a:gd name="T20" fmla="*/ 2 w 36"/>
                <a:gd name="T21" fmla="*/ 48 h 96"/>
                <a:gd name="T22" fmla="*/ 2 w 36"/>
                <a:gd name="T23" fmla="*/ 52 h 96"/>
                <a:gd name="T24" fmla="*/ 4 w 36"/>
                <a:gd name="T25" fmla="*/ 54 h 96"/>
                <a:gd name="T26" fmla="*/ 4 w 36"/>
                <a:gd name="T27" fmla="*/ 54 h 96"/>
                <a:gd name="T28" fmla="*/ 4 w 36"/>
                <a:gd name="T29" fmla="*/ 54 h 96"/>
                <a:gd name="T30" fmla="*/ 4 w 36"/>
                <a:gd name="T31" fmla="*/ 56 h 96"/>
                <a:gd name="T32" fmla="*/ 2 w 36"/>
                <a:gd name="T33" fmla="*/ 58 h 96"/>
                <a:gd name="T34" fmla="*/ 2 w 36"/>
                <a:gd name="T35" fmla="*/ 60 h 96"/>
                <a:gd name="T36" fmla="*/ 0 w 36"/>
                <a:gd name="T37" fmla="*/ 64 h 96"/>
                <a:gd name="T38" fmla="*/ 0 w 36"/>
                <a:gd name="T39" fmla="*/ 66 h 96"/>
                <a:gd name="T40" fmla="*/ 2 w 36"/>
                <a:gd name="T41" fmla="*/ 70 h 96"/>
                <a:gd name="T42" fmla="*/ 4 w 36"/>
                <a:gd name="T43" fmla="*/ 76 h 96"/>
                <a:gd name="T44" fmla="*/ 6 w 36"/>
                <a:gd name="T45" fmla="*/ 82 h 96"/>
                <a:gd name="T46" fmla="*/ 10 w 36"/>
                <a:gd name="T47" fmla="*/ 88 h 96"/>
                <a:gd name="T48" fmla="*/ 12 w 36"/>
                <a:gd name="T49" fmla="*/ 92 h 96"/>
                <a:gd name="T50" fmla="*/ 14 w 36"/>
                <a:gd name="T51" fmla="*/ 94 h 96"/>
                <a:gd name="T52" fmla="*/ 16 w 36"/>
                <a:gd name="T53" fmla="*/ 96 h 96"/>
                <a:gd name="T54" fmla="*/ 18 w 36"/>
                <a:gd name="T55" fmla="*/ 94 h 96"/>
                <a:gd name="T56" fmla="*/ 22 w 36"/>
                <a:gd name="T57" fmla="*/ 90 h 96"/>
                <a:gd name="T58" fmla="*/ 24 w 36"/>
                <a:gd name="T59" fmla="*/ 88 h 96"/>
                <a:gd name="T60" fmla="*/ 24 w 36"/>
                <a:gd name="T61" fmla="*/ 84 h 96"/>
                <a:gd name="T62" fmla="*/ 24 w 36"/>
                <a:gd name="T63" fmla="*/ 78 h 96"/>
                <a:gd name="T64" fmla="*/ 24 w 36"/>
                <a:gd name="T65" fmla="*/ 72 h 96"/>
                <a:gd name="T66" fmla="*/ 24 w 36"/>
                <a:gd name="T67" fmla="*/ 66 h 96"/>
                <a:gd name="T68" fmla="*/ 24 w 36"/>
                <a:gd name="T69" fmla="*/ 60 h 96"/>
                <a:gd name="T70" fmla="*/ 24 w 36"/>
                <a:gd name="T71" fmla="*/ 56 h 96"/>
                <a:gd name="T72" fmla="*/ 24 w 36"/>
                <a:gd name="T73" fmla="*/ 56 h 96"/>
                <a:gd name="T74" fmla="*/ 30 w 36"/>
                <a:gd name="T75" fmla="*/ 42 h 96"/>
                <a:gd name="T76" fmla="*/ 30 w 36"/>
                <a:gd name="T77" fmla="*/ 40 h 96"/>
                <a:gd name="T78" fmla="*/ 30 w 36"/>
                <a:gd name="T79" fmla="*/ 36 h 96"/>
                <a:gd name="T80" fmla="*/ 30 w 36"/>
                <a:gd name="T81" fmla="*/ 32 h 96"/>
                <a:gd name="T82" fmla="*/ 30 w 36"/>
                <a:gd name="T83" fmla="*/ 28 h 96"/>
                <a:gd name="T84" fmla="*/ 32 w 36"/>
                <a:gd name="T85" fmla="*/ 24 h 96"/>
                <a:gd name="T86" fmla="*/ 32 w 36"/>
                <a:gd name="T87" fmla="*/ 24 h 96"/>
                <a:gd name="T88" fmla="*/ 34 w 36"/>
                <a:gd name="T89" fmla="*/ 22 h 96"/>
                <a:gd name="T90" fmla="*/ 34 w 36"/>
                <a:gd name="T91" fmla="*/ 20 h 96"/>
                <a:gd name="T92" fmla="*/ 34 w 36"/>
                <a:gd name="T93" fmla="*/ 16 h 96"/>
                <a:gd name="T94" fmla="*/ 34 w 36"/>
                <a:gd name="T95" fmla="*/ 10 h 96"/>
                <a:gd name="T96" fmla="*/ 34 w 36"/>
                <a:gd name="T97" fmla="*/ 6 h 96"/>
                <a:gd name="T98" fmla="*/ 34 w 36"/>
                <a:gd name="T99" fmla="*/ 2 h 96"/>
                <a:gd name="T100" fmla="*/ 36 w 36"/>
                <a:gd name="T101" fmla="*/ 0 h 96"/>
                <a:gd name="T102" fmla="*/ 34 w 36"/>
                <a:gd name="T103" fmla="*/ 0 h 96"/>
                <a:gd name="T104" fmla="*/ 32 w 36"/>
                <a:gd name="T105" fmla="*/ 0 h 96"/>
                <a:gd name="T106" fmla="*/ 28 w 36"/>
                <a:gd name="T107" fmla="*/ 2 h 96"/>
                <a:gd name="T108" fmla="*/ 24 w 36"/>
                <a:gd name="T109" fmla="*/ 2 h 96"/>
                <a:gd name="T110" fmla="*/ 20 w 36"/>
                <a:gd name="T11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" h="96">
                  <a:moveTo>
                    <a:pt x="20" y="0"/>
                  </a:move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4" y="76"/>
                  </a:lnTo>
                  <a:lnTo>
                    <a:pt x="6" y="82"/>
                  </a:lnTo>
                  <a:lnTo>
                    <a:pt x="10" y="88"/>
                  </a:lnTo>
                  <a:lnTo>
                    <a:pt x="12" y="92"/>
                  </a:lnTo>
                  <a:lnTo>
                    <a:pt x="14" y="94"/>
                  </a:lnTo>
                  <a:lnTo>
                    <a:pt x="16" y="96"/>
                  </a:lnTo>
                  <a:lnTo>
                    <a:pt x="18" y="94"/>
                  </a:lnTo>
                  <a:lnTo>
                    <a:pt x="22" y="90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0" y="28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34" y="6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3" name="Freeform 313"/>
            <p:cNvSpPr>
              <a:spLocks/>
            </p:cNvSpPr>
            <p:nvPr/>
          </p:nvSpPr>
          <p:spPr bwMode="gray">
            <a:xfrm>
              <a:off x="2331" y="2968"/>
              <a:ext cx="32" cy="34"/>
            </a:xfrm>
            <a:custGeom>
              <a:avLst/>
              <a:gdLst>
                <a:gd name="T0" fmla="*/ 2 w 32"/>
                <a:gd name="T1" fmla="*/ 28 h 34"/>
                <a:gd name="T2" fmla="*/ 2 w 32"/>
                <a:gd name="T3" fmla="*/ 28 h 34"/>
                <a:gd name="T4" fmla="*/ 0 w 32"/>
                <a:gd name="T5" fmla="*/ 30 h 34"/>
                <a:gd name="T6" fmla="*/ 0 w 32"/>
                <a:gd name="T7" fmla="*/ 30 h 34"/>
                <a:gd name="T8" fmla="*/ 2 w 32"/>
                <a:gd name="T9" fmla="*/ 32 h 34"/>
                <a:gd name="T10" fmla="*/ 4 w 32"/>
                <a:gd name="T11" fmla="*/ 34 h 34"/>
                <a:gd name="T12" fmla="*/ 6 w 32"/>
                <a:gd name="T13" fmla="*/ 32 h 34"/>
                <a:gd name="T14" fmla="*/ 10 w 32"/>
                <a:gd name="T15" fmla="*/ 32 h 34"/>
                <a:gd name="T16" fmla="*/ 12 w 32"/>
                <a:gd name="T17" fmla="*/ 30 h 34"/>
                <a:gd name="T18" fmla="*/ 16 w 32"/>
                <a:gd name="T19" fmla="*/ 26 h 34"/>
                <a:gd name="T20" fmla="*/ 20 w 32"/>
                <a:gd name="T21" fmla="*/ 24 h 34"/>
                <a:gd name="T22" fmla="*/ 22 w 32"/>
                <a:gd name="T23" fmla="*/ 22 h 34"/>
                <a:gd name="T24" fmla="*/ 22 w 32"/>
                <a:gd name="T25" fmla="*/ 22 h 34"/>
                <a:gd name="T26" fmla="*/ 22 w 32"/>
                <a:gd name="T27" fmla="*/ 22 h 34"/>
                <a:gd name="T28" fmla="*/ 24 w 32"/>
                <a:gd name="T29" fmla="*/ 20 h 34"/>
                <a:gd name="T30" fmla="*/ 26 w 32"/>
                <a:gd name="T31" fmla="*/ 16 h 34"/>
                <a:gd name="T32" fmla="*/ 28 w 32"/>
                <a:gd name="T33" fmla="*/ 12 h 34"/>
                <a:gd name="T34" fmla="*/ 30 w 32"/>
                <a:gd name="T35" fmla="*/ 10 h 34"/>
                <a:gd name="T36" fmla="*/ 32 w 32"/>
                <a:gd name="T37" fmla="*/ 6 h 34"/>
                <a:gd name="T38" fmla="*/ 32 w 32"/>
                <a:gd name="T39" fmla="*/ 4 h 34"/>
                <a:gd name="T40" fmla="*/ 32 w 32"/>
                <a:gd name="T41" fmla="*/ 4 h 34"/>
                <a:gd name="T42" fmla="*/ 32 w 32"/>
                <a:gd name="T43" fmla="*/ 2 h 34"/>
                <a:gd name="T44" fmla="*/ 30 w 32"/>
                <a:gd name="T45" fmla="*/ 0 h 34"/>
                <a:gd name="T46" fmla="*/ 28 w 32"/>
                <a:gd name="T47" fmla="*/ 0 h 34"/>
                <a:gd name="T48" fmla="*/ 26 w 32"/>
                <a:gd name="T49" fmla="*/ 0 h 34"/>
                <a:gd name="T50" fmla="*/ 22 w 32"/>
                <a:gd name="T51" fmla="*/ 2 h 34"/>
                <a:gd name="T52" fmla="*/ 20 w 32"/>
                <a:gd name="T53" fmla="*/ 6 h 34"/>
                <a:gd name="T54" fmla="*/ 16 w 32"/>
                <a:gd name="T55" fmla="*/ 10 h 34"/>
                <a:gd name="T56" fmla="*/ 12 w 32"/>
                <a:gd name="T57" fmla="*/ 14 h 34"/>
                <a:gd name="T58" fmla="*/ 8 w 32"/>
                <a:gd name="T59" fmla="*/ 20 h 34"/>
                <a:gd name="T60" fmla="*/ 4 w 32"/>
                <a:gd name="T61" fmla="*/ 24 h 34"/>
                <a:gd name="T62" fmla="*/ 2 w 32"/>
                <a:gd name="T63" fmla="*/ 26 h 34"/>
                <a:gd name="T64" fmla="*/ 2 w 32"/>
                <a:gd name="T65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4">
                  <a:moveTo>
                    <a:pt x="2" y="28"/>
                  </a:moveTo>
                  <a:lnTo>
                    <a:pt x="2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0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6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2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4" name="Freeform 314"/>
            <p:cNvSpPr>
              <a:spLocks/>
            </p:cNvSpPr>
            <p:nvPr/>
          </p:nvSpPr>
          <p:spPr bwMode="gray">
            <a:xfrm>
              <a:off x="2391" y="2992"/>
              <a:ext cx="60" cy="46"/>
            </a:xfrm>
            <a:custGeom>
              <a:avLst/>
              <a:gdLst>
                <a:gd name="T0" fmla="*/ 42 w 60"/>
                <a:gd name="T1" fmla="*/ 2 h 46"/>
                <a:gd name="T2" fmla="*/ 30 w 60"/>
                <a:gd name="T3" fmla="*/ 8 h 46"/>
                <a:gd name="T4" fmla="*/ 20 w 60"/>
                <a:gd name="T5" fmla="*/ 10 h 46"/>
                <a:gd name="T6" fmla="*/ 6 w 60"/>
                <a:gd name="T7" fmla="*/ 16 h 46"/>
                <a:gd name="T8" fmla="*/ 6 w 60"/>
                <a:gd name="T9" fmla="*/ 18 h 46"/>
                <a:gd name="T10" fmla="*/ 4 w 60"/>
                <a:gd name="T11" fmla="*/ 20 h 46"/>
                <a:gd name="T12" fmla="*/ 2 w 60"/>
                <a:gd name="T13" fmla="*/ 22 h 46"/>
                <a:gd name="T14" fmla="*/ 2 w 60"/>
                <a:gd name="T15" fmla="*/ 26 h 46"/>
                <a:gd name="T16" fmla="*/ 0 w 60"/>
                <a:gd name="T17" fmla="*/ 30 h 46"/>
                <a:gd name="T18" fmla="*/ 0 w 60"/>
                <a:gd name="T19" fmla="*/ 32 h 46"/>
                <a:gd name="T20" fmla="*/ 0 w 60"/>
                <a:gd name="T21" fmla="*/ 34 h 46"/>
                <a:gd name="T22" fmla="*/ 2 w 60"/>
                <a:gd name="T23" fmla="*/ 36 h 46"/>
                <a:gd name="T24" fmla="*/ 8 w 60"/>
                <a:gd name="T25" fmla="*/ 34 h 46"/>
                <a:gd name="T26" fmla="*/ 12 w 60"/>
                <a:gd name="T27" fmla="*/ 34 h 46"/>
                <a:gd name="T28" fmla="*/ 16 w 60"/>
                <a:gd name="T29" fmla="*/ 32 h 46"/>
                <a:gd name="T30" fmla="*/ 20 w 60"/>
                <a:gd name="T31" fmla="*/ 32 h 46"/>
                <a:gd name="T32" fmla="*/ 20 w 60"/>
                <a:gd name="T33" fmla="*/ 32 h 46"/>
                <a:gd name="T34" fmla="*/ 20 w 60"/>
                <a:gd name="T35" fmla="*/ 32 h 46"/>
                <a:gd name="T36" fmla="*/ 20 w 60"/>
                <a:gd name="T37" fmla="*/ 34 h 46"/>
                <a:gd name="T38" fmla="*/ 20 w 60"/>
                <a:gd name="T39" fmla="*/ 38 h 46"/>
                <a:gd name="T40" fmla="*/ 22 w 60"/>
                <a:gd name="T41" fmla="*/ 40 h 46"/>
                <a:gd name="T42" fmla="*/ 24 w 60"/>
                <a:gd name="T43" fmla="*/ 42 h 46"/>
                <a:gd name="T44" fmla="*/ 26 w 60"/>
                <a:gd name="T45" fmla="*/ 44 h 46"/>
                <a:gd name="T46" fmla="*/ 30 w 60"/>
                <a:gd name="T47" fmla="*/ 44 h 46"/>
                <a:gd name="T48" fmla="*/ 32 w 60"/>
                <a:gd name="T49" fmla="*/ 46 h 46"/>
                <a:gd name="T50" fmla="*/ 36 w 60"/>
                <a:gd name="T51" fmla="*/ 46 h 46"/>
                <a:gd name="T52" fmla="*/ 40 w 60"/>
                <a:gd name="T53" fmla="*/ 46 h 46"/>
                <a:gd name="T54" fmla="*/ 42 w 60"/>
                <a:gd name="T55" fmla="*/ 46 h 46"/>
                <a:gd name="T56" fmla="*/ 44 w 60"/>
                <a:gd name="T57" fmla="*/ 42 h 46"/>
                <a:gd name="T58" fmla="*/ 44 w 60"/>
                <a:gd name="T59" fmla="*/ 38 h 46"/>
                <a:gd name="T60" fmla="*/ 44 w 60"/>
                <a:gd name="T61" fmla="*/ 34 h 46"/>
                <a:gd name="T62" fmla="*/ 42 w 60"/>
                <a:gd name="T63" fmla="*/ 32 h 46"/>
                <a:gd name="T64" fmla="*/ 42 w 60"/>
                <a:gd name="T65" fmla="*/ 30 h 46"/>
                <a:gd name="T66" fmla="*/ 44 w 60"/>
                <a:gd name="T67" fmla="*/ 28 h 46"/>
                <a:gd name="T68" fmla="*/ 46 w 60"/>
                <a:gd name="T69" fmla="*/ 28 h 46"/>
                <a:gd name="T70" fmla="*/ 48 w 60"/>
                <a:gd name="T71" fmla="*/ 30 h 46"/>
                <a:gd name="T72" fmla="*/ 50 w 60"/>
                <a:gd name="T73" fmla="*/ 32 h 46"/>
                <a:gd name="T74" fmla="*/ 52 w 60"/>
                <a:gd name="T75" fmla="*/ 34 h 46"/>
                <a:gd name="T76" fmla="*/ 54 w 60"/>
                <a:gd name="T77" fmla="*/ 36 h 46"/>
                <a:gd name="T78" fmla="*/ 56 w 60"/>
                <a:gd name="T79" fmla="*/ 34 h 46"/>
                <a:gd name="T80" fmla="*/ 58 w 60"/>
                <a:gd name="T81" fmla="*/ 30 h 46"/>
                <a:gd name="T82" fmla="*/ 60 w 60"/>
                <a:gd name="T83" fmla="*/ 24 h 46"/>
                <a:gd name="T84" fmla="*/ 60 w 60"/>
                <a:gd name="T85" fmla="*/ 20 h 46"/>
                <a:gd name="T86" fmla="*/ 60 w 60"/>
                <a:gd name="T87" fmla="*/ 16 h 46"/>
                <a:gd name="T88" fmla="*/ 58 w 60"/>
                <a:gd name="T89" fmla="*/ 12 h 46"/>
                <a:gd name="T90" fmla="*/ 56 w 60"/>
                <a:gd name="T91" fmla="*/ 8 h 46"/>
                <a:gd name="T92" fmla="*/ 52 w 60"/>
                <a:gd name="T93" fmla="*/ 4 h 46"/>
                <a:gd name="T94" fmla="*/ 48 w 60"/>
                <a:gd name="T95" fmla="*/ 2 h 46"/>
                <a:gd name="T96" fmla="*/ 46 w 60"/>
                <a:gd name="T97" fmla="*/ 0 h 46"/>
                <a:gd name="T98" fmla="*/ 42 w 60"/>
                <a:gd name="T9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46">
                  <a:moveTo>
                    <a:pt x="42" y="2"/>
                  </a:moveTo>
                  <a:lnTo>
                    <a:pt x="30" y="8"/>
                  </a:lnTo>
                  <a:lnTo>
                    <a:pt x="20" y="10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4" y="42"/>
                  </a:lnTo>
                  <a:lnTo>
                    <a:pt x="26" y="44"/>
                  </a:lnTo>
                  <a:lnTo>
                    <a:pt x="30" y="44"/>
                  </a:lnTo>
                  <a:lnTo>
                    <a:pt x="32" y="46"/>
                  </a:lnTo>
                  <a:lnTo>
                    <a:pt x="36" y="46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50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8" y="30"/>
                  </a:lnTo>
                  <a:lnTo>
                    <a:pt x="60" y="24"/>
                  </a:lnTo>
                  <a:lnTo>
                    <a:pt x="60" y="20"/>
                  </a:lnTo>
                  <a:lnTo>
                    <a:pt x="60" y="16"/>
                  </a:lnTo>
                  <a:lnTo>
                    <a:pt x="58" y="12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2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5" name="Freeform 315"/>
            <p:cNvSpPr>
              <a:spLocks/>
            </p:cNvSpPr>
            <p:nvPr/>
          </p:nvSpPr>
          <p:spPr bwMode="gray">
            <a:xfrm>
              <a:off x="2249" y="3020"/>
              <a:ext cx="108" cy="96"/>
            </a:xfrm>
            <a:custGeom>
              <a:avLst/>
              <a:gdLst>
                <a:gd name="T0" fmla="*/ 70 w 108"/>
                <a:gd name="T1" fmla="*/ 46 h 96"/>
                <a:gd name="T2" fmla="*/ 90 w 108"/>
                <a:gd name="T3" fmla="*/ 46 h 96"/>
                <a:gd name="T4" fmla="*/ 100 w 108"/>
                <a:gd name="T5" fmla="*/ 44 h 96"/>
                <a:gd name="T6" fmla="*/ 86 w 108"/>
                <a:gd name="T7" fmla="*/ 38 h 96"/>
                <a:gd name="T8" fmla="*/ 108 w 108"/>
                <a:gd name="T9" fmla="*/ 30 h 96"/>
                <a:gd name="T10" fmla="*/ 108 w 108"/>
                <a:gd name="T11" fmla="*/ 26 h 96"/>
                <a:gd name="T12" fmla="*/ 104 w 108"/>
                <a:gd name="T13" fmla="*/ 22 h 96"/>
                <a:gd name="T14" fmla="*/ 98 w 108"/>
                <a:gd name="T15" fmla="*/ 16 h 96"/>
                <a:gd name="T16" fmla="*/ 92 w 108"/>
                <a:gd name="T17" fmla="*/ 10 h 96"/>
                <a:gd name="T18" fmla="*/ 90 w 108"/>
                <a:gd name="T19" fmla="*/ 6 h 96"/>
                <a:gd name="T20" fmla="*/ 88 w 108"/>
                <a:gd name="T21" fmla="*/ 4 h 96"/>
                <a:gd name="T22" fmla="*/ 84 w 108"/>
                <a:gd name="T23" fmla="*/ 0 h 96"/>
                <a:gd name="T24" fmla="*/ 78 w 108"/>
                <a:gd name="T25" fmla="*/ 2 h 96"/>
                <a:gd name="T26" fmla="*/ 72 w 108"/>
                <a:gd name="T27" fmla="*/ 4 h 96"/>
                <a:gd name="T28" fmla="*/ 66 w 108"/>
                <a:gd name="T29" fmla="*/ 10 h 96"/>
                <a:gd name="T30" fmla="*/ 58 w 108"/>
                <a:gd name="T31" fmla="*/ 14 h 96"/>
                <a:gd name="T32" fmla="*/ 48 w 108"/>
                <a:gd name="T33" fmla="*/ 38 h 96"/>
                <a:gd name="T34" fmla="*/ 42 w 108"/>
                <a:gd name="T35" fmla="*/ 40 h 96"/>
                <a:gd name="T36" fmla="*/ 36 w 108"/>
                <a:gd name="T37" fmla="*/ 46 h 96"/>
                <a:gd name="T38" fmla="*/ 30 w 108"/>
                <a:gd name="T39" fmla="*/ 48 h 96"/>
                <a:gd name="T40" fmla="*/ 24 w 108"/>
                <a:gd name="T41" fmla="*/ 54 h 96"/>
                <a:gd name="T42" fmla="*/ 18 w 108"/>
                <a:gd name="T43" fmla="*/ 60 h 96"/>
                <a:gd name="T44" fmla="*/ 16 w 108"/>
                <a:gd name="T45" fmla="*/ 64 h 96"/>
                <a:gd name="T46" fmla="*/ 0 w 108"/>
                <a:gd name="T47" fmla="*/ 88 h 96"/>
                <a:gd name="T48" fmla="*/ 2 w 108"/>
                <a:gd name="T49" fmla="*/ 90 h 96"/>
                <a:gd name="T50" fmla="*/ 10 w 108"/>
                <a:gd name="T51" fmla="*/ 94 h 96"/>
                <a:gd name="T52" fmla="*/ 16 w 108"/>
                <a:gd name="T53" fmla="*/ 96 h 96"/>
                <a:gd name="T54" fmla="*/ 22 w 108"/>
                <a:gd name="T55" fmla="*/ 90 h 96"/>
                <a:gd name="T56" fmla="*/ 24 w 108"/>
                <a:gd name="T57" fmla="*/ 86 h 96"/>
                <a:gd name="T58" fmla="*/ 28 w 108"/>
                <a:gd name="T59" fmla="*/ 82 h 96"/>
                <a:gd name="T60" fmla="*/ 32 w 108"/>
                <a:gd name="T61" fmla="*/ 80 h 96"/>
                <a:gd name="T62" fmla="*/ 46 w 108"/>
                <a:gd name="T63" fmla="*/ 74 h 96"/>
                <a:gd name="T64" fmla="*/ 62 w 108"/>
                <a:gd name="T65" fmla="*/ 5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96">
                  <a:moveTo>
                    <a:pt x="62" y="56"/>
                  </a:moveTo>
                  <a:lnTo>
                    <a:pt x="70" y="46"/>
                  </a:lnTo>
                  <a:lnTo>
                    <a:pt x="84" y="46"/>
                  </a:lnTo>
                  <a:lnTo>
                    <a:pt x="90" y="46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2" y="42"/>
                  </a:lnTo>
                  <a:lnTo>
                    <a:pt x="86" y="38"/>
                  </a:lnTo>
                  <a:lnTo>
                    <a:pt x="108" y="32"/>
                  </a:lnTo>
                  <a:lnTo>
                    <a:pt x="108" y="30"/>
                  </a:lnTo>
                  <a:lnTo>
                    <a:pt x="108" y="28"/>
                  </a:lnTo>
                  <a:lnTo>
                    <a:pt x="108" y="26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20"/>
                  </a:lnTo>
                  <a:lnTo>
                    <a:pt x="98" y="16"/>
                  </a:lnTo>
                  <a:lnTo>
                    <a:pt x="96" y="14"/>
                  </a:lnTo>
                  <a:lnTo>
                    <a:pt x="92" y="10"/>
                  </a:lnTo>
                  <a:lnTo>
                    <a:pt x="90" y="8"/>
                  </a:lnTo>
                  <a:lnTo>
                    <a:pt x="90" y="6"/>
                  </a:lnTo>
                  <a:lnTo>
                    <a:pt x="88" y="6"/>
                  </a:lnTo>
                  <a:lnTo>
                    <a:pt x="88" y="4"/>
                  </a:lnTo>
                  <a:lnTo>
                    <a:pt x="86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0" y="6"/>
                  </a:lnTo>
                  <a:lnTo>
                    <a:pt x="66" y="10"/>
                  </a:lnTo>
                  <a:lnTo>
                    <a:pt x="62" y="12"/>
                  </a:lnTo>
                  <a:lnTo>
                    <a:pt x="58" y="14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2" y="40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6" y="52"/>
                  </a:lnTo>
                  <a:lnTo>
                    <a:pt x="24" y="54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8" y="84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6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6"/>
                  </a:lnTo>
                  <a:lnTo>
                    <a:pt x="18" y="94"/>
                  </a:lnTo>
                  <a:lnTo>
                    <a:pt x="22" y="90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84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32" y="80"/>
                  </a:lnTo>
                  <a:lnTo>
                    <a:pt x="38" y="78"/>
                  </a:lnTo>
                  <a:lnTo>
                    <a:pt x="46" y="74"/>
                  </a:lnTo>
                  <a:lnTo>
                    <a:pt x="54" y="70"/>
                  </a:lnTo>
                  <a:lnTo>
                    <a:pt x="62" y="5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6" name="Freeform 316"/>
            <p:cNvSpPr>
              <a:spLocks/>
            </p:cNvSpPr>
            <p:nvPr/>
          </p:nvSpPr>
          <p:spPr bwMode="gray">
            <a:xfrm>
              <a:off x="2229" y="3062"/>
              <a:ext cx="120" cy="110"/>
            </a:xfrm>
            <a:custGeom>
              <a:avLst/>
              <a:gdLst>
                <a:gd name="T0" fmla="*/ 102 w 120"/>
                <a:gd name="T1" fmla="*/ 32 h 110"/>
                <a:gd name="T2" fmla="*/ 104 w 120"/>
                <a:gd name="T3" fmla="*/ 34 h 110"/>
                <a:gd name="T4" fmla="*/ 112 w 120"/>
                <a:gd name="T5" fmla="*/ 36 h 110"/>
                <a:gd name="T6" fmla="*/ 120 w 120"/>
                <a:gd name="T7" fmla="*/ 42 h 110"/>
                <a:gd name="T8" fmla="*/ 116 w 120"/>
                <a:gd name="T9" fmla="*/ 46 h 110"/>
                <a:gd name="T10" fmla="*/ 114 w 120"/>
                <a:gd name="T11" fmla="*/ 48 h 110"/>
                <a:gd name="T12" fmla="*/ 106 w 120"/>
                <a:gd name="T13" fmla="*/ 50 h 110"/>
                <a:gd name="T14" fmla="*/ 102 w 120"/>
                <a:gd name="T15" fmla="*/ 54 h 110"/>
                <a:gd name="T16" fmla="*/ 100 w 120"/>
                <a:gd name="T17" fmla="*/ 56 h 110"/>
                <a:gd name="T18" fmla="*/ 94 w 120"/>
                <a:gd name="T19" fmla="*/ 70 h 110"/>
                <a:gd name="T20" fmla="*/ 88 w 120"/>
                <a:gd name="T21" fmla="*/ 76 h 110"/>
                <a:gd name="T22" fmla="*/ 86 w 120"/>
                <a:gd name="T23" fmla="*/ 80 h 110"/>
                <a:gd name="T24" fmla="*/ 84 w 120"/>
                <a:gd name="T25" fmla="*/ 84 h 110"/>
                <a:gd name="T26" fmla="*/ 82 w 120"/>
                <a:gd name="T27" fmla="*/ 94 h 110"/>
                <a:gd name="T28" fmla="*/ 78 w 120"/>
                <a:gd name="T29" fmla="*/ 102 h 110"/>
                <a:gd name="T30" fmla="*/ 74 w 120"/>
                <a:gd name="T31" fmla="*/ 106 h 110"/>
                <a:gd name="T32" fmla="*/ 66 w 120"/>
                <a:gd name="T33" fmla="*/ 108 h 110"/>
                <a:gd name="T34" fmla="*/ 60 w 120"/>
                <a:gd name="T35" fmla="*/ 100 h 110"/>
                <a:gd name="T36" fmla="*/ 50 w 120"/>
                <a:gd name="T37" fmla="*/ 98 h 110"/>
                <a:gd name="T38" fmla="*/ 46 w 120"/>
                <a:gd name="T39" fmla="*/ 96 h 110"/>
                <a:gd name="T40" fmla="*/ 40 w 120"/>
                <a:gd name="T41" fmla="*/ 96 h 110"/>
                <a:gd name="T42" fmla="*/ 34 w 120"/>
                <a:gd name="T43" fmla="*/ 96 h 110"/>
                <a:gd name="T44" fmla="*/ 26 w 120"/>
                <a:gd name="T45" fmla="*/ 94 h 110"/>
                <a:gd name="T46" fmla="*/ 22 w 120"/>
                <a:gd name="T47" fmla="*/ 90 h 110"/>
                <a:gd name="T48" fmla="*/ 16 w 120"/>
                <a:gd name="T49" fmla="*/ 86 h 110"/>
                <a:gd name="T50" fmla="*/ 6 w 120"/>
                <a:gd name="T51" fmla="*/ 82 h 110"/>
                <a:gd name="T52" fmla="*/ 0 w 120"/>
                <a:gd name="T53" fmla="*/ 78 h 110"/>
                <a:gd name="T54" fmla="*/ 0 w 120"/>
                <a:gd name="T55" fmla="*/ 74 h 110"/>
                <a:gd name="T56" fmla="*/ 4 w 120"/>
                <a:gd name="T57" fmla="*/ 72 h 110"/>
                <a:gd name="T58" fmla="*/ 2 w 120"/>
                <a:gd name="T59" fmla="*/ 60 h 110"/>
                <a:gd name="T60" fmla="*/ 2 w 120"/>
                <a:gd name="T61" fmla="*/ 52 h 110"/>
                <a:gd name="T62" fmla="*/ 6 w 120"/>
                <a:gd name="T63" fmla="*/ 44 h 110"/>
                <a:gd name="T64" fmla="*/ 8 w 120"/>
                <a:gd name="T65" fmla="*/ 42 h 110"/>
                <a:gd name="T66" fmla="*/ 20 w 120"/>
                <a:gd name="T67" fmla="*/ 46 h 110"/>
                <a:gd name="T68" fmla="*/ 22 w 120"/>
                <a:gd name="T69" fmla="*/ 48 h 110"/>
                <a:gd name="T70" fmla="*/ 28 w 120"/>
                <a:gd name="T71" fmla="*/ 52 h 110"/>
                <a:gd name="T72" fmla="*/ 36 w 120"/>
                <a:gd name="T73" fmla="*/ 52 h 110"/>
                <a:gd name="T74" fmla="*/ 44 w 120"/>
                <a:gd name="T75" fmla="*/ 44 h 110"/>
                <a:gd name="T76" fmla="*/ 48 w 120"/>
                <a:gd name="T77" fmla="*/ 42 h 110"/>
                <a:gd name="T78" fmla="*/ 56 w 120"/>
                <a:gd name="T79" fmla="*/ 38 h 110"/>
                <a:gd name="T80" fmla="*/ 62 w 120"/>
                <a:gd name="T81" fmla="*/ 34 h 110"/>
                <a:gd name="T82" fmla="*/ 70 w 120"/>
                <a:gd name="T83" fmla="*/ 30 h 110"/>
                <a:gd name="T84" fmla="*/ 74 w 120"/>
                <a:gd name="T85" fmla="*/ 28 h 110"/>
                <a:gd name="T86" fmla="*/ 90 w 120"/>
                <a:gd name="T87" fmla="*/ 4 h 110"/>
                <a:gd name="T88" fmla="*/ 94 w 120"/>
                <a:gd name="T89" fmla="*/ 4 h 110"/>
                <a:gd name="T90" fmla="*/ 106 w 120"/>
                <a:gd name="T91" fmla="*/ 4 h 110"/>
                <a:gd name="T92" fmla="*/ 116 w 120"/>
                <a:gd name="T93" fmla="*/ 2 h 110"/>
                <a:gd name="T94" fmla="*/ 120 w 120"/>
                <a:gd name="T95" fmla="*/ 2 h 110"/>
                <a:gd name="T96" fmla="*/ 116 w 120"/>
                <a:gd name="T97" fmla="*/ 6 h 110"/>
                <a:gd name="T98" fmla="*/ 108 w 120"/>
                <a:gd name="T99" fmla="*/ 12 h 110"/>
                <a:gd name="T100" fmla="*/ 102 w 120"/>
                <a:gd name="T101" fmla="*/ 2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" h="110">
                  <a:moveTo>
                    <a:pt x="102" y="28"/>
                  </a:moveTo>
                  <a:lnTo>
                    <a:pt x="102" y="32"/>
                  </a:lnTo>
                  <a:lnTo>
                    <a:pt x="102" y="34"/>
                  </a:lnTo>
                  <a:lnTo>
                    <a:pt x="104" y="34"/>
                  </a:lnTo>
                  <a:lnTo>
                    <a:pt x="106" y="34"/>
                  </a:lnTo>
                  <a:lnTo>
                    <a:pt x="112" y="36"/>
                  </a:lnTo>
                  <a:lnTo>
                    <a:pt x="116" y="38"/>
                  </a:lnTo>
                  <a:lnTo>
                    <a:pt x="120" y="42"/>
                  </a:lnTo>
                  <a:lnTo>
                    <a:pt x="118" y="44"/>
                  </a:lnTo>
                  <a:lnTo>
                    <a:pt x="116" y="46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6" y="50"/>
                  </a:lnTo>
                  <a:lnTo>
                    <a:pt x="102" y="52"/>
                  </a:lnTo>
                  <a:lnTo>
                    <a:pt x="102" y="54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98" y="70"/>
                  </a:lnTo>
                  <a:lnTo>
                    <a:pt x="94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2" y="90"/>
                  </a:lnTo>
                  <a:lnTo>
                    <a:pt x="82" y="94"/>
                  </a:lnTo>
                  <a:lnTo>
                    <a:pt x="80" y="98"/>
                  </a:lnTo>
                  <a:lnTo>
                    <a:pt x="78" y="102"/>
                  </a:lnTo>
                  <a:lnTo>
                    <a:pt x="76" y="104"/>
                  </a:lnTo>
                  <a:lnTo>
                    <a:pt x="74" y="106"/>
                  </a:lnTo>
                  <a:lnTo>
                    <a:pt x="70" y="108"/>
                  </a:lnTo>
                  <a:lnTo>
                    <a:pt x="66" y="108"/>
                  </a:lnTo>
                  <a:lnTo>
                    <a:pt x="64" y="110"/>
                  </a:lnTo>
                  <a:lnTo>
                    <a:pt x="60" y="10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0" y="96"/>
                  </a:lnTo>
                  <a:lnTo>
                    <a:pt x="46" y="96"/>
                  </a:lnTo>
                  <a:lnTo>
                    <a:pt x="42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6" y="94"/>
                  </a:lnTo>
                  <a:lnTo>
                    <a:pt x="24" y="92"/>
                  </a:lnTo>
                  <a:lnTo>
                    <a:pt x="22" y="90"/>
                  </a:lnTo>
                  <a:lnTo>
                    <a:pt x="20" y="88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6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28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2" y="48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2" y="54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2"/>
                  </a:lnTo>
                  <a:lnTo>
                    <a:pt x="50" y="38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2" y="34"/>
                  </a:lnTo>
                  <a:lnTo>
                    <a:pt x="66" y="32"/>
                  </a:lnTo>
                  <a:lnTo>
                    <a:pt x="70" y="30"/>
                  </a:lnTo>
                  <a:lnTo>
                    <a:pt x="72" y="28"/>
                  </a:lnTo>
                  <a:lnTo>
                    <a:pt x="74" y="28"/>
                  </a:lnTo>
                  <a:lnTo>
                    <a:pt x="82" y="1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4" y="4"/>
                  </a:lnTo>
                  <a:lnTo>
                    <a:pt x="100" y="4"/>
                  </a:lnTo>
                  <a:lnTo>
                    <a:pt x="106" y="4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0" y="0"/>
                  </a:lnTo>
                  <a:lnTo>
                    <a:pt x="120" y="2"/>
                  </a:lnTo>
                  <a:lnTo>
                    <a:pt x="118" y="4"/>
                  </a:lnTo>
                  <a:lnTo>
                    <a:pt x="116" y="6"/>
                  </a:lnTo>
                  <a:lnTo>
                    <a:pt x="112" y="8"/>
                  </a:lnTo>
                  <a:lnTo>
                    <a:pt x="108" y="12"/>
                  </a:lnTo>
                  <a:lnTo>
                    <a:pt x="102" y="14"/>
                  </a:lnTo>
                  <a:lnTo>
                    <a:pt x="102" y="2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7" name="Freeform 317"/>
            <p:cNvSpPr>
              <a:spLocks/>
            </p:cNvSpPr>
            <p:nvPr/>
          </p:nvSpPr>
          <p:spPr bwMode="gray">
            <a:xfrm>
              <a:off x="2633" y="3146"/>
              <a:ext cx="128" cy="108"/>
            </a:xfrm>
            <a:custGeom>
              <a:avLst/>
              <a:gdLst>
                <a:gd name="T0" fmla="*/ 78 w 128"/>
                <a:gd name="T1" fmla="*/ 40 h 108"/>
                <a:gd name="T2" fmla="*/ 78 w 128"/>
                <a:gd name="T3" fmla="*/ 38 h 108"/>
                <a:gd name="T4" fmla="*/ 76 w 128"/>
                <a:gd name="T5" fmla="*/ 36 h 108"/>
                <a:gd name="T6" fmla="*/ 72 w 128"/>
                <a:gd name="T7" fmla="*/ 36 h 108"/>
                <a:gd name="T8" fmla="*/ 70 w 128"/>
                <a:gd name="T9" fmla="*/ 34 h 108"/>
                <a:gd name="T10" fmla="*/ 68 w 128"/>
                <a:gd name="T11" fmla="*/ 32 h 108"/>
                <a:gd name="T12" fmla="*/ 62 w 128"/>
                <a:gd name="T13" fmla="*/ 28 h 108"/>
                <a:gd name="T14" fmla="*/ 58 w 128"/>
                <a:gd name="T15" fmla="*/ 24 h 108"/>
                <a:gd name="T16" fmla="*/ 52 w 128"/>
                <a:gd name="T17" fmla="*/ 20 h 108"/>
                <a:gd name="T18" fmla="*/ 46 w 128"/>
                <a:gd name="T19" fmla="*/ 16 h 108"/>
                <a:gd name="T20" fmla="*/ 42 w 128"/>
                <a:gd name="T21" fmla="*/ 12 h 108"/>
                <a:gd name="T22" fmla="*/ 40 w 128"/>
                <a:gd name="T23" fmla="*/ 10 h 108"/>
                <a:gd name="T24" fmla="*/ 38 w 128"/>
                <a:gd name="T25" fmla="*/ 10 h 108"/>
                <a:gd name="T26" fmla="*/ 34 w 128"/>
                <a:gd name="T27" fmla="*/ 10 h 108"/>
                <a:gd name="T28" fmla="*/ 26 w 128"/>
                <a:gd name="T29" fmla="*/ 8 h 108"/>
                <a:gd name="T30" fmla="*/ 14 w 128"/>
                <a:gd name="T31" fmla="*/ 4 h 108"/>
                <a:gd name="T32" fmla="*/ 4 w 128"/>
                <a:gd name="T33" fmla="*/ 0 h 108"/>
                <a:gd name="T34" fmla="*/ 0 w 128"/>
                <a:gd name="T35" fmla="*/ 80 h 108"/>
                <a:gd name="T36" fmla="*/ 12 w 128"/>
                <a:gd name="T37" fmla="*/ 86 h 108"/>
                <a:gd name="T38" fmla="*/ 28 w 128"/>
                <a:gd name="T39" fmla="*/ 80 h 108"/>
                <a:gd name="T40" fmla="*/ 28 w 128"/>
                <a:gd name="T41" fmla="*/ 78 h 108"/>
                <a:gd name="T42" fmla="*/ 28 w 128"/>
                <a:gd name="T43" fmla="*/ 76 h 108"/>
                <a:gd name="T44" fmla="*/ 30 w 128"/>
                <a:gd name="T45" fmla="*/ 74 h 108"/>
                <a:gd name="T46" fmla="*/ 34 w 128"/>
                <a:gd name="T47" fmla="*/ 72 h 108"/>
                <a:gd name="T48" fmla="*/ 38 w 128"/>
                <a:gd name="T49" fmla="*/ 68 h 108"/>
                <a:gd name="T50" fmla="*/ 42 w 128"/>
                <a:gd name="T51" fmla="*/ 68 h 108"/>
                <a:gd name="T52" fmla="*/ 46 w 128"/>
                <a:gd name="T53" fmla="*/ 66 h 108"/>
                <a:gd name="T54" fmla="*/ 52 w 128"/>
                <a:gd name="T55" fmla="*/ 68 h 108"/>
                <a:gd name="T56" fmla="*/ 76 w 128"/>
                <a:gd name="T57" fmla="*/ 82 h 108"/>
                <a:gd name="T58" fmla="*/ 86 w 128"/>
                <a:gd name="T59" fmla="*/ 94 h 108"/>
                <a:gd name="T60" fmla="*/ 104 w 128"/>
                <a:gd name="T61" fmla="*/ 102 h 108"/>
                <a:gd name="T62" fmla="*/ 126 w 128"/>
                <a:gd name="T63" fmla="*/ 108 h 108"/>
                <a:gd name="T64" fmla="*/ 128 w 128"/>
                <a:gd name="T65" fmla="*/ 108 h 108"/>
                <a:gd name="T66" fmla="*/ 128 w 128"/>
                <a:gd name="T67" fmla="*/ 106 h 108"/>
                <a:gd name="T68" fmla="*/ 128 w 128"/>
                <a:gd name="T69" fmla="*/ 104 h 108"/>
                <a:gd name="T70" fmla="*/ 128 w 128"/>
                <a:gd name="T71" fmla="*/ 100 h 108"/>
                <a:gd name="T72" fmla="*/ 126 w 128"/>
                <a:gd name="T73" fmla="*/ 98 h 108"/>
                <a:gd name="T74" fmla="*/ 124 w 128"/>
                <a:gd name="T75" fmla="*/ 94 h 108"/>
                <a:gd name="T76" fmla="*/ 120 w 128"/>
                <a:gd name="T77" fmla="*/ 92 h 108"/>
                <a:gd name="T78" fmla="*/ 116 w 128"/>
                <a:gd name="T79" fmla="*/ 88 h 108"/>
                <a:gd name="T80" fmla="*/ 110 w 128"/>
                <a:gd name="T81" fmla="*/ 84 h 108"/>
                <a:gd name="T82" fmla="*/ 106 w 128"/>
                <a:gd name="T83" fmla="*/ 80 h 108"/>
                <a:gd name="T84" fmla="*/ 102 w 128"/>
                <a:gd name="T85" fmla="*/ 76 h 108"/>
                <a:gd name="T86" fmla="*/ 98 w 128"/>
                <a:gd name="T87" fmla="*/ 72 h 108"/>
                <a:gd name="T88" fmla="*/ 96 w 128"/>
                <a:gd name="T89" fmla="*/ 70 h 108"/>
                <a:gd name="T90" fmla="*/ 96 w 128"/>
                <a:gd name="T91" fmla="*/ 70 h 108"/>
                <a:gd name="T92" fmla="*/ 80 w 128"/>
                <a:gd name="T93" fmla="*/ 60 h 108"/>
                <a:gd name="T94" fmla="*/ 96 w 128"/>
                <a:gd name="T95" fmla="*/ 54 h 108"/>
                <a:gd name="T96" fmla="*/ 92 w 128"/>
                <a:gd name="T97" fmla="*/ 46 h 108"/>
                <a:gd name="T98" fmla="*/ 90 w 128"/>
                <a:gd name="T99" fmla="*/ 46 h 108"/>
                <a:gd name="T100" fmla="*/ 88 w 128"/>
                <a:gd name="T101" fmla="*/ 44 h 108"/>
                <a:gd name="T102" fmla="*/ 84 w 128"/>
                <a:gd name="T103" fmla="*/ 44 h 108"/>
                <a:gd name="T104" fmla="*/ 80 w 128"/>
                <a:gd name="T105" fmla="*/ 42 h 108"/>
                <a:gd name="T106" fmla="*/ 78 w 128"/>
                <a:gd name="T107" fmla="*/ 42 h 108"/>
                <a:gd name="T108" fmla="*/ 78 w 128"/>
                <a:gd name="T109" fmla="*/ 4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108">
                  <a:moveTo>
                    <a:pt x="78" y="40"/>
                  </a:moveTo>
                  <a:lnTo>
                    <a:pt x="78" y="38"/>
                  </a:lnTo>
                  <a:lnTo>
                    <a:pt x="76" y="36"/>
                  </a:lnTo>
                  <a:lnTo>
                    <a:pt x="72" y="36"/>
                  </a:lnTo>
                  <a:lnTo>
                    <a:pt x="70" y="34"/>
                  </a:lnTo>
                  <a:lnTo>
                    <a:pt x="68" y="32"/>
                  </a:lnTo>
                  <a:lnTo>
                    <a:pt x="62" y="28"/>
                  </a:lnTo>
                  <a:lnTo>
                    <a:pt x="58" y="24"/>
                  </a:lnTo>
                  <a:lnTo>
                    <a:pt x="52" y="20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4" y="10"/>
                  </a:lnTo>
                  <a:lnTo>
                    <a:pt x="26" y="8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80"/>
                  </a:lnTo>
                  <a:lnTo>
                    <a:pt x="12" y="86"/>
                  </a:lnTo>
                  <a:lnTo>
                    <a:pt x="28" y="80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4" y="72"/>
                  </a:lnTo>
                  <a:lnTo>
                    <a:pt x="38" y="68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52" y="68"/>
                  </a:lnTo>
                  <a:lnTo>
                    <a:pt x="76" y="82"/>
                  </a:lnTo>
                  <a:lnTo>
                    <a:pt x="86" y="94"/>
                  </a:lnTo>
                  <a:lnTo>
                    <a:pt x="104" y="102"/>
                  </a:lnTo>
                  <a:lnTo>
                    <a:pt x="126" y="108"/>
                  </a:lnTo>
                  <a:lnTo>
                    <a:pt x="128" y="108"/>
                  </a:lnTo>
                  <a:lnTo>
                    <a:pt x="128" y="106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6" y="98"/>
                  </a:lnTo>
                  <a:lnTo>
                    <a:pt x="124" y="94"/>
                  </a:lnTo>
                  <a:lnTo>
                    <a:pt x="120" y="92"/>
                  </a:lnTo>
                  <a:lnTo>
                    <a:pt x="116" y="88"/>
                  </a:lnTo>
                  <a:lnTo>
                    <a:pt x="110" y="84"/>
                  </a:lnTo>
                  <a:lnTo>
                    <a:pt x="106" y="80"/>
                  </a:lnTo>
                  <a:lnTo>
                    <a:pt x="102" y="76"/>
                  </a:lnTo>
                  <a:lnTo>
                    <a:pt x="98" y="72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80" y="60"/>
                  </a:lnTo>
                  <a:lnTo>
                    <a:pt x="96" y="54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88" y="44"/>
                  </a:lnTo>
                  <a:lnTo>
                    <a:pt x="84" y="44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8" y="4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8" name="Freeform 318"/>
            <p:cNvSpPr>
              <a:spLocks/>
            </p:cNvSpPr>
            <p:nvPr/>
          </p:nvSpPr>
          <p:spPr bwMode="gray">
            <a:xfrm>
              <a:off x="2513" y="3118"/>
              <a:ext cx="122" cy="108"/>
            </a:xfrm>
            <a:custGeom>
              <a:avLst/>
              <a:gdLst>
                <a:gd name="T0" fmla="*/ 122 w 122"/>
                <a:gd name="T1" fmla="*/ 28 h 108"/>
                <a:gd name="T2" fmla="*/ 114 w 122"/>
                <a:gd name="T3" fmla="*/ 24 h 108"/>
                <a:gd name="T4" fmla="*/ 102 w 122"/>
                <a:gd name="T5" fmla="*/ 18 h 108"/>
                <a:gd name="T6" fmla="*/ 92 w 122"/>
                <a:gd name="T7" fmla="*/ 14 h 108"/>
                <a:gd name="T8" fmla="*/ 80 w 122"/>
                <a:gd name="T9" fmla="*/ 14 h 108"/>
                <a:gd name="T10" fmla="*/ 72 w 122"/>
                <a:gd name="T11" fmla="*/ 20 h 108"/>
                <a:gd name="T12" fmla="*/ 72 w 122"/>
                <a:gd name="T13" fmla="*/ 20 h 108"/>
                <a:gd name="T14" fmla="*/ 72 w 122"/>
                <a:gd name="T15" fmla="*/ 24 h 108"/>
                <a:gd name="T16" fmla="*/ 72 w 122"/>
                <a:gd name="T17" fmla="*/ 28 h 108"/>
                <a:gd name="T18" fmla="*/ 70 w 122"/>
                <a:gd name="T19" fmla="*/ 32 h 108"/>
                <a:gd name="T20" fmla="*/ 70 w 122"/>
                <a:gd name="T21" fmla="*/ 36 h 108"/>
                <a:gd name="T22" fmla="*/ 66 w 122"/>
                <a:gd name="T23" fmla="*/ 40 h 108"/>
                <a:gd name="T24" fmla="*/ 64 w 122"/>
                <a:gd name="T25" fmla="*/ 42 h 108"/>
                <a:gd name="T26" fmla="*/ 58 w 122"/>
                <a:gd name="T27" fmla="*/ 42 h 108"/>
                <a:gd name="T28" fmla="*/ 52 w 122"/>
                <a:gd name="T29" fmla="*/ 42 h 108"/>
                <a:gd name="T30" fmla="*/ 48 w 122"/>
                <a:gd name="T31" fmla="*/ 40 h 108"/>
                <a:gd name="T32" fmla="*/ 42 w 122"/>
                <a:gd name="T33" fmla="*/ 38 h 108"/>
                <a:gd name="T34" fmla="*/ 40 w 122"/>
                <a:gd name="T35" fmla="*/ 32 h 108"/>
                <a:gd name="T36" fmla="*/ 38 w 122"/>
                <a:gd name="T37" fmla="*/ 28 h 108"/>
                <a:gd name="T38" fmla="*/ 34 w 122"/>
                <a:gd name="T39" fmla="*/ 22 h 108"/>
                <a:gd name="T40" fmla="*/ 34 w 122"/>
                <a:gd name="T41" fmla="*/ 18 h 108"/>
                <a:gd name="T42" fmla="*/ 32 w 122"/>
                <a:gd name="T43" fmla="*/ 14 h 108"/>
                <a:gd name="T44" fmla="*/ 32 w 122"/>
                <a:gd name="T45" fmla="*/ 12 h 108"/>
                <a:gd name="T46" fmla="*/ 30 w 122"/>
                <a:gd name="T47" fmla="*/ 12 h 108"/>
                <a:gd name="T48" fmla="*/ 28 w 122"/>
                <a:gd name="T49" fmla="*/ 10 h 108"/>
                <a:gd name="T50" fmla="*/ 26 w 122"/>
                <a:gd name="T51" fmla="*/ 6 h 108"/>
                <a:gd name="T52" fmla="*/ 22 w 122"/>
                <a:gd name="T53" fmla="*/ 4 h 108"/>
                <a:gd name="T54" fmla="*/ 18 w 122"/>
                <a:gd name="T55" fmla="*/ 2 h 108"/>
                <a:gd name="T56" fmla="*/ 12 w 122"/>
                <a:gd name="T57" fmla="*/ 0 h 108"/>
                <a:gd name="T58" fmla="*/ 8 w 122"/>
                <a:gd name="T59" fmla="*/ 2 h 108"/>
                <a:gd name="T60" fmla="*/ 2 w 122"/>
                <a:gd name="T61" fmla="*/ 4 h 108"/>
                <a:gd name="T62" fmla="*/ 2 w 122"/>
                <a:gd name="T63" fmla="*/ 6 h 108"/>
                <a:gd name="T64" fmla="*/ 0 w 122"/>
                <a:gd name="T65" fmla="*/ 8 h 108"/>
                <a:gd name="T66" fmla="*/ 0 w 122"/>
                <a:gd name="T67" fmla="*/ 10 h 108"/>
                <a:gd name="T68" fmla="*/ 2 w 122"/>
                <a:gd name="T69" fmla="*/ 14 h 108"/>
                <a:gd name="T70" fmla="*/ 6 w 122"/>
                <a:gd name="T71" fmla="*/ 18 h 108"/>
                <a:gd name="T72" fmla="*/ 10 w 122"/>
                <a:gd name="T73" fmla="*/ 26 h 108"/>
                <a:gd name="T74" fmla="*/ 12 w 122"/>
                <a:gd name="T75" fmla="*/ 32 h 108"/>
                <a:gd name="T76" fmla="*/ 14 w 122"/>
                <a:gd name="T77" fmla="*/ 38 h 108"/>
                <a:gd name="T78" fmla="*/ 14 w 122"/>
                <a:gd name="T79" fmla="*/ 42 h 108"/>
                <a:gd name="T80" fmla="*/ 16 w 122"/>
                <a:gd name="T81" fmla="*/ 46 h 108"/>
                <a:gd name="T82" fmla="*/ 18 w 122"/>
                <a:gd name="T83" fmla="*/ 48 h 108"/>
                <a:gd name="T84" fmla="*/ 20 w 122"/>
                <a:gd name="T85" fmla="*/ 50 h 108"/>
                <a:gd name="T86" fmla="*/ 24 w 122"/>
                <a:gd name="T87" fmla="*/ 50 h 108"/>
                <a:gd name="T88" fmla="*/ 28 w 122"/>
                <a:gd name="T89" fmla="*/ 48 h 108"/>
                <a:gd name="T90" fmla="*/ 34 w 122"/>
                <a:gd name="T91" fmla="*/ 48 h 108"/>
                <a:gd name="T92" fmla="*/ 38 w 122"/>
                <a:gd name="T93" fmla="*/ 50 h 108"/>
                <a:gd name="T94" fmla="*/ 42 w 122"/>
                <a:gd name="T95" fmla="*/ 52 h 108"/>
                <a:gd name="T96" fmla="*/ 46 w 122"/>
                <a:gd name="T97" fmla="*/ 54 h 108"/>
                <a:gd name="T98" fmla="*/ 50 w 122"/>
                <a:gd name="T99" fmla="*/ 54 h 108"/>
                <a:gd name="T100" fmla="*/ 56 w 122"/>
                <a:gd name="T101" fmla="*/ 56 h 108"/>
                <a:gd name="T102" fmla="*/ 62 w 122"/>
                <a:gd name="T103" fmla="*/ 56 h 108"/>
                <a:gd name="T104" fmla="*/ 68 w 122"/>
                <a:gd name="T105" fmla="*/ 58 h 108"/>
                <a:gd name="T106" fmla="*/ 70 w 122"/>
                <a:gd name="T107" fmla="*/ 58 h 108"/>
                <a:gd name="T108" fmla="*/ 72 w 122"/>
                <a:gd name="T109" fmla="*/ 58 h 108"/>
                <a:gd name="T110" fmla="*/ 88 w 122"/>
                <a:gd name="T111" fmla="*/ 72 h 108"/>
                <a:gd name="T112" fmla="*/ 98 w 122"/>
                <a:gd name="T113" fmla="*/ 90 h 108"/>
                <a:gd name="T114" fmla="*/ 114 w 122"/>
                <a:gd name="T115" fmla="*/ 104 h 108"/>
                <a:gd name="T116" fmla="*/ 118 w 122"/>
                <a:gd name="T117" fmla="*/ 108 h 108"/>
                <a:gd name="T118" fmla="*/ 122 w 122"/>
                <a:gd name="T119" fmla="*/ 2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" h="108">
                  <a:moveTo>
                    <a:pt x="122" y="28"/>
                  </a:moveTo>
                  <a:lnTo>
                    <a:pt x="114" y="24"/>
                  </a:lnTo>
                  <a:lnTo>
                    <a:pt x="102" y="18"/>
                  </a:lnTo>
                  <a:lnTo>
                    <a:pt x="92" y="14"/>
                  </a:lnTo>
                  <a:lnTo>
                    <a:pt x="80" y="1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0" y="32"/>
                  </a:lnTo>
                  <a:lnTo>
                    <a:pt x="70" y="36"/>
                  </a:lnTo>
                  <a:lnTo>
                    <a:pt x="66" y="40"/>
                  </a:lnTo>
                  <a:lnTo>
                    <a:pt x="64" y="42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48" y="40"/>
                  </a:lnTo>
                  <a:lnTo>
                    <a:pt x="42" y="38"/>
                  </a:lnTo>
                  <a:lnTo>
                    <a:pt x="40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4" y="42"/>
                  </a:lnTo>
                  <a:lnTo>
                    <a:pt x="16" y="46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28" y="48"/>
                  </a:lnTo>
                  <a:lnTo>
                    <a:pt x="34" y="48"/>
                  </a:lnTo>
                  <a:lnTo>
                    <a:pt x="38" y="50"/>
                  </a:lnTo>
                  <a:lnTo>
                    <a:pt x="42" y="52"/>
                  </a:lnTo>
                  <a:lnTo>
                    <a:pt x="46" y="54"/>
                  </a:lnTo>
                  <a:lnTo>
                    <a:pt x="50" y="54"/>
                  </a:lnTo>
                  <a:lnTo>
                    <a:pt x="56" y="56"/>
                  </a:lnTo>
                  <a:lnTo>
                    <a:pt x="62" y="56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2" y="58"/>
                  </a:lnTo>
                  <a:lnTo>
                    <a:pt x="88" y="72"/>
                  </a:lnTo>
                  <a:lnTo>
                    <a:pt x="98" y="90"/>
                  </a:lnTo>
                  <a:lnTo>
                    <a:pt x="114" y="104"/>
                  </a:lnTo>
                  <a:lnTo>
                    <a:pt x="118" y="108"/>
                  </a:lnTo>
                  <a:lnTo>
                    <a:pt x="122" y="2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9" name="Freeform 319"/>
            <p:cNvSpPr>
              <a:spLocks/>
            </p:cNvSpPr>
            <p:nvPr/>
          </p:nvSpPr>
          <p:spPr bwMode="gray">
            <a:xfrm>
              <a:off x="2285" y="3296"/>
              <a:ext cx="508" cy="408"/>
            </a:xfrm>
            <a:custGeom>
              <a:avLst/>
              <a:gdLst>
                <a:gd name="T0" fmla="*/ 98 w 508"/>
                <a:gd name="T1" fmla="*/ 124 h 408"/>
                <a:gd name="T2" fmla="*/ 110 w 508"/>
                <a:gd name="T3" fmla="*/ 100 h 408"/>
                <a:gd name="T4" fmla="*/ 128 w 508"/>
                <a:gd name="T5" fmla="*/ 86 h 408"/>
                <a:gd name="T6" fmla="*/ 134 w 508"/>
                <a:gd name="T7" fmla="*/ 70 h 408"/>
                <a:gd name="T8" fmla="*/ 170 w 508"/>
                <a:gd name="T9" fmla="*/ 48 h 408"/>
                <a:gd name="T10" fmla="*/ 190 w 508"/>
                <a:gd name="T11" fmla="*/ 60 h 408"/>
                <a:gd name="T12" fmla="*/ 202 w 508"/>
                <a:gd name="T13" fmla="*/ 56 h 408"/>
                <a:gd name="T14" fmla="*/ 196 w 508"/>
                <a:gd name="T15" fmla="*/ 44 h 408"/>
                <a:gd name="T16" fmla="*/ 204 w 508"/>
                <a:gd name="T17" fmla="*/ 28 h 408"/>
                <a:gd name="T18" fmla="*/ 230 w 508"/>
                <a:gd name="T19" fmla="*/ 18 h 408"/>
                <a:gd name="T20" fmla="*/ 222 w 508"/>
                <a:gd name="T21" fmla="*/ 8 h 408"/>
                <a:gd name="T22" fmla="*/ 238 w 508"/>
                <a:gd name="T23" fmla="*/ 0 h 408"/>
                <a:gd name="T24" fmla="*/ 246 w 508"/>
                <a:gd name="T25" fmla="*/ 8 h 408"/>
                <a:gd name="T26" fmla="*/ 252 w 508"/>
                <a:gd name="T27" fmla="*/ 12 h 408"/>
                <a:gd name="T28" fmla="*/ 256 w 508"/>
                <a:gd name="T29" fmla="*/ 4 h 408"/>
                <a:gd name="T30" fmla="*/ 268 w 508"/>
                <a:gd name="T31" fmla="*/ 20 h 408"/>
                <a:gd name="T32" fmla="*/ 298 w 508"/>
                <a:gd name="T33" fmla="*/ 18 h 408"/>
                <a:gd name="T34" fmla="*/ 300 w 508"/>
                <a:gd name="T35" fmla="*/ 32 h 408"/>
                <a:gd name="T36" fmla="*/ 286 w 508"/>
                <a:gd name="T37" fmla="*/ 52 h 408"/>
                <a:gd name="T38" fmla="*/ 326 w 508"/>
                <a:gd name="T39" fmla="*/ 82 h 408"/>
                <a:gd name="T40" fmla="*/ 344 w 508"/>
                <a:gd name="T41" fmla="*/ 78 h 408"/>
                <a:gd name="T42" fmla="*/ 358 w 508"/>
                <a:gd name="T43" fmla="*/ 10 h 408"/>
                <a:gd name="T44" fmla="*/ 364 w 508"/>
                <a:gd name="T45" fmla="*/ 0 h 408"/>
                <a:gd name="T46" fmla="*/ 378 w 508"/>
                <a:gd name="T47" fmla="*/ 20 h 408"/>
                <a:gd name="T48" fmla="*/ 376 w 508"/>
                <a:gd name="T49" fmla="*/ 36 h 408"/>
                <a:gd name="T50" fmla="*/ 390 w 508"/>
                <a:gd name="T51" fmla="*/ 42 h 408"/>
                <a:gd name="T52" fmla="*/ 404 w 508"/>
                <a:gd name="T53" fmla="*/ 66 h 408"/>
                <a:gd name="T54" fmla="*/ 412 w 508"/>
                <a:gd name="T55" fmla="*/ 80 h 408"/>
                <a:gd name="T56" fmla="*/ 424 w 508"/>
                <a:gd name="T57" fmla="*/ 100 h 408"/>
                <a:gd name="T58" fmla="*/ 454 w 508"/>
                <a:gd name="T59" fmla="*/ 136 h 408"/>
                <a:gd name="T60" fmla="*/ 506 w 508"/>
                <a:gd name="T61" fmla="*/ 210 h 408"/>
                <a:gd name="T62" fmla="*/ 508 w 508"/>
                <a:gd name="T63" fmla="*/ 272 h 408"/>
                <a:gd name="T64" fmla="*/ 488 w 508"/>
                <a:gd name="T65" fmla="*/ 294 h 408"/>
                <a:gd name="T66" fmla="*/ 472 w 508"/>
                <a:gd name="T67" fmla="*/ 332 h 408"/>
                <a:gd name="T68" fmla="*/ 460 w 508"/>
                <a:gd name="T69" fmla="*/ 352 h 408"/>
                <a:gd name="T70" fmla="*/ 460 w 508"/>
                <a:gd name="T71" fmla="*/ 384 h 408"/>
                <a:gd name="T72" fmla="*/ 414 w 508"/>
                <a:gd name="T73" fmla="*/ 408 h 408"/>
                <a:gd name="T74" fmla="*/ 394 w 508"/>
                <a:gd name="T75" fmla="*/ 392 h 408"/>
                <a:gd name="T76" fmla="*/ 376 w 508"/>
                <a:gd name="T77" fmla="*/ 396 h 408"/>
                <a:gd name="T78" fmla="*/ 344 w 508"/>
                <a:gd name="T79" fmla="*/ 388 h 408"/>
                <a:gd name="T80" fmla="*/ 274 w 508"/>
                <a:gd name="T81" fmla="*/ 318 h 408"/>
                <a:gd name="T82" fmla="*/ 214 w 508"/>
                <a:gd name="T83" fmla="*/ 294 h 408"/>
                <a:gd name="T84" fmla="*/ 134 w 508"/>
                <a:gd name="T85" fmla="*/ 326 h 408"/>
                <a:gd name="T86" fmla="*/ 120 w 508"/>
                <a:gd name="T87" fmla="*/ 340 h 408"/>
                <a:gd name="T88" fmla="*/ 80 w 508"/>
                <a:gd name="T89" fmla="*/ 338 h 408"/>
                <a:gd name="T90" fmla="*/ 64 w 508"/>
                <a:gd name="T91" fmla="*/ 352 h 408"/>
                <a:gd name="T92" fmla="*/ 36 w 508"/>
                <a:gd name="T93" fmla="*/ 350 h 408"/>
                <a:gd name="T94" fmla="*/ 30 w 508"/>
                <a:gd name="T95" fmla="*/ 340 h 408"/>
                <a:gd name="T96" fmla="*/ 20 w 508"/>
                <a:gd name="T97" fmla="*/ 342 h 408"/>
                <a:gd name="T98" fmla="*/ 26 w 508"/>
                <a:gd name="T99" fmla="*/ 326 h 408"/>
                <a:gd name="T100" fmla="*/ 24 w 508"/>
                <a:gd name="T101" fmla="*/ 284 h 408"/>
                <a:gd name="T102" fmla="*/ 4 w 508"/>
                <a:gd name="T103" fmla="*/ 228 h 408"/>
                <a:gd name="T104" fmla="*/ 4 w 508"/>
                <a:gd name="T105" fmla="*/ 194 h 408"/>
                <a:gd name="T106" fmla="*/ 12 w 508"/>
                <a:gd name="T107" fmla="*/ 154 h 408"/>
                <a:gd name="T108" fmla="*/ 30 w 508"/>
                <a:gd name="T109" fmla="*/ 13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8" h="408">
                  <a:moveTo>
                    <a:pt x="30" y="138"/>
                  </a:moveTo>
                  <a:lnTo>
                    <a:pt x="60" y="136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4" y="12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4" y="116"/>
                  </a:lnTo>
                  <a:lnTo>
                    <a:pt x="106" y="112"/>
                  </a:lnTo>
                  <a:lnTo>
                    <a:pt x="108" y="108"/>
                  </a:lnTo>
                  <a:lnTo>
                    <a:pt x="110" y="104"/>
                  </a:lnTo>
                  <a:lnTo>
                    <a:pt x="110" y="100"/>
                  </a:lnTo>
                  <a:lnTo>
                    <a:pt x="110" y="96"/>
                  </a:lnTo>
                  <a:lnTo>
                    <a:pt x="112" y="92"/>
                  </a:lnTo>
                  <a:lnTo>
                    <a:pt x="114" y="88"/>
                  </a:lnTo>
                  <a:lnTo>
                    <a:pt x="118" y="86"/>
                  </a:lnTo>
                  <a:lnTo>
                    <a:pt x="122" y="86"/>
                  </a:lnTo>
                  <a:lnTo>
                    <a:pt x="128" y="86"/>
                  </a:lnTo>
                  <a:lnTo>
                    <a:pt x="128" y="84"/>
                  </a:lnTo>
                  <a:lnTo>
                    <a:pt x="128" y="82"/>
                  </a:lnTo>
                  <a:lnTo>
                    <a:pt x="128" y="80"/>
                  </a:lnTo>
                  <a:lnTo>
                    <a:pt x="130" y="76"/>
                  </a:lnTo>
                  <a:lnTo>
                    <a:pt x="130" y="72"/>
                  </a:lnTo>
                  <a:lnTo>
                    <a:pt x="134" y="70"/>
                  </a:lnTo>
                  <a:lnTo>
                    <a:pt x="136" y="70"/>
                  </a:lnTo>
                  <a:lnTo>
                    <a:pt x="140" y="66"/>
                  </a:lnTo>
                  <a:lnTo>
                    <a:pt x="146" y="56"/>
                  </a:lnTo>
                  <a:lnTo>
                    <a:pt x="156" y="48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72" y="50"/>
                  </a:lnTo>
                  <a:lnTo>
                    <a:pt x="176" y="52"/>
                  </a:lnTo>
                  <a:lnTo>
                    <a:pt x="180" y="54"/>
                  </a:lnTo>
                  <a:lnTo>
                    <a:pt x="182" y="56"/>
                  </a:lnTo>
                  <a:lnTo>
                    <a:pt x="186" y="58"/>
                  </a:lnTo>
                  <a:lnTo>
                    <a:pt x="190" y="60"/>
                  </a:lnTo>
                  <a:lnTo>
                    <a:pt x="194" y="60"/>
                  </a:lnTo>
                  <a:lnTo>
                    <a:pt x="196" y="60"/>
                  </a:lnTo>
                  <a:lnTo>
                    <a:pt x="198" y="6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2" y="54"/>
                  </a:lnTo>
                  <a:lnTo>
                    <a:pt x="202" y="52"/>
                  </a:lnTo>
                  <a:lnTo>
                    <a:pt x="200" y="50"/>
                  </a:lnTo>
                  <a:lnTo>
                    <a:pt x="198" y="48"/>
                  </a:lnTo>
                  <a:lnTo>
                    <a:pt x="196" y="46"/>
                  </a:lnTo>
                  <a:lnTo>
                    <a:pt x="196" y="44"/>
                  </a:lnTo>
                  <a:lnTo>
                    <a:pt x="198" y="42"/>
                  </a:lnTo>
                  <a:lnTo>
                    <a:pt x="202" y="40"/>
                  </a:lnTo>
                  <a:lnTo>
                    <a:pt x="204" y="32"/>
                  </a:lnTo>
                  <a:lnTo>
                    <a:pt x="202" y="32"/>
                  </a:lnTo>
                  <a:lnTo>
                    <a:pt x="204" y="30"/>
                  </a:lnTo>
                  <a:lnTo>
                    <a:pt x="204" y="28"/>
                  </a:lnTo>
                  <a:lnTo>
                    <a:pt x="206" y="24"/>
                  </a:lnTo>
                  <a:lnTo>
                    <a:pt x="208" y="22"/>
                  </a:lnTo>
                  <a:lnTo>
                    <a:pt x="212" y="20"/>
                  </a:lnTo>
                  <a:lnTo>
                    <a:pt x="228" y="20"/>
                  </a:lnTo>
                  <a:lnTo>
                    <a:pt x="228" y="18"/>
                  </a:lnTo>
                  <a:lnTo>
                    <a:pt x="230" y="18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32" y="10"/>
                  </a:lnTo>
                  <a:lnTo>
                    <a:pt x="222" y="10"/>
                  </a:lnTo>
                  <a:lnTo>
                    <a:pt x="222" y="10"/>
                  </a:lnTo>
                  <a:lnTo>
                    <a:pt x="222" y="8"/>
                  </a:lnTo>
                  <a:lnTo>
                    <a:pt x="224" y="6"/>
                  </a:lnTo>
                  <a:lnTo>
                    <a:pt x="224" y="4"/>
                  </a:lnTo>
                  <a:lnTo>
                    <a:pt x="228" y="2"/>
                  </a:lnTo>
                  <a:lnTo>
                    <a:pt x="232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4" y="0"/>
                  </a:lnTo>
                  <a:lnTo>
                    <a:pt x="246" y="2"/>
                  </a:lnTo>
                  <a:lnTo>
                    <a:pt x="248" y="2"/>
                  </a:lnTo>
                  <a:lnTo>
                    <a:pt x="246" y="6"/>
                  </a:lnTo>
                  <a:lnTo>
                    <a:pt x="246" y="8"/>
                  </a:lnTo>
                  <a:lnTo>
                    <a:pt x="244" y="8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6" y="10"/>
                  </a:lnTo>
                  <a:lnTo>
                    <a:pt x="248" y="12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4" y="10"/>
                  </a:lnTo>
                  <a:lnTo>
                    <a:pt x="254" y="8"/>
                  </a:lnTo>
                  <a:lnTo>
                    <a:pt x="254" y="6"/>
                  </a:lnTo>
                  <a:lnTo>
                    <a:pt x="254" y="4"/>
                  </a:lnTo>
                  <a:lnTo>
                    <a:pt x="256" y="4"/>
                  </a:lnTo>
                  <a:lnTo>
                    <a:pt x="258" y="4"/>
                  </a:lnTo>
                  <a:lnTo>
                    <a:pt x="262" y="6"/>
                  </a:lnTo>
                  <a:lnTo>
                    <a:pt x="264" y="12"/>
                  </a:lnTo>
                  <a:lnTo>
                    <a:pt x="266" y="16"/>
                  </a:lnTo>
                  <a:lnTo>
                    <a:pt x="268" y="18"/>
                  </a:lnTo>
                  <a:lnTo>
                    <a:pt x="268" y="20"/>
                  </a:lnTo>
                  <a:lnTo>
                    <a:pt x="280" y="14"/>
                  </a:lnTo>
                  <a:lnTo>
                    <a:pt x="282" y="14"/>
                  </a:lnTo>
                  <a:lnTo>
                    <a:pt x="284" y="14"/>
                  </a:lnTo>
                  <a:lnTo>
                    <a:pt x="290" y="14"/>
                  </a:lnTo>
                  <a:lnTo>
                    <a:pt x="294" y="16"/>
                  </a:lnTo>
                  <a:lnTo>
                    <a:pt x="298" y="18"/>
                  </a:lnTo>
                  <a:lnTo>
                    <a:pt x="300" y="20"/>
                  </a:lnTo>
                  <a:lnTo>
                    <a:pt x="302" y="24"/>
                  </a:lnTo>
                  <a:lnTo>
                    <a:pt x="304" y="28"/>
                  </a:lnTo>
                  <a:lnTo>
                    <a:pt x="302" y="30"/>
                  </a:lnTo>
                  <a:lnTo>
                    <a:pt x="302" y="32"/>
                  </a:lnTo>
                  <a:lnTo>
                    <a:pt x="300" y="32"/>
                  </a:lnTo>
                  <a:lnTo>
                    <a:pt x="298" y="34"/>
                  </a:lnTo>
                  <a:lnTo>
                    <a:pt x="294" y="36"/>
                  </a:lnTo>
                  <a:lnTo>
                    <a:pt x="292" y="40"/>
                  </a:lnTo>
                  <a:lnTo>
                    <a:pt x="290" y="44"/>
                  </a:lnTo>
                  <a:lnTo>
                    <a:pt x="288" y="48"/>
                  </a:lnTo>
                  <a:lnTo>
                    <a:pt x="286" y="52"/>
                  </a:lnTo>
                  <a:lnTo>
                    <a:pt x="286" y="54"/>
                  </a:lnTo>
                  <a:lnTo>
                    <a:pt x="290" y="56"/>
                  </a:lnTo>
                  <a:lnTo>
                    <a:pt x="298" y="62"/>
                  </a:lnTo>
                  <a:lnTo>
                    <a:pt x="308" y="70"/>
                  </a:lnTo>
                  <a:lnTo>
                    <a:pt x="318" y="76"/>
                  </a:lnTo>
                  <a:lnTo>
                    <a:pt x="326" y="82"/>
                  </a:lnTo>
                  <a:lnTo>
                    <a:pt x="330" y="82"/>
                  </a:lnTo>
                  <a:lnTo>
                    <a:pt x="330" y="84"/>
                  </a:lnTo>
                  <a:lnTo>
                    <a:pt x="334" y="84"/>
                  </a:lnTo>
                  <a:lnTo>
                    <a:pt x="336" y="84"/>
                  </a:lnTo>
                  <a:lnTo>
                    <a:pt x="340" y="82"/>
                  </a:lnTo>
                  <a:lnTo>
                    <a:pt x="344" y="78"/>
                  </a:lnTo>
                  <a:lnTo>
                    <a:pt x="348" y="70"/>
                  </a:lnTo>
                  <a:lnTo>
                    <a:pt x="352" y="58"/>
                  </a:lnTo>
                  <a:lnTo>
                    <a:pt x="354" y="48"/>
                  </a:lnTo>
                  <a:lnTo>
                    <a:pt x="356" y="42"/>
                  </a:lnTo>
                  <a:lnTo>
                    <a:pt x="358" y="12"/>
                  </a:lnTo>
                  <a:lnTo>
                    <a:pt x="358" y="10"/>
                  </a:lnTo>
                  <a:lnTo>
                    <a:pt x="358" y="10"/>
                  </a:lnTo>
                  <a:lnTo>
                    <a:pt x="358" y="6"/>
                  </a:lnTo>
                  <a:lnTo>
                    <a:pt x="358" y="4"/>
                  </a:lnTo>
                  <a:lnTo>
                    <a:pt x="360" y="2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4"/>
                  </a:lnTo>
                  <a:lnTo>
                    <a:pt x="376" y="6"/>
                  </a:lnTo>
                  <a:lnTo>
                    <a:pt x="376" y="12"/>
                  </a:lnTo>
                  <a:lnTo>
                    <a:pt x="378" y="16"/>
                  </a:lnTo>
                  <a:lnTo>
                    <a:pt x="378" y="20"/>
                  </a:lnTo>
                  <a:lnTo>
                    <a:pt x="378" y="22"/>
                  </a:lnTo>
                  <a:lnTo>
                    <a:pt x="378" y="24"/>
                  </a:lnTo>
                  <a:lnTo>
                    <a:pt x="376" y="24"/>
                  </a:lnTo>
                  <a:lnTo>
                    <a:pt x="376" y="28"/>
                  </a:lnTo>
                  <a:lnTo>
                    <a:pt x="376" y="32"/>
                  </a:lnTo>
                  <a:lnTo>
                    <a:pt x="376" y="36"/>
                  </a:lnTo>
                  <a:lnTo>
                    <a:pt x="378" y="40"/>
                  </a:lnTo>
                  <a:lnTo>
                    <a:pt x="378" y="42"/>
                  </a:lnTo>
                  <a:lnTo>
                    <a:pt x="382" y="42"/>
                  </a:lnTo>
                  <a:lnTo>
                    <a:pt x="384" y="42"/>
                  </a:lnTo>
                  <a:lnTo>
                    <a:pt x="388" y="42"/>
                  </a:lnTo>
                  <a:lnTo>
                    <a:pt x="390" y="42"/>
                  </a:lnTo>
                  <a:lnTo>
                    <a:pt x="392" y="44"/>
                  </a:lnTo>
                  <a:lnTo>
                    <a:pt x="394" y="46"/>
                  </a:lnTo>
                  <a:lnTo>
                    <a:pt x="396" y="50"/>
                  </a:lnTo>
                  <a:lnTo>
                    <a:pt x="398" y="56"/>
                  </a:lnTo>
                  <a:lnTo>
                    <a:pt x="402" y="62"/>
                  </a:lnTo>
                  <a:lnTo>
                    <a:pt x="404" y="66"/>
                  </a:lnTo>
                  <a:lnTo>
                    <a:pt x="408" y="68"/>
                  </a:lnTo>
                  <a:lnTo>
                    <a:pt x="408" y="68"/>
                  </a:lnTo>
                  <a:lnTo>
                    <a:pt x="408" y="70"/>
                  </a:lnTo>
                  <a:lnTo>
                    <a:pt x="410" y="72"/>
                  </a:lnTo>
                  <a:lnTo>
                    <a:pt x="410" y="76"/>
                  </a:lnTo>
                  <a:lnTo>
                    <a:pt x="412" y="80"/>
                  </a:lnTo>
                  <a:lnTo>
                    <a:pt x="414" y="84"/>
                  </a:lnTo>
                  <a:lnTo>
                    <a:pt x="416" y="88"/>
                  </a:lnTo>
                  <a:lnTo>
                    <a:pt x="416" y="92"/>
                  </a:lnTo>
                  <a:lnTo>
                    <a:pt x="418" y="94"/>
                  </a:lnTo>
                  <a:lnTo>
                    <a:pt x="420" y="98"/>
                  </a:lnTo>
                  <a:lnTo>
                    <a:pt x="424" y="100"/>
                  </a:lnTo>
                  <a:lnTo>
                    <a:pt x="426" y="104"/>
                  </a:lnTo>
                  <a:lnTo>
                    <a:pt x="430" y="108"/>
                  </a:lnTo>
                  <a:lnTo>
                    <a:pt x="434" y="112"/>
                  </a:lnTo>
                  <a:lnTo>
                    <a:pt x="436" y="114"/>
                  </a:lnTo>
                  <a:lnTo>
                    <a:pt x="436" y="114"/>
                  </a:lnTo>
                  <a:lnTo>
                    <a:pt x="454" y="136"/>
                  </a:lnTo>
                  <a:lnTo>
                    <a:pt x="454" y="144"/>
                  </a:lnTo>
                  <a:lnTo>
                    <a:pt x="488" y="170"/>
                  </a:lnTo>
                  <a:lnTo>
                    <a:pt x="490" y="174"/>
                  </a:lnTo>
                  <a:lnTo>
                    <a:pt x="496" y="182"/>
                  </a:lnTo>
                  <a:lnTo>
                    <a:pt x="502" y="194"/>
                  </a:lnTo>
                  <a:lnTo>
                    <a:pt x="506" y="210"/>
                  </a:lnTo>
                  <a:lnTo>
                    <a:pt x="506" y="224"/>
                  </a:lnTo>
                  <a:lnTo>
                    <a:pt x="508" y="240"/>
                  </a:lnTo>
                  <a:lnTo>
                    <a:pt x="508" y="256"/>
                  </a:lnTo>
                  <a:lnTo>
                    <a:pt x="508" y="268"/>
                  </a:lnTo>
                  <a:lnTo>
                    <a:pt x="508" y="272"/>
                  </a:lnTo>
                  <a:lnTo>
                    <a:pt x="508" y="272"/>
                  </a:lnTo>
                  <a:lnTo>
                    <a:pt x="508" y="276"/>
                  </a:lnTo>
                  <a:lnTo>
                    <a:pt x="504" y="280"/>
                  </a:lnTo>
                  <a:lnTo>
                    <a:pt x="502" y="284"/>
                  </a:lnTo>
                  <a:lnTo>
                    <a:pt x="498" y="288"/>
                  </a:lnTo>
                  <a:lnTo>
                    <a:pt x="494" y="292"/>
                  </a:lnTo>
                  <a:lnTo>
                    <a:pt x="488" y="294"/>
                  </a:lnTo>
                  <a:lnTo>
                    <a:pt x="480" y="312"/>
                  </a:lnTo>
                  <a:lnTo>
                    <a:pt x="480" y="312"/>
                  </a:lnTo>
                  <a:lnTo>
                    <a:pt x="478" y="316"/>
                  </a:lnTo>
                  <a:lnTo>
                    <a:pt x="476" y="322"/>
                  </a:lnTo>
                  <a:lnTo>
                    <a:pt x="474" y="326"/>
                  </a:lnTo>
                  <a:lnTo>
                    <a:pt x="472" y="332"/>
                  </a:lnTo>
                  <a:lnTo>
                    <a:pt x="470" y="336"/>
                  </a:lnTo>
                  <a:lnTo>
                    <a:pt x="466" y="338"/>
                  </a:lnTo>
                  <a:lnTo>
                    <a:pt x="462" y="340"/>
                  </a:lnTo>
                  <a:lnTo>
                    <a:pt x="460" y="344"/>
                  </a:lnTo>
                  <a:lnTo>
                    <a:pt x="460" y="346"/>
                  </a:lnTo>
                  <a:lnTo>
                    <a:pt x="460" y="352"/>
                  </a:lnTo>
                  <a:lnTo>
                    <a:pt x="462" y="358"/>
                  </a:lnTo>
                  <a:lnTo>
                    <a:pt x="464" y="364"/>
                  </a:lnTo>
                  <a:lnTo>
                    <a:pt x="466" y="370"/>
                  </a:lnTo>
                  <a:lnTo>
                    <a:pt x="466" y="376"/>
                  </a:lnTo>
                  <a:lnTo>
                    <a:pt x="464" y="380"/>
                  </a:lnTo>
                  <a:lnTo>
                    <a:pt x="460" y="384"/>
                  </a:lnTo>
                  <a:lnTo>
                    <a:pt x="452" y="388"/>
                  </a:lnTo>
                  <a:lnTo>
                    <a:pt x="440" y="394"/>
                  </a:lnTo>
                  <a:lnTo>
                    <a:pt x="430" y="402"/>
                  </a:lnTo>
                  <a:lnTo>
                    <a:pt x="420" y="406"/>
                  </a:lnTo>
                  <a:lnTo>
                    <a:pt x="416" y="408"/>
                  </a:lnTo>
                  <a:lnTo>
                    <a:pt x="414" y="408"/>
                  </a:lnTo>
                  <a:lnTo>
                    <a:pt x="412" y="406"/>
                  </a:lnTo>
                  <a:lnTo>
                    <a:pt x="408" y="404"/>
                  </a:lnTo>
                  <a:lnTo>
                    <a:pt x="402" y="400"/>
                  </a:lnTo>
                  <a:lnTo>
                    <a:pt x="398" y="396"/>
                  </a:lnTo>
                  <a:lnTo>
                    <a:pt x="396" y="392"/>
                  </a:lnTo>
                  <a:lnTo>
                    <a:pt x="394" y="392"/>
                  </a:lnTo>
                  <a:lnTo>
                    <a:pt x="392" y="392"/>
                  </a:lnTo>
                  <a:lnTo>
                    <a:pt x="390" y="392"/>
                  </a:lnTo>
                  <a:lnTo>
                    <a:pt x="386" y="394"/>
                  </a:lnTo>
                  <a:lnTo>
                    <a:pt x="384" y="396"/>
                  </a:lnTo>
                  <a:lnTo>
                    <a:pt x="380" y="396"/>
                  </a:lnTo>
                  <a:lnTo>
                    <a:pt x="376" y="396"/>
                  </a:lnTo>
                  <a:lnTo>
                    <a:pt x="372" y="396"/>
                  </a:lnTo>
                  <a:lnTo>
                    <a:pt x="368" y="394"/>
                  </a:lnTo>
                  <a:lnTo>
                    <a:pt x="366" y="394"/>
                  </a:lnTo>
                  <a:lnTo>
                    <a:pt x="364" y="392"/>
                  </a:lnTo>
                  <a:lnTo>
                    <a:pt x="346" y="392"/>
                  </a:lnTo>
                  <a:lnTo>
                    <a:pt x="344" y="388"/>
                  </a:lnTo>
                  <a:lnTo>
                    <a:pt x="338" y="380"/>
                  </a:lnTo>
                  <a:lnTo>
                    <a:pt x="334" y="366"/>
                  </a:lnTo>
                  <a:lnTo>
                    <a:pt x="330" y="354"/>
                  </a:lnTo>
                  <a:lnTo>
                    <a:pt x="318" y="334"/>
                  </a:lnTo>
                  <a:lnTo>
                    <a:pt x="292" y="332"/>
                  </a:lnTo>
                  <a:lnTo>
                    <a:pt x="274" y="318"/>
                  </a:lnTo>
                  <a:lnTo>
                    <a:pt x="272" y="316"/>
                  </a:lnTo>
                  <a:lnTo>
                    <a:pt x="266" y="310"/>
                  </a:lnTo>
                  <a:lnTo>
                    <a:pt x="256" y="304"/>
                  </a:lnTo>
                  <a:lnTo>
                    <a:pt x="240" y="296"/>
                  </a:lnTo>
                  <a:lnTo>
                    <a:pt x="220" y="292"/>
                  </a:lnTo>
                  <a:lnTo>
                    <a:pt x="214" y="294"/>
                  </a:lnTo>
                  <a:lnTo>
                    <a:pt x="204" y="296"/>
                  </a:lnTo>
                  <a:lnTo>
                    <a:pt x="190" y="300"/>
                  </a:lnTo>
                  <a:lnTo>
                    <a:pt x="178" y="304"/>
                  </a:lnTo>
                  <a:lnTo>
                    <a:pt x="144" y="324"/>
                  </a:lnTo>
                  <a:lnTo>
                    <a:pt x="136" y="324"/>
                  </a:lnTo>
                  <a:lnTo>
                    <a:pt x="134" y="326"/>
                  </a:lnTo>
                  <a:lnTo>
                    <a:pt x="134" y="328"/>
                  </a:lnTo>
                  <a:lnTo>
                    <a:pt x="132" y="332"/>
                  </a:lnTo>
                  <a:lnTo>
                    <a:pt x="130" y="334"/>
                  </a:lnTo>
                  <a:lnTo>
                    <a:pt x="128" y="338"/>
                  </a:lnTo>
                  <a:lnTo>
                    <a:pt x="124" y="340"/>
                  </a:lnTo>
                  <a:lnTo>
                    <a:pt x="120" y="340"/>
                  </a:lnTo>
                  <a:lnTo>
                    <a:pt x="116" y="340"/>
                  </a:lnTo>
                  <a:lnTo>
                    <a:pt x="110" y="340"/>
                  </a:lnTo>
                  <a:lnTo>
                    <a:pt x="106" y="340"/>
                  </a:lnTo>
                  <a:lnTo>
                    <a:pt x="104" y="338"/>
                  </a:lnTo>
                  <a:lnTo>
                    <a:pt x="102" y="338"/>
                  </a:lnTo>
                  <a:lnTo>
                    <a:pt x="80" y="338"/>
                  </a:lnTo>
                  <a:lnTo>
                    <a:pt x="78" y="338"/>
                  </a:lnTo>
                  <a:lnTo>
                    <a:pt x="76" y="340"/>
                  </a:lnTo>
                  <a:lnTo>
                    <a:pt x="74" y="342"/>
                  </a:lnTo>
                  <a:lnTo>
                    <a:pt x="70" y="344"/>
                  </a:lnTo>
                  <a:lnTo>
                    <a:pt x="68" y="346"/>
                  </a:lnTo>
                  <a:lnTo>
                    <a:pt x="64" y="352"/>
                  </a:lnTo>
                  <a:lnTo>
                    <a:pt x="60" y="352"/>
                  </a:lnTo>
                  <a:lnTo>
                    <a:pt x="52" y="352"/>
                  </a:lnTo>
                  <a:lnTo>
                    <a:pt x="48" y="352"/>
                  </a:lnTo>
                  <a:lnTo>
                    <a:pt x="44" y="352"/>
                  </a:lnTo>
                  <a:lnTo>
                    <a:pt x="40" y="352"/>
                  </a:lnTo>
                  <a:lnTo>
                    <a:pt x="36" y="350"/>
                  </a:lnTo>
                  <a:lnTo>
                    <a:pt x="34" y="350"/>
                  </a:lnTo>
                  <a:lnTo>
                    <a:pt x="32" y="348"/>
                  </a:lnTo>
                  <a:lnTo>
                    <a:pt x="32" y="346"/>
                  </a:lnTo>
                  <a:lnTo>
                    <a:pt x="32" y="342"/>
                  </a:lnTo>
                  <a:lnTo>
                    <a:pt x="32" y="342"/>
                  </a:lnTo>
                  <a:lnTo>
                    <a:pt x="30" y="340"/>
                  </a:lnTo>
                  <a:lnTo>
                    <a:pt x="30" y="342"/>
                  </a:lnTo>
                  <a:lnTo>
                    <a:pt x="28" y="342"/>
                  </a:lnTo>
                  <a:lnTo>
                    <a:pt x="26" y="344"/>
                  </a:lnTo>
                  <a:lnTo>
                    <a:pt x="24" y="344"/>
                  </a:lnTo>
                  <a:lnTo>
                    <a:pt x="22" y="344"/>
                  </a:lnTo>
                  <a:lnTo>
                    <a:pt x="20" y="342"/>
                  </a:lnTo>
                  <a:lnTo>
                    <a:pt x="18" y="342"/>
                  </a:lnTo>
                  <a:lnTo>
                    <a:pt x="16" y="338"/>
                  </a:lnTo>
                  <a:lnTo>
                    <a:pt x="16" y="336"/>
                  </a:lnTo>
                  <a:lnTo>
                    <a:pt x="16" y="332"/>
                  </a:lnTo>
                  <a:lnTo>
                    <a:pt x="20" y="330"/>
                  </a:lnTo>
                  <a:lnTo>
                    <a:pt x="26" y="326"/>
                  </a:lnTo>
                  <a:lnTo>
                    <a:pt x="30" y="300"/>
                  </a:lnTo>
                  <a:lnTo>
                    <a:pt x="30" y="300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6" y="288"/>
                  </a:lnTo>
                  <a:lnTo>
                    <a:pt x="24" y="284"/>
                  </a:lnTo>
                  <a:lnTo>
                    <a:pt x="22" y="280"/>
                  </a:lnTo>
                  <a:lnTo>
                    <a:pt x="22" y="278"/>
                  </a:lnTo>
                  <a:lnTo>
                    <a:pt x="18" y="272"/>
                  </a:lnTo>
                  <a:lnTo>
                    <a:pt x="12" y="258"/>
                  </a:lnTo>
                  <a:lnTo>
                    <a:pt x="8" y="242"/>
                  </a:lnTo>
                  <a:lnTo>
                    <a:pt x="4" y="228"/>
                  </a:lnTo>
                  <a:lnTo>
                    <a:pt x="4" y="218"/>
                  </a:lnTo>
                  <a:lnTo>
                    <a:pt x="8" y="214"/>
                  </a:lnTo>
                  <a:lnTo>
                    <a:pt x="8" y="208"/>
                  </a:lnTo>
                  <a:lnTo>
                    <a:pt x="8" y="202"/>
                  </a:lnTo>
                  <a:lnTo>
                    <a:pt x="6" y="196"/>
                  </a:lnTo>
                  <a:lnTo>
                    <a:pt x="4" y="194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4" y="160"/>
                  </a:lnTo>
                  <a:lnTo>
                    <a:pt x="8" y="158"/>
                  </a:lnTo>
                  <a:lnTo>
                    <a:pt x="12" y="154"/>
                  </a:lnTo>
                  <a:lnTo>
                    <a:pt x="16" y="150"/>
                  </a:lnTo>
                  <a:lnTo>
                    <a:pt x="20" y="148"/>
                  </a:lnTo>
                  <a:lnTo>
                    <a:pt x="24" y="144"/>
                  </a:lnTo>
                  <a:lnTo>
                    <a:pt x="28" y="140"/>
                  </a:lnTo>
                  <a:lnTo>
                    <a:pt x="30" y="138"/>
                  </a:lnTo>
                  <a:lnTo>
                    <a:pt x="30" y="13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0" name="Freeform 320"/>
            <p:cNvSpPr>
              <a:spLocks/>
            </p:cNvSpPr>
            <p:nvPr/>
          </p:nvSpPr>
          <p:spPr bwMode="gray">
            <a:xfrm>
              <a:off x="2353" y="3084"/>
              <a:ext cx="82" cy="96"/>
            </a:xfrm>
            <a:custGeom>
              <a:avLst/>
              <a:gdLst>
                <a:gd name="T0" fmla="*/ 10 w 82"/>
                <a:gd name="T1" fmla="*/ 92 h 96"/>
                <a:gd name="T2" fmla="*/ 8 w 82"/>
                <a:gd name="T3" fmla="*/ 86 h 96"/>
                <a:gd name="T4" fmla="*/ 8 w 82"/>
                <a:gd name="T5" fmla="*/ 78 h 96"/>
                <a:gd name="T6" fmla="*/ 10 w 82"/>
                <a:gd name="T7" fmla="*/ 68 h 96"/>
                <a:gd name="T8" fmla="*/ 12 w 82"/>
                <a:gd name="T9" fmla="*/ 62 h 96"/>
                <a:gd name="T10" fmla="*/ 10 w 82"/>
                <a:gd name="T11" fmla="*/ 56 h 96"/>
                <a:gd name="T12" fmla="*/ 6 w 82"/>
                <a:gd name="T13" fmla="*/ 52 h 96"/>
                <a:gd name="T14" fmla="*/ 2 w 82"/>
                <a:gd name="T15" fmla="*/ 52 h 96"/>
                <a:gd name="T16" fmla="*/ 0 w 82"/>
                <a:gd name="T17" fmla="*/ 46 h 96"/>
                <a:gd name="T18" fmla="*/ 4 w 82"/>
                <a:gd name="T19" fmla="*/ 38 h 96"/>
                <a:gd name="T20" fmla="*/ 8 w 82"/>
                <a:gd name="T21" fmla="*/ 32 h 96"/>
                <a:gd name="T22" fmla="*/ 8 w 82"/>
                <a:gd name="T23" fmla="*/ 30 h 96"/>
                <a:gd name="T24" fmla="*/ 8 w 82"/>
                <a:gd name="T25" fmla="*/ 24 h 96"/>
                <a:gd name="T26" fmla="*/ 10 w 82"/>
                <a:gd name="T27" fmla="*/ 18 h 96"/>
                <a:gd name="T28" fmla="*/ 14 w 82"/>
                <a:gd name="T29" fmla="*/ 18 h 96"/>
                <a:gd name="T30" fmla="*/ 18 w 82"/>
                <a:gd name="T31" fmla="*/ 16 h 96"/>
                <a:gd name="T32" fmla="*/ 20 w 82"/>
                <a:gd name="T33" fmla="*/ 12 h 96"/>
                <a:gd name="T34" fmla="*/ 24 w 82"/>
                <a:gd name="T35" fmla="*/ 8 h 96"/>
                <a:gd name="T36" fmla="*/ 34 w 82"/>
                <a:gd name="T37" fmla="*/ 2 h 96"/>
                <a:gd name="T38" fmla="*/ 44 w 82"/>
                <a:gd name="T39" fmla="*/ 0 h 96"/>
                <a:gd name="T40" fmla="*/ 52 w 82"/>
                <a:gd name="T41" fmla="*/ 0 h 96"/>
                <a:gd name="T42" fmla="*/ 62 w 82"/>
                <a:gd name="T43" fmla="*/ 2 h 96"/>
                <a:gd name="T44" fmla="*/ 68 w 82"/>
                <a:gd name="T45" fmla="*/ 4 h 96"/>
                <a:gd name="T46" fmla="*/ 72 w 82"/>
                <a:gd name="T47" fmla="*/ 6 h 96"/>
                <a:gd name="T48" fmla="*/ 76 w 82"/>
                <a:gd name="T49" fmla="*/ 6 h 96"/>
                <a:gd name="T50" fmla="*/ 78 w 82"/>
                <a:gd name="T51" fmla="*/ 4 h 96"/>
                <a:gd name="T52" fmla="*/ 82 w 82"/>
                <a:gd name="T53" fmla="*/ 10 h 96"/>
                <a:gd name="T54" fmla="*/ 82 w 82"/>
                <a:gd name="T55" fmla="*/ 18 h 96"/>
                <a:gd name="T56" fmla="*/ 74 w 82"/>
                <a:gd name="T57" fmla="*/ 22 h 96"/>
                <a:gd name="T58" fmla="*/ 68 w 82"/>
                <a:gd name="T59" fmla="*/ 22 h 96"/>
                <a:gd name="T60" fmla="*/ 64 w 82"/>
                <a:gd name="T61" fmla="*/ 16 h 96"/>
                <a:gd name="T62" fmla="*/ 60 w 82"/>
                <a:gd name="T63" fmla="*/ 12 h 96"/>
                <a:gd name="T64" fmla="*/ 54 w 82"/>
                <a:gd name="T65" fmla="*/ 8 h 96"/>
                <a:gd name="T66" fmla="*/ 46 w 82"/>
                <a:gd name="T67" fmla="*/ 6 h 96"/>
                <a:gd name="T68" fmla="*/ 36 w 82"/>
                <a:gd name="T69" fmla="*/ 10 h 96"/>
                <a:gd name="T70" fmla="*/ 26 w 82"/>
                <a:gd name="T71" fmla="*/ 16 h 96"/>
                <a:gd name="T72" fmla="*/ 22 w 82"/>
                <a:gd name="T73" fmla="*/ 22 h 96"/>
                <a:gd name="T74" fmla="*/ 22 w 82"/>
                <a:gd name="T75" fmla="*/ 28 h 96"/>
                <a:gd name="T76" fmla="*/ 20 w 82"/>
                <a:gd name="T77" fmla="*/ 34 h 96"/>
                <a:gd name="T78" fmla="*/ 20 w 82"/>
                <a:gd name="T79" fmla="*/ 38 h 96"/>
                <a:gd name="T80" fmla="*/ 24 w 82"/>
                <a:gd name="T81" fmla="*/ 38 h 96"/>
                <a:gd name="T82" fmla="*/ 34 w 82"/>
                <a:gd name="T83" fmla="*/ 36 h 96"/>
                <a:gd name="T84" fmla="*/ 42 w 82"/>
                <a:gd name="T85" fmla="*/ 34 h 96"/>
                <a:gd name="T86" fmla="*/ 44 w 82"/>
                <a:gd name="T87" fmla="*/ 30 h 96"/>
                <a:gd name="T88" fmla="*/ 50 w 82"/>
                <a:gd name="T89" fmla="*/ 28 h 96"/>
                <a:gd name="T90" fmla="*/ 54 w 82"/>
                <a:gd name="T91" fmla="*/ 28 h 96"/>
                <a:gd name="T92" fmla="*/ 54 w 82"/>
                <a:gd name="T93" fmla="*/ 32 h 96"/>
                <a:gd name="T94" fmla="*/ 54 w 82"/>
                <a:gd name="T95" fmla="*/ 36 h 96"/>
                <a:gd name="T96" fmla="*/ 50 w 82"/>
                <a:gd name="T97" fmla="*/ 38 h 96"/>
                <a:gd name="T98" fmla="*/ 42 w 82"/>
                <a:gd name="T99" fmla="*/ 40 h 96"/>
                <a:gd name="T100" fmla="*/ 36 w 82"/>
                <a:gd name="T101" fmla="*/ 44 h 96"/>
                <a:gd name="T102" fmla="*/ 32 w 82"/>
                <a:gd name="T103" fmla="*/ 44 h 96"/>
                <a:gd name="T104" fmla="*/ 32 w 82"/>
                <a:gd name="T105" fmla="*/ 46 h 96"/>
                <a:gd name="T106" fmla="*/ 32 w 82"/>
                <a:gd name="T107" fmla="*/ 50 h 96"/>
                <a:gd name="T108" fmla="*/ 36 w 82"/>
                <a:gd name="T109" fmla="*/ 52 h 96"/>
                <a:gd name="T110" fmla="*/ 42 w 82"/>
                <a:gd name="T111" fmla="*/ 58 h 96"/>
                <a:gd name="T112" fmla="*/ 46 w 82"/>
                <a:gd name="T113" fmla="*/ 66 h 96"/>
                <a:gd name="T114" fmla="*/ 46 w 82"/>
                <a:gd name="T115" fmla="*/ 70 h 96"/>
                <a:gd name="T116" fmla="*/ 62 w 82"/>
                <a:gd name="T117" fmla="*/ 90 h 96"/>
                <a:gd name="T118" fmla="*/ 38 w 82"/>
                <a:gd name="T119" fmla="*/ 96 h 96"/>
                <a:gd name="T120" fmla="*/ 34 w 82"/>
                <a:gd name="T121" fmla="*/ 64 h 96"/>
                <a:gd name="T122" fmla="*/ 28 w 82"/>
                <a:gd name="T123" fmla="*/ 58 h 96"/>
                <a:gd name="T124" fmla="*/ 24 w 82"/>
                <a:gd name="T125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96">
                  <a:moveTo>
                    <a:pt x="16" y="88"/>
                  </a:moveTo>
                  <a:lnTo>
                    <a:pt x="10" y="92"/>
                  </a:lnTo>
                  <a:lnTo>
                    <a:pt x="10" y="90"/>
                  </a:lnTo>
                  <a:lnTo>
                    <a:pt x="8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8" y="72"/>
                  </a:lnTo>
                  <a:lnTo>
                    <a:pt x="10" y="68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58"/>
                  </a:lnTo>
                  <a:lnTo>
                    <a:pt x="10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30" y="4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80" y="6"/>
                  </a:lnTo>
                  <a:lnTo>
                    <a:pt x="82" y="10"/>
                  </a:lnTo>
                  <a:lnTo>
                    <a:pt x="82" y="14"/>
                  </a:lnTo>
                  <a:lnTo>
                    <a:pt x="82" y="18"/>
                  </a:lnTo>
                  <a:lnTo>
                    <a:pt x="78" y="20"/>
                  </a:lnTo>
                  <a:lnTo>
                    <a:pt x="74" y="22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4" y="16"/>
                  </a:lnTo>
                  <a:lnTo>
                    <a:pt x="62" y="14"/>
                  </a:lnTo>
                  <a:lnTo>
                    <a:pt x="60" y="12"/>
                  </a:lnTo>
                  <a:lnTo>
                    <a:pt x="58" y="10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0" y="14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4" y="38"/>
                  </a:lnTo>
                  <a:lnTo>
                    <a:pt x="28" y="36"/>
                  </a:lnTo>
                  <a:lnTo>
                    <a:pt x="34" y="36"/>
                  </a:lnTo>
                  <a:lnTo>
                    <a:pt x="40" y="36"/>
                  </a:lnTo>
                  <a:lnTo>
                    <a:pt x="42" y="34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46" y="40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6" y="52"/>
                  </a:lnTo>
                  <a:lnTo>
                    <a:pt x="40" y="54"/>
                  </a:lnTo>
                  <a:lnTo>
                    <a:pt x="42" y="58"/>
                  </a:lnTo>
                  <a:lnTo>
                    <a:pt x="44" y="62"/>
                  </a:lnTo>
                  <a:lnTo>
                    <a:pt x="46" y="66"/>
                  </a:lnTo>
                  <a:lnTo>
                    <a:pt x="46" y="68"/>
                  </a:lnTo>
                  <a:lnTo>
                    <a:pt x="46" y="70"/>
                  </a:lnTo>
                  <a:lnTo>
                    <a:pt x="58" y="76"/>
                  </a:lnTo>
                  <a:lnTo>
                    <a:pt x="62" y="90"/>
                  </a:lnTo>
                  <a:lnTo>
                    <a:pt x="46" y="92"/>
                  </a:lnTo>
                  <a:lnTo>
                    <a:pt x="38" y="96"/>
                  </a:lnTo>
                  <a:lnTo>
                    <a:pt x="34" y="80"/>
                  </a:lnTo>
                  <a:lnTo>
                    <a:pt x="34" y="64"/>
                  </a:lnTo>
                  <a:lnTo>
                    <a:pt x="32" y="62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24" y="78"/>
                  </a:lnTo>
                  <a:lnTo>
                    <a:pt x="16" y="8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1" name="Freeform 321"/>
            <p:cNvSpPr>
              <a:spLocks/>
            </p:cNvSpPr>
            <p:nvPr/>
          </p:nvSpPr>
          <p:spPr bwMode="gray">
            <a:xfrm>
              <a:off x="2047" y="3042"/>
              <a:ext cx="136" cy="148"/>
            </a:xfrm>
            <a:custGeom>
              <a:avLst/>
              <a:gdLst>
                <a:gd name="T0" fmla="*/ 2 w 136"/>
                <a:gd name="T1" fmla="*/ 2 h 148"/>
                <a:gd name="T2" fmla="*/ 8 w 136"/>
                <a:gd name="T3" fmla="*/ 4 h 148"/>
                <a:gd name="T4" fmla="*/ 18 w 136"/>
                <a:gd name="T5" fmla="*/ 2 h 148"/>
                <a:gd name="T6" fmla="*/ 24 w 136"/>
                <a:gd name="T7" fmla="*/ 0 h 148"/>
                <a:gd name="T8" fmla="*/ 32 w 136"/>
                <a:gd name="T9" fmla="*/ 4 h 148"/>
                <a:gd name="T10" fmla="*/ 38 w 136"/>
                <a:gd name="T11" fmla="*/ 14 h 148"/>
                <a:gd name="T12" fmla="*/ 42 w 136"/>
                <a:gd name="T13" fmla="*/ 18 h 148"/>
                <a:gd name="T14" fmla="*/ 42 w 136"/>
                <a:gd name="T15" fmla="*/ 20 h 148"/>
                <a:gd name="T16" fmla="*/ 66 w 136"/>
                <a:gd name="T17" fmla="*/ 42 h 148"/>
                <a:gd name="T18" fmla="*/ 72 w 136"/>
                <a:gd name="T19" fmla="*/ 42 h 148"/>
                <a:gd name="T20" fmla="*/ 92 w 136"/>
                <a:gd name="T21" fmla="*/ 60 h 148"/>
                <a:gd name="T22" fmla="*/ 110 w 136"/>
                <a:gd name="T23" fmla="*/ 74 h 148"/>
                <a:gd name="T24" fmla="*/ 108 w 136"/>
                <a:gd name="T25" fmla="*/ 74 h 148"/>
                <a:gd name="T26" fmla="*/ 104 w 136"/>
                <a:gd name="T27" fmla="*/ 76 h 148"/>
                <a:gd name="T28" fmla="*/ 104 w 136"/>
                <a:gd name="T29" fmla="*/ 78 h 148"/>
                <a:gd name="T30" fmla="*/ 114 w 136"/>
                <a:gd name="T31" fmla="*/ 88 h 148"/>
                <a:gd name="T32" fmla="*/ 126 w 136"/>
                <a:gd name="T33" fmla="*/ 100 h 148"/>
                <a:gd name="T34" fmla="*/ 128 w 136"/>
                <a:gd name="T35" fmla="*/ 102 h 148"/>
                <a:gd name="T36" fmla="*/ 132 w 136"/>
                <a:gd name="T37" fmla="*/ 108 h 148"/>
                <a:gd name="T38" fmla="*/ 136 w 136"/>
                <a:gd name="T39" fmla="*/ 116 h 148"/>
                <a:gd name="T40" fmla="*/ 134 w 136"/>
                <a:gd name="T41" fmla="*/ 116 h 148"/>
                <a:gd name="T42" fmla="*/ 134 w 136"/>
                <a:gd name="T43" fmla="*/ 120 h 148"/>
                <a:gd name="T44" fmla="*/ 136 w 136"/>
                <a:gd name="T45" fmla="*/ 128 h 148"/>
                <a:gd name="T46" fmla="*/ 136 w 136"/>
                <a:gd name="T47" fmla="*/ 132 h 148"/>
                <a:gd name="T48" fmla="*/ 136 w 136"/>
                <a:gd name="T49" fmla="*/ 140 h 148"/>
                <a:gd name="T50" fmla="*/ 132 w 136"/>
                <a:gd name="T51" fmla="*/ 146 h 148"/>
                <a:gd name="T52" fmla="*/ 126 w 136"/>
                <a:gd name="T53" fmla="*/ 148 h 148"/>
                <a:gd name="T54" fmla="*/ 122 w 136"/>
                <a:gd name="T55" fmla="*/ 148 h 148"/>
                <a:gd name="T56" fmla="*/ 100 w 136"/>
                <a:gd name="T57" fmla="*/ 138 h 148"/>
                <a:gd name="T58" fmla="*/ 82 w 136"/>
                <a:gd name="T59" fmla="*/ 116 h 148"/>
                <a:gd name="T60" fmla="*/ 62 w 136"/>
                <a:gd name="T61" fmla="*/ 88 h 148"/>
                <a:gd name="T62" fmla="*/ 52 w 136"/>
                <a:gd name="T63" fmla="*/ 68 h 148"/>
                <a:gd name="T64" fmla="*/ 44 w 136"/>
                <a:gd name="T65" fmla="*/ 60 h 148"/>
                <a:gd name="T66" fmla="*/ 40 w 136"/>
                <a:gd name="T67" fmla="*/ 54 h 148"/>
                <a:gd name="T68" fmla="*/ 34 w 136"/>
                <a:gd name="T69" fmla="*/ 46 h 148"/>
                <a:gd name="T70" fmla="*/ 14 w 136"/>
                <a:gd name="T71" fmla="*/ 18 h 148"/>
                <a:gd name="T72" fmla="*/ 12 w 136"/>
                <a:gd name="T73" fmla="*/ 16 h 148"/>
                <a:gd name="T74" fmla="*/ 6 w 136"/>
                <a:gd name="T75" fmla="*/ 12 h 148"/>
                <a:gd name="T76" fmla="*/ 0 w 136"/>
                <a:gd name="T77" fmla="*/ 6 h 148"/>
                <a:gd name="T78" fmla="*/ 0 w 136"/>
                <a:gd name="T7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6" h="148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66" y="42"/>
                  </a:lnTo>
                  <a:lnTo>
                    <a:pt x="68" y="40"/>
                  </a:lnTo>
                  <a:lnTo>
                    <a:pt x="72" y="42"/>
                  </a:lnTo>
                  <a:lnTo>
                    <a:pt x="82" y="50"/>
                  </a:lnTo>
                  <a:lnTo>
                    <a:pt x="92" y="60"/>
                  </a:lnTo>
                  <a:lnTo>
                    <a:pt x="104" y="68"/>
                  </a:lnTo>
                  <a:lnTo>
                    <a:pt x="110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6" y="74"/>
                  </a:lnTo>
                  <a:lnTo>
                    <a:pt x="104" y="76"/>
                  </a:lnTo>
                  <a:lnTo>
                    <a:pt x="102" y="76"/>
                  </a:lnTo>
                  <a:lnTo>
                    <a:pt x="104" y="78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14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8" y="102"/>
                  </a:lnTo>
                  <a:lnTo>
                    <a:pt x="130" y="104"/>
                  </a:lnTo>
                  <a:lnTo>
                    <a:pt x="132" y="108"/>
                  </a:lnTo>
                  <a:lnTo>
                    <a:pt x="134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4" y="116"/>
                  </a:lnTo>
                  <a:lnTo>
                    <a:pt x="134" y="118"/>
                  </a:lnTo>
                  <a:lnTo>
                    <a:pt x="134" y="120"/>
                  </a:lnTo>
                  <a:lnTo>
                    <a:pt x="134" y="124"/>
                  </a:lnTo>
                  <a:lnTo>
                    <a:pt x="136" y="128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6" y="136"/>
                  </a:lnTo>
                  <a:lnTo>
                    <a:pt x="136" y="140"/>
                  </a:lnTo>
                  <a:lnTo>
                    <a:pt x="134" y="144"/>
                  </a:lnTo>
                  <a:lnTo>
                    <a:pt x="132" y="146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2" y="148"/>
                  </a:lnTo>
                  <a:lnTo>
                    <a:pt x="122" y="148"/>
                  </a:lnTo>
                  <a:lnTo>
                    <a:pt x="102" y="142"/>
                  </a:lnTo>
                  <a:lnTo>
                    <a:pt x="100" y="138"/>
                  </a:lnTo>
                  <a:lnTo>
                    <a:pt x="92" y="128"/>
                  </a:lnTo>
                  <a:lnTo>
                    <a:pt x="82" y="116"/>
                  </a:lnTo>
                  <a:lnTo>
                    <a:pt x="72" y="102"/>
                  </a:lnTo>
                  <a:lnTo>
                    <a:pt x="62" y="88"/>
                  </a:lnTo>
                  <a:lnTo>
                    <a:pt x="56" y="78"/>
                  </a:lnTo>
                  <a:lnTo>
                    <a:pt x="52" y="68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2" y="58"/>
                  </a:lnTo>
                  <a:lnTo>
                    <a:pt x="40" y="54"/>
                  </a:lnTo>
                  <a:lnTo>
                    <a:pt x="38" y="50"/>
                  </a:lnTo>
                  <a:lnTo>
                    <a:pt x="34" y="46"/>
                  </a:lnTo>
                  <a:lnTo>
                    <a:pt x="32" y="4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6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2" name="Freeform 322"/>
            <p:cNvSpPr>
              <a:spLocks/>
            </p:cNvSpPr>
            <p:nvPr/>
          </p:nvSpPr>
          <p:spPr bwMode="gray">
            <a:xfrm>
              <a:off x="2179" y="3194"/>
              <a:ext cx="116" cy="32"/>
            </a:xfrm>
            <a:custGeom>
              <a:avLst/>
              <a:gdLst>
                <a:gd name="T0" fmla="*/ 50 w 116"/>
                <a:gd name="T1" fmla="*/ 22 h 32"/>
                <a:gd name="T2" fmla="*/ 22 w 116"/>
                <a:gd name="T3" fmla="*/ 22 h 32"/>
                <a:gd name="T4" fmla="*/ 0 w 116"/>
                <a:gd name="T5" fmla="*/ 10 h 32"/>
                <a:gd name="T6" fmla="*/ 2 w 116"/>
                <a:gd name="T7" fmla="*/ 4 h 32"/>
                <a:gd name="T8" fmla="*/ 2 w 116"/>
                <a:gd name="T9" fmla="*/ 4 h 32"/>
                <a:gd name="T10" fmla="*/ 6 w 116"/>
                <a:gd name="T11" fmla="*/ 2 h 32"/>
                <a:gd name="T12" fmla="*/ 10 w 116"/>
                <a:gd name="T13" fmla="*/ 0 h 32"/>
                <a:gd name="T14" fmla="*/ 14 w 116"/>
                <a:gd name="T15" fmla="*/ 0 h 32"/>
                <a:gd name="T16" fmla="*/ 20 w 116"/>
                <a:gd name="T17" fmla="*/ 0 h 32"/>
                <a:gd name="T18" fmla="*/ 26 w 116"/>
                <a:gd name="T19" fmla="*/ 0 h 32"/>
                <a:gd name="T20" fmla="*/ 56 w 116"/>
                <a:gd name="T21" fmla="*/ 8 h 32"/>
                <a:gd name="T22" fmla="*/ 58 w 116"/>
                <a:gd name="T23" fmla="*/ 8 h 32"/>
                <a:gd name="T24" fmla="*/ 62 w 116"/>
                <a:gd name="T25" fmla="*/ 6 h 32"/>
                <a:gd name="T26" fmla="*/ 66 w 116"/>
                <a:gd name="T27" fmla="*/ 6 h 32"/>
                <a:gd name="T28" fmla="*/ 72 w 116"/>
                <a:gd name="T29" fmla="*/ 6 h 32"/>
                <a:gd name="T30" fmla="*/ 80 w 116"/>
                <a:gd name="T31" fmla="*/ 6 h 32"/>
                <a:gd name="T32" fmla="*/ 84 w 116"/>
                <a:gd name="T33" fmla="*/ 8 h 32"/>
                <a:gd name="T34" fmla="*/ 90 w 116"/>
                <a:gd name="T35" fmla="*/ 12 h 32"/>
                <a:gd name="T36" fmla="*/ 96 w 116"/>
                <a:gd name="T37" fmla="*/ 14 h 32"/>
                <a:gd name="T38" fmla="*/ 102 w 116"/>
                <a:gd name="T39" fmla="*/ 16 h 32"/>
                <a:gd name="T40" fmla="*/ 108 w 116"/>
                <a:gd name="T41" fmla="*/ 18 h 32"/>
                <a:gd name="T42" fmla="*/ 110 w 116"/>
                <a:gd name="T43" fmla="*/ 20 h 32"/>
                <a:gd name="T44" fmla="*/ 112 w 116"/>
                <a:gd name="T45" fmla="*/ 20 h 32"/>
                <a:gd name="T46" fmla="*/ 112 w 116"/>
                <a:gd name="T47" fmla="*/ 20 h 32"/>
                <a:gd name="T48" fmla="*/ 114 w 116"/>
                <a:gd name="T49" fmla="*/ 22 h 32"/>
                <a:gd name="T50" fmla="*/ 114 w 116"/>
                <a:gd name="T51" fmla="*/ 24 h 32"/>
                <a:gd name="T52" fmla="*/ 116 w 116"/>
                <a:gd name="T53" fmla="*/ 28 h 32"/>
                <a:gd name="T54" fmla="*/ 114 w 116"/>
                <a:gd name="T55" fmla="*/ 30 h 32"/>
                <a:gd name="T56" fmla="*/ 114 w 116"/>
                <a:gd name="T57" fmla="*/ 32 h 32"/>
                <a:gd name="T58" fmla="*/ 110 w 116"/>
                <a:gd name="T59" fmla="*/ 32 h 32"/>
                <a:gd name="T60" fmla="*/ 100 w 116"/>
                <a:gd name="T61" fmla="*/ 32 h 32"/>
                <a:gd name="T62" fmla="*/ 88 w 116"/>
                <a:gd name="T63" fmla="*/ 30 h 32"/>
                <a:gd name="T64" fmla="*/ 76 w 116"/>
                <a:gd name="T65" fmla="*/ 30 h 32"/>
                <a:gd name="T66" fmla="*/ 72 w 116"/>
                <a:gd name="T67" fmla="*/ 28 h 32"/>
                <a:gd name="T68" fmla="*/ 50 w 116"/>
                <a:gd name="T6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" h="32">
                  <a:moveTo>
                    <a:pt x="50" y="22"/>
                  </a:moveTo>
                  <a:lnTo>
                    <a:pt x="22" y="22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2" y="6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80" y="6"/>
                  </a:lnTo>
                  <a:lnTo>
                    <a:pt x="84" y="8"/>
                  </a:lnTo>
                  <a:lnTo>
                    <a:pt x="90" y="12"/>
                  </a:lnTo>
                  <a:lnTo>
                    <a:pt x="96" y="14"/>
                  </a:lnTo>
                  <a:lnTo>
                    <a:pt x="102" y="16"/>
                  </a:lnTo>
                  <a:lnTo>
                    <a:pt x="108" y="18"/>
                  </a:lnTo>
                  <a:lnTo>
                    <a:pt x="110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4" y="22"/>
                  </a:lnTo>
                  <a:lnTo>
                    <a:pt x="114" y="24"/>
                  </a:lnTo>
                  <a:lnTo>
                    <a:pt x="116" y="28"/>
                  </a:lnTo>
                  <a:lnTo>
                    <a:pt x="114" y="30"/>
                  </a:lnTo>
                  <a:lnTo>
                    <a:pt x="114" y="32"/>
                  </a:lnTo>
                  <a:lnTo>
                    <a:pt x="110" y="32"/>
                  </a:lnTo>
                  <a:lnTo>
                    <a:pt x="100" y="32"/>
                  </a:lnTo>
                  <a:lnTo>
                    <a:pt x="88" y="30"/>
                  </a:lnTo>
                  <a:lnTo>
                    <a:pt x="76" y="30"/>
                  </a:lnTo>
                  <a:lnTo>
                    <a:pt x="72" y="28"/>
                  </a:lnTo>
                  <a:lnTo>
                    <a:pt x="50" y="2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3" name="Freeform 323"/>
            <p:cNvSpPr>
              <a:spLocks/>
            </p:cNvSpPr>
            <p:nvPr/>
          </p:nvSpPr>
          <p:spPr bwMode="gray">
            <a:xfrm>
              <a:off x="4551" y="3258"/>
              <a:ext cx="176" cy="204"/>
            </a:xfrm>
            <a:custGeom>
              <a:avLst/>
              <a:gdLst>
                <a:gd name="T0" fmla="*/ 2 w 176"/>
                <a:gd name="T1" fmla="*/ 94 h 204"/>
                <a:gd name="T2" fmla="*/ 8 w 176"/>
                <a:gd name="T3" fmla="*/ 90 h 204"/>
                <a:gd name="T4" fmla="*/ 22 w 176"/>
                <a:gd name="T5" fmla="*/ 84 h 204"/>
                <a:gd name="T6" fmla="*/ 28 w 176"/>
                <a:gd name="T7" fmla="*/ 80 h 204"/>
                <a:gd name="T8" fmla="*/ 26 w 176"/>
                <a:gd name="T9" fmla="*/ 70 h 204"/>
                <a:gd name="T10" fmla="*/ 24 w 176"/>
                <a:gd name="T11" fmla="*/ 66 h 204"/>
                <a:gd name="T12" fmla="*/ 24 w 176"/>
                <a:gd name="T13" fmla="*/ 52 h 204"/>
                <a:gd name="T14" fmla="*/ 28 w 176"/>
                <a:gd name="T15" fmla="*/ 44 h 204"/>
                <a:gd name="T16" fmla="*/ 26 w 176"/>
                <a:gd name="T17" fmla="*/ 36 h 204"/>
                <a:gd name="T18" fmla="*/ 34 w 176"/>
                <a:gd name="T19" fmla="*/ 18 h 204"/>
                <a:gd name="T20" fmla="*/ 42 w 176"/>
                <a:gd name="T21" fmla="*/ 16 h 204"/>
                <a:gd name="T22" fmla="*/ 48 w 176"/>
                <a:gd name="T23" fmla="*/ 8 h 204"/>
                <a:gd name="T24" fmla="*/ 58 w 176"/>
                <a:gd name="T25" fmla="*/ 4 h 204"/>
                <a:gd name="T26" fmla="*/ 64 w 176"/>
                <a:gd name="T27" fmla="*/ 6 h 204"/>
                <a:gd name="T28" fmla="*/ 68 w 176"/>
                <a:gd name="T29" fmla="*/ 0 h 204"/>
                <a:gd name="T30" fmla="*/ 74 w 176"/>
                <a:gd name="T31" fmla="*/ 2 h 204"/>
                <a:gd name="T32" fmla="*/ 72 w 176"/>
                <a:gd name="T33" fmla="*/ 20 h 204"/>
                <a:gd name="T34" fmla="*/ 98 w 176"/>
                <a:gd name="T35" fmla="*/ 46 h 204"/>
                <a:gd name="T36" fmla="*/ 110 w 176"/>
                <a:gd name="T37" fmla="*/ 48 h 204"/>
                <a:gd name="T38" fmla="*/ 118 w 176"/>
                <a:gd name="T39" fmla="*/ 60 h 204"/>
                <a:gd name="T40" fmla="*/ 128 w 176"/>
                <a:gd name="T41" fmla="*/ 66 h 204"/>
                <a:gd name="T42" fmla="*/ 140 w 176"/>
                <a:gd name="T43" fmla="*/ 78 h 204"/>
                <a:gd name="T44" fmla="*/ 166 w 176"/>
                <a:gd name="T45" fmla="*/ 90 h 204"/>
                <a:gd name="T46" fmla="*/ 166 w 176"/>
                <a:gd name="T47" fmla="*/ 98 h 204"/>
                <a:gd name="T48" fmla="*/ 168 w 176"/>
                <a:gd name="T49" fmla="*/ 104 h 204"/>
                <a:gd name="T50" fmla="*/ 174 w 176"/>
                <a:gd name="T51" fmla="*/ 108 h 204"/>
                <a:gd name="T52" fmla="*/ 176 w 176"/>
                <a:gd name="T53" fmla="*/ 120 h 204"/>
                <a:gd name="T54" fmla="*/ 174 w 176"/>
                <a:gd name="T55" fmla="*/ 156 h 204"/>
                <a:gd name="T56" fmla="*/ 162 w 176"/>
                <a:gd name="T57" fmla="*/ 152 h 204"/>
                <a:gd name="T58" fmla="*/ 132 w 176"/>
                <a:gd name="T59" fmla="*/ 150 h 204"/>
                <a:gd name="T60" fmla="*/ 112 w 176"/>
                <a:gd name="T61" fmla="*/ 180 h 204"/>
                <a:gd name="T62" fmla="*/ 106 w 176"/>
                <a:gd name="T63" fmla="*/ 190 h 204"/>
                <a:gd name="T64" fmla="*/ 98 w 176"/>
                <a:gd name="T65" fmla="*/ 186 h 204"/>
                <a:gd name="T66" fmla="*/ 84 w 176"/>
                <a:gd name="T67" fmla="*/ 200 h 204"/>
                <a:gd name="T68" fmla="*/ 82 w 176"/>
                <a:gd name="T69" fmla="*/ 194 h 204"/>
                <a:gd name="T70" fmla="*/ 76 w 176"/>
                <a:gd name="T71" fmla="*/ 188 h 204"/>
                <a:gd name="T72" fmla="*/ 56 w 176"/>
                <a:gd name="T73" fmla="*/ 188 h 204"/>
                <a:gd name="T74" fmla="*/ 50 w 176"/>
                <a:gd name="T75" fmla="*/ 198 h 204"/>
                <a:gd name="T76" fmla="*/ 46 w 176"/>
                <a:gd name="T77" fmla="*/ 202 h 204"/>
                <a:gd name="T78" fmla="*/ 40 w 176"/>
                <a:gd name="T79" fmla="*/ 204 h 204"/>
                <a:gd name="T80" fmla="*/ 30 w 176"/>
                <a:gd name="T81" fmla="*/ 160 h 204"/>
                <a:gd name="T82" fmla="*/ 30 w 176"/>
                <a:gd name="T83" fmla="*/ 150 h 204"/>
                <a:gd name="T84" fmla="*/ 24 w 176"/>
                <a:gd name="T85" fmla="*/ 138 h 204"/>
                <a:gd name="T86" fmla="*/ 10 w 176"/>
                <a:gd name="T87" fmla="*/ 118 h 204"/>
                <a:gd name="T88" fmla="*/ 2 w 176"/>
                <a:gd name="T89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6" h="204">
                  <a:moveTo>
                    <a:pt x="0" y="96"/>
                  </a:moveTo>
                  <a:lnTo>
                    <a:pt x="2" y="94"/>
                  </a:lnTo>
                  <a:lnTo>
                    <a:pt x="2" y="94"/>
                  </a:lnTo>
                  <a:lnTo>
                    <a:pt x="4" y="94"/>
                  </a:lnTo>
                  <a:lnTo>
                    <a:pt x="6" y="92"/>
                  </a:lnTo>
                  <a:lnTo>
                    <a:pt x="8" y="90"/>
                  </a:lnTo>
                  <a:lnTo>
                    <a:pt x="12" y="88"/>
                  </a:lnTo>
                  <a:lnTo>
                    <a:pt x="18" y="86"/>
                  </a:lnTo>
                  <a:lnTo>
                    <a:pt x="22" y="84"/>
                  </a:lnTo>
                  <a:lnTo>
                    <a:pt x="24" y="84"/>
                  </a:lnTo>
                  <a:lnTo>
                    <a:pt x="26" y="82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4" y="66"/>
                  </a:lnTo>
                  <a:lnTo>
                    <a:pt x="24" y="62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6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28" y="40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16" y="20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16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8" y="8"/>
                  </a:lnTo>
                  <a:lnTo>
                    <a:pt x="52" y="6"/>
                  </a:lnTo>
                  <a:lnTo>
                    <a:pt x="54" y="4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2"/>
                  </a:lnTo>
                  <a:lnTo>
                    <a:pt x="74" y="6"/>
                  </a:lnTo>
                  <a:lnTo>
                    <a:pt x="72" y="10"/>
                  </a:lnTo>
                  <a:lnTo>
                    <a:pt x="72" y="20"/>
                  </a:lnTo>
                  <a:lnTo>
                    <a:pt x="76" y="32"/>
                  </a:lnTo>
                  <a:lnTo>
                    <a:pt x="86" y="42"/>
                  </a:lnTo>
                  <a:lnTo>
                    <a:pt x="98" y="46"/>
                  </a:lnTo>
                  <a:lnTo>
                    <a:pt x="108" y="44"/>
                  </a:lnTo>
                  <a:lnTo>
                    <a:pt x="108" y="46"/>
                  </a:lnTo>
                  <a:lnTo>
                    <a:pt x="110" y="48"/>
                  </a:lnTo>
                  <a:lnTo>
                    <a:pt x="112" y="52"/>
                  </a:lnTo>
                  <a:lnTo>
                    <a:pt x="114" y="56"/>
                  </a:lnTo>
                  <a:lnTo>
                    <a:pt x="118" y="60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28" y="66"/>
                  </a:lnTo>
                  <a:lnTo>
                    <a:pt x="132" y="68"/>
                  </a:lnTo>
                  <a:lnTo>
                    <a:pt x="136" y="72"/>
                  </a:lnTo>
                  <a:lnTo>
                    <a:pt x="140" y="78"/>
                  </a:lnTo>
                  <a:lnTo>
                    <a:pt x="142" y="82"/>
                  </a:lnTo>
                  <a:lnTo>
                    <a:pt x="144" y="88"/>
                  </a:lnTo>
                  <a:lnTo>
                    <a:pt x="166" y="90"/>
                  </a:lnTo>
                  <a:lnTo>
                    <a:pt x="166" y="92"/>
                  </a:lnTo>
                  <a:lnTo>
                    <a:pt x="166" y="94"/>
                  </a:lnTo>
                  <a:lnTo>
                    <a:pt x="166" y="98"/>
                  </a:lnTo>
                  <a:lnTo>
                    <a:pt x="166" y="10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70" y="106"/>
                  </a:lnTo>
                  <a:lnTo>
                    <a:pt x="172" y="106"/>
                  </a:lnTo>
                  <a:lnTo>
                    <a:pt x="174" y="108"/>
                  </a:lnTo>
                  <a:lnTo>
                    <a:pt x="176" y="112"/>
                  </a:lnTo>
                  <a:lnTo>
                    <a:pt x="176" y="116"/>
                  </a:lnTo>
                  <a:lnTo>
                    <a:pt x="176" y="120"/>
                  </a:lnTo>
                  <a:lnTo>
                    <a:pt x="176" y="132"/>
                  </a:lnTo>
                  <a:lnTo>
                    <a:pt x="176" y="144"/>
                  </a:lnTo>
                  <a:lnTo>
                    <a:pt x="174" y="156"/>
                  </a:lnTo>
                  <a:lnTo>
                    <a:pt x="172" y="162"/>
                  </a:lnTo>
                  <a:lnTo>
                    <a:pt x="170" y="160"/>
                  </a:lnTo>
                  <a:lnTo>
                    <a:pt x="162" y="152"/>
                  </a:lnTo>
                  <a:lnTo>
                    <a:pt x="150" y="148"/>
                  </a:lnTo>
                  <a:lnTo>
                    <a:pt x="136" y="148"/>
                  </a:lnTo>
                  <a:lnTo>
                    <a:pt x="132" y="150"/>
                  </a:lnTo>
                  <a:lnTo>
                    <a:pt x="126" y="158"/>
                  </a:lnTo>
                  <a:lnTo>
                    <a:pt x="116" y="168"/>
                  </a:lnTo>
                  <a:lnTo>
                    <a:pt x="112" y="180"/>
                  </a:lnTo>
                  <a:lnTo>
                    <a:pt x="108" y="192"/>
                  </a:lnTo>
                  <a:lnTo>
                    <a:pt x="108" y="190"/>
                  </a:lnTo>
                  <a:lnTo>
                    <a:pt x="106" y="190"/>
                  </a:lnTo>
                  <a:lnTo>
                    <a:pt x="104" y="188"/>
                  </a:lnTo>
                  <a:lnTo>
                    <a:pt x="102" y="186"/>
                  </a:lnTo>
                  <a:lnTo>
                    <a:pt x="98" y="186"/>
                  </a:lnTo>
                  <a:lnTo>
                    <a:pt x="94" y="188"/>
                  </a:lnTo>
                  <a:lnTo>
                    <a:pt x="88" y="192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2" y="196"/>
                  </a:lnTo>
                  <a:lnTo>
                    <a:pt x="82" y="194"/>
                  </a:lnTo>
                  <a:lnTo>
                    <a:pt x="80" y="192"/>
                  </a:lnTo>
                  <a:lnTo>
                    <a:pt x="78" y="188"/>
                  </a:lnTo>
                  <a:lnTo>
                    <a:pt x="76" y="188"/>
                  </a:lnTo>
                  <a:lnTo>
                    <a:pt x="58" y="184"/>
                  </a:lnTo>
                  <a:lnTo>
                    <a:pt x="58" y="186"/>
                  </a:lnTo>
                  <a:lnTo>
                    <a:pt x="56" y="188"/>
                  </a:lnTo>
                  <a:lnTo>
                    <a:pt x="54" y="192"/>
                  </a:lnTo>
                  <a:lnTo>
                    <a:pt x="52" y="194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6" y="200"/>
                  </a:lnTo>
                  <a:lnTo>
                    <a:pt x="46" y="202"/>
                  </a:lnTo>
                  <a:lnTo>
                    <a:pt x="44" y="202"/>
                  </a:lnTo>
                  <a:lnTo>
                    <a:pt x="42" y="204"/>
                  </a:lnTo>
                  <a:lnTo>
                    <a:pt x="40" y="204"/>
                  </a:lnTo>
                  <a:lnTo>
                    <a:pt x="38" y="202"/>
                  </a:lnTo>
                  <a:lnTo>
                    <a:pt x="34" y="180"/>
                  </a:lnTo>
                  <a:lnTo>
                    <a:pt x="30" y="160"/>
                  </a:lnTo>
                  <a:lnTo>
                    <a:pt x="30" y="158"/>
                  </a:lnTo>
                  <a:lnTo>
                    <a:pt x="30" y="154"/>
                  </a:lnTo>
                  <a:lnTo>
                    <a:pt x="30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4" y="138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0" y="118"/>
                  </a:lnTo>
                  <a:lnTo>
                    <a:pt x="6" y="114"/>
                  </a:lnTo>
                  <a:lnTo>
                    <a:pt x="4" y="108"/>
                  </a:lnTo>
                  <a:lnTo>
                    <a:pt x="2" y="102"/>
                  </a:lnTo>
                  <a:lnTo>
                    <a:pt x="0" y="9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4" name="Freeform 324"/>
            <p:cNvSpPr>
              <a:spLocks/>
            </p:cNvSpPr>
            <p:nvPr/>
          </p:nvSpPr>
          <p:spPr bwMode="gray">
            <a:xfrm>
              <a:off x="4401" y="3118"/>
              <a:ext cx="178" cy="244"/>
            </a:xfrm>
            <a:custGeom>
              <a:avLst/>
              <a:gdLst>
                <a:gd name="T0" fmla="*/ 72 w 178"/>
                <a:gd name="T1" fmla="*/ 216 h 244"/>
                <a:gd name="T2" fmla="*/ 68 w 178"/>
                <a:gd name="T3" fmla="*/ 200 h 244"/>
                <a:gd name="T4" fmla="*/ 58 w 178"/>
                <a:gd name="T5" fmla="*/ 176 h 244"/>
                <a:gd name="T6" fmla="*/ 46 w 178"/>
                <a:gd name="T7" fmla="*/ 148 h 244"/>
                <a:gd name="T8" fmla="*/ 18 w 178"/>
                <a:gd name="T9" fmla="*/ 108 h 244"/>
                <a:gd name="T10" fmla="*/ 4 w 178"/>
                <a:gd name="T11" fmla="*/ 90 h 244"/>
                <a:gd name="T12" fmla="*/ 6 w 178"/>
                <a:gd name="T13" fmla="*/ 84 h 244"/>
                <a:gd name="T14" fmla="*/ 4 w 178"/>
                <a:gd name="T15" fmla="*/ 78 h 244"/>
                <a:gd name="T16" fmla="*/ 0 w 178"/>
                <a:gd name="T17" fmla="*/ 74 h 244"/>
                <a:gd name="T18" fmla="*/ 6 w 178"/>
                <a:gd name="T19" fmla="*/ 64 h 244"/>
                <a:gd name="T20" fmla="*/ 14 w 178"/>
                <a:gd name="T21" fmla="*/ 64 h 244"/>
                <a:gd name="T22" fmla="*/ 28 w 178"/>
                <a:gd name="T23" fmla="*/ 68 h 244"/>
                <a:gd name="T24" fmla="*/ 36 w 178"/>
                <a:gd name="T25" fmla="*/ 66 h 244"/>
                <a:gd name="T26" fmla="*/ 38 w 178"/>
                <a:gd name="T27" fmla="*/ 62 h 244"/>
                <a:gd name="T28" fmla="*/ 42 w 178"/>
                <a:gd name="T29" fmla="*/ 54 h 244"/>
                <a:gd name="T30" fmla="*/ 46 w 178"/>
                <a:gd name="T31" fmla="*/ 48 h 244"/>
                <a:gd name="T32" fmla="*/ 60 w 178"/>
                <a:gd name="T33" fmla="*/ 44 h 244"/>
                <a:gd name="T34" fmla="*/ 82 w 178"/>
                <a:gd name="T35" fmla="*/ 18 h 244"/>
                <a:gd name="T36" fmla="*/ 82 w 178"/>
                <a:gd name="T37" fmla="*/ 8 h 244"/>
                <a:gd name="T38" fmla="*/ 88 w 178"/>
                <a:gd name="T39" fmla="*/ 4 h 244"/>
                <a:gd name="T40" fmla="*/ 100 w 178"/>
                <a:gd name="T41" fmla="*/ 8 h 244"/>
                <a:gd name="T42" fmla="*/ 116 w 178"/>
                <a:gd name="T43" fmla="*/ 14 h 244"/>
                <a:gd name="T44" fmla="*/ 124 w 178"/>
                <a:gd name="T45" fmla="*/ 22 h 244"/>
                <a:gd name="T46" fmla="*/ 126 w 178"/>
                <a:gd name="T47" fmla="*/ 28 h 244"/>
                <a:gd name="T48" fmla="*/ 134 w 178"/>
                <a:gd name="T49" fmla="*/ 36 h 244"/>
                <a:gd name="T50" fmla="*/ 146 w 178"/>
                <a:gd name="T51" fmla="*/ 36 h 244"/>
                <a:gd name="T52" fmla="*/ 158 w 178"/>
                <a:gd name="T53" fmla="*/ 38 h 244"/>
                <a:gd name="T54" fmla="*/ 162 w 178"/>
                <a:gd name="T55" fmla="*/ 42 h 244"/>
                <a:gd name="T56" fmla="*/ 162 w 178"/>
                <a:gd name="T57" fmla="*/ 60 h 244"/>
                <a:gd name="T58" fmla="*/ 156 w 178"/>
                <a:gd name="T59" fmla="*/ 66 h 244"/>
                <a:gd name="T60" fmla="*/ 148 w 178"/>
                <a:gd name="T61" fmla="*/ 64 h 244"/>
                <a:gd name="T62" fmla="*/ 142 w 178"/>
                <a:gd name="T63" fmla="*/ 66 h 244"/>
                <a:gd name="T64" fmla="*/ 128 w 178"/>
                <a:gd name="T65" fmla="*/ 72 h 244"/>
                <a:gd name="T66" fmla="*/ 122 w 178"/>
                <a:gd name="T67" fmla="*/ 82 h 244"/>
                <a:gd name="T68" fmla="*/ 118 w 178"/>
                <a:gd name="T69" fmla="*/ 92 h 244"/>
                <a:gd name="T70" fmla="*/ 114 w 178"/>
                <a:gd name="T71" fmla="*/ 98 h 244"/>
                <a:gd name="T72" fmla="*/ 110 w 178"/>
                <a:gd name="T73" fmla="*/ 116 h 244"/>
                <a:gd name="T74" fmla="*/ 114 w 178"/>
                <a:gd name="T75" fmla="*/ 126 h 244"/>
                <a:gd name="T76" fmla="*/ 116 w 178"/>
                <a:gd name="T77" fmla="*/ 134 h 244"/>
                <a:gd name="T78" fmla="*/ 118 w 178"/>
                <a:gd name="T79" fmla="*/ 134 h 244"/>
                <a:gd name="T80" fmla="*/ 126 w 178"/>
                <a:gd name="T81" fmla="*/ 134 h 244"/>
                <a:gd name="T82" fmla="*/ 126 w 178"/>
                <a:gd name="T83" fmla="*/ 136 h 244"/>
                <a:gd name="T84" fmla="*/ 138 w 178"/>
                <a:gd name="T85" fmla="*/ 140 h 244"/>
                <a:gd name="T86" fmla="*/ 142 w 178"/>
                <a:gd name="T87" fmla="*/ 140 h 244"/>
                <a:gd name="T88" fmla="*/ 150 w 178"/>
                <a:gd name="T89" fmla="*/ 134 h 244"/>
                <a:gd name="T90" fmla="*/ 152 w 178"/>
                <a:gd name="T91" fmla="*/ 156 h 244"/>
                <a:gd name="T92" fmla="*/ 156 w 178"/>
                <a:gd name="T93" fmla="*/ 158 h 244"/>
                <a:gd name="T94" fmla="*/ 164 w 178"/>
                <a:gd name="T95" fmla="*/ 160 h 244"/>
                <a:gd name="T96" fmla="*/ 176 w 178"/>
                <a:gd name="T97" fmla="*/ 176 h 244"/>
                <a:gd name="T98" fmla="*/ 178 w 178"/>
                <a:gd name="T99" fmla="*/ 184 h 244"/>
                <a:gd name="T100" fmla="*/ 174 w 178"/>
                <a:gd name="T101" fmla="*/ 192 h 244"/>
                <a:gd name="T102" fmla="*/ 174 w 178"/>
                <a:gd name="T103" fmla="*/ 206 h 244"/>
                <a:gd name="T104" fmla="*/ 176 w 178"/>
                <a:gd name="T105" fmla="*/ 210 h 244"/>
                <a:gd name="T106" fmla="*/ 178 w 178"/>
                <a:gd name="T107" fmla="*/ 220 h 244"/>
                <a:gd name="T108" fmla="*/ 170 w 178"/>
                <a:gd name="T109" fmla="*/ 224 h 244"/>
                <a:gd name="T110" fmla="*/ 156 w 178"/>
                <a:gd name="T111" fmla="*/ 230 h 244"/>
                <a:gd name="T112" fmla="*/ 148 w 178"/>
                <a:gd name="T113" fmla="*/ 238 h 244"/>
                <a:gd name="T114" fmla="*/ 132 w 178"/>
                <a:gd name="T115" fmla="*/ 244 h 244"/>
                <a:gd name="T116" fmla="*/ 120 w 178"/>
                <a:gd name="T117" fmla="*/ 244 h 244"/>
                <a:gd name="T118" fmla="*/ 112 w 178"/>
                <a:gd name="T119" fmla="*/ 240 h 244"/>
                <a:gd name="T120" fmla="*/ 98 w 178"/>
                <a:gd name="T121" fmla="*/ 234 h 244"/>
                <a:gd name="T122" fmla="*/ 82 w 178"/>
                <a:gd name="T123" fmla="*/ 22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44">
                  <a:moveTo>
                    <a:pt x="82" y="226"/>
                  </a:moveTo>
                  <a:lnTo>
                    <a:pt x="76" y="222"/>
                  </a:lnTo>
                  <a:lnTo>
                    <a:pt x="72" y="216"/>
                  </a:lnTo>
                  <a:lnTo>
                    <a:pt x="70" y="210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6" y="196"/>
                  </a:lnTo>
                  <a:lnTo>
                    <a:pt x="64" y="190"/>
                  </a:lnTo>
                  <a:lnTo>
                    <a:pt x="58" y="176"/>
                  </a:lnTo>
                  <a:lnTo>
                    <a:pt x="52" y="164"/>
                  </a:lnTo>
                  <a:lnTo>
                    <a:pt x="48" y="152"/>
                  </a:lnTo>
                  <a:lnTo>
                    <a:pt x="46" y="148"/>
                  </a:lnTo>
                  <a:lnTo>
                    <a:pt x="40" y="136"/>
                  </a:lnTo>
                  <a:lnTo>
                    <a:pt x="30" y="122"/>
                  </a:lnTo>
                  <a:lnTo>
                    <a:pt x="18" y="108"/>
                  </a:lnTo>
                  <a:lnTo>
                    <a:pt x="10" y="98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2" y="68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4" y="64"/>
                  </a:lnTo>
                  <a:lnTo>
                    <a:pt x="16" y="66"/>
                  </a:lnTo>
                  <a:lnTo>
                    <a:pt x="26" y="66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4" y="68"/>
                  </a:lnTo>
                  <a:lnTo>
                    <a:pt x="36" y="66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8" y="62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60" y="44"/>
                  </a:lnTo>
                  <a:lnTo>
                    <a:pt x="70" y="36"/>
                  </a:lnTo>
                  <a:lnTo>
                    <a:pt x="78" y="28"/>
                  </a:lnTo>
                  <a:lnTo>
                    <a:pt x="82" y="18"/>
                  </a:lnTo>
                  <a:lnTo>
                    <a:pt x="84" y="14"/>
                  </a:lnTo>
                  <a:lnTo>
                    <a:pt x="84" y="10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82" y="0"/>
                  </a:lnTo>
                  <a:lnTo>
                    <a:pt x="88" y="4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10" y="12"/>
                  </a:lnTo>
                  <a:lnTo>
                    <a:pt x="116" y="14"/>
                  </a:lnTo>
                  <a:lnTo>
                    <a:pt x="122" y="18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4" y="24"/>
                  </a:lnTo>
                  <a:lnTo>
                    <a:pt x="124" y="26"/>
                  </a:lnTo>
                  <a:lnTo>
                    <a:pt x="126" y="28"/>
                  </a:lnTo>
                  <a:lnTo>
                    <a:pt x="126" y="32"/>
                  </a:lnTo>
                  <a:lnTo>
                    <a:pt x="130" y="34"/>
                  </a:lnTo>
                  <a:lnTo>
                    <a:pt x="134" y="36"/>
                  </a:lnTo>
                  <a:lnTo>
                    <a:pt x="140" y="36"/>
                  </a:lnTo>
                  <a:lnTo>
                    <a:pt x="142" y="36"/>
                  </a:lnTo>
                  <a:lnTo>
                    <a:pt x="146" y="36"/>
                  </a:lnTo>
                  <a:lnTo>
                    <a:pt x="150" y="36"/>
                  </a:lnTo>
                  <a:lnTo>
                    <a:pt x="154" y="38"/>
                  </a:lnTo>
                  <a:lnTo>
                    <a:pt x="158" y="38"/>
                  </a:lnTo>
                  <a:lnTo>
                    <a:pt x="158" y="38"/>
                  </a:lnTo>
                  <a:lnTo>
                    <a:pt x="160" y="40"/>
                  </a:lnTo>
                  <a:lnTo>
                    <a:pt x="162" y="42"/>
                  </a:lnTo>
                  <a:lnTo>
                    <a:pt x="162" y="44"/>
                  </a:lnTo>
                  <a:lnTo>
                    <a:pt x="156" y="60"/>
                  </a:lnTo>
                  <a:lnTo>
                    <a:pt x="162" y="60"/>
                  </a:lnTo>
                  <a:lnTo>
                    <a:pt x="162" y="66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4" y="64"/>
                  </a:lnTo>
                  <a:lnTo>
                    <a:pt x="152" y="64"/>
                  </a:lnTo>
                  <a:lnTo>
                    <a:pt x="148" y="64"/>
                  </a:lnTo>
                  <a:lnTo>
                    <a:pt x="146" y="66"/>
                  </a:lnTo>
                  <a:lnTo>
                    <a:pt x="146" y="66"/>
                  </a:lnTo>
                  <a:lnTo>
                    <a:pt x="142" y="66"/>
                  </a:lnTo>
                  <a:lnTo>
                    <a:pt x="138" y="68"/>
                  </a:lnTo>
                  <a:lnTo>
                    <a:pt x="134" y="68"/>
                  </a:lnTo>
                  <a:lnTo>
                    <a:pt x="128" y="72"/>
                  </a:lnTo>
                  <a:lnTo>
                    <a:pt x="124" y="76"/>
                  </a:lnTo>
                  <a:lnTo>
                    <a:pt x="122" y="80"/>
                  </a:lnTo>
                  <a:lnTo>
                    <a:pt x="122" y="82"/>
                  </a:lnTo>
                  <a:lnTo>
                    <a:pt x="122" y="86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8" y="94"/>
                  </a:lnTo>
                  <a:lnTo>
                    <a:pt x="116" y="96"/>
                  </a:lnTo>
                  <a:lnTo>
                    <a:pt x="114" y="98"/>
                  </a:lnTo>
                  <a:lnTo>
                    <a:pt x="112" y="102"/>
                  </a:lnTo>
                  <a:lnTo>
                    <a:pt x="110" y="108"/>
                  </a:lnTo>
                  <a:lnTo>
                    <a:pt x="110" y="116"/>
                  </a:lnTo>
                  <a:lnTo>
                    <a:pt x="114" y="122"/>
                  </a:lnTo>
                  <a:lnTo>
                    <a:pt x="114" y="124"/>
                  </a:lnTo>
                  <a:lnTo>
                    <a:pt x="114" y="126"/>
                  </a:lnTo>
                  <a:lnTo>
                    <a:pt x="116" y="128"/>
                  </a:lnTo>
                  <a:lnTo>
                    <a:pt x="116" y="132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8" y="134"/>
                  </a:lnTo>
                  <a:lnTo>
                    <a:pt x="120" y="132"/>
                  </a:lnTo>
                  <a:lnTo>
                    <a:pt x="122" y="132"/>
                  </a:lnTo>
                  <a:lnTo>
                    <a:pt x="126" y="134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28" y="138"/>
                  </a:lnTo>
                  <a:lnTo>
                    <a:pt x="132" y="138"/>
                  </a:lnTo>
                  <a:lnTo>
                    <a:pt x="138" y="140"/>
                  </a:lnTo>
                  <a:lnTo>
                    <a:pt x="140" y="140"/>
                  </a:lnTo>
                  <a:lnTo>
                    <a:pt x="142" y="140"/>
                  </a:lnTo>
                  <a:lnTo>
                    <a:pt x="142" y="140"/>
                  </a:lnTo>
                  <a:lnTo>
                    <a:pt x="144" y="138"/>
                  </a:lnTo>
                  <a:lnTo>
                    <a:pt x="148" y="136"/>
                  </a:lnTo>
                  <a:lnTo>
                    <a:pt x="150" y="134"/>
                  </a:lnTo>
                  <a:lnTo>
                    <a:pt x="152" y="132"/>
                  </a:lnTo>
                  <a:lnTo>
                    <a:pt x="154" y="130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4" y="158"/>
                  </a:lnTo>
                  <a:lnTo>
                    <a:pt x="156" y="158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4" y="160"/>
                  </a:lnTo>
                  <a:lnTo>
                    <a:pt x="166" y="160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78"/>
                  </a:lnTo>
                  <a:lnTo>
                    <a:pt x="178" y="180"/>
                  </a:lnTo>
                  <a:lnTo>
                    <a:pt x="178" y="184"/>
                  </a:lnTo>
                  <a:lnTo>
                    <a:pt x="176" y="186"/>
                  </a:lnTo>
                  <a:lnTo>
                    <a:pt x="176" y="188"/>
                  </a:lnTo>
                  <a:lnTo>
                    <a:pt x="174" y="192"/>
                  </a:lnTo>
                  <a:lnTo>
                    <a:pt x="174" y="196"/>
                  </a:lnTo>
                  <a:lnTo>
                    <a:pt x="174" y="202"/>
                  </a:lnTo>
                  <a:lnTo>
                    <a:pt x="174" y="206"/>
                  </a:lnTo>
                  <a:lnTo>
                    <a:pt x="174" y="208"/>
                  </a:lnTo>
                  <a:lnTo>
                    <a:pt x="176" y="208"/>
                  </a:lnTo>
                  <a:lnTo>
                    <a:pt x="176" y="210"/>
                  </a:lnTo>
                  <a:lnTo>
                    <a:pt x="178" y="214"/>
                  </a:lnTo>
                  <a:lnTo>
                    <a:pt x="178" y="216"/>
                  </a:lnTo>
                  <a:lnTo>
                    <a:pt x="178" y="220"/>
                  </a:lnTo>
                  <a:lnTo>
                    <a:pt x="176" y="222"/>
                  </a:lnTo>
                  <a:lnTo>
                    <a:pt x="174" y="224"/>
                  </a:lnTo>
                  <a:lnTo>
                    <a:pt x="170" y="224"/>
                  </a:lnTo>
                  <a:lnTo>
                    <a:pt x="166" y="226"/>
                  </a:lnTo>
                  <a:lnTo>
                    <a:pt x="160" y="228"/>
                  </a:lnTo>
                  <a:lnTo>
                    <a:pt x="156" y="230"/>
                  </a:lnTo>
                  <a:lnTo>
                    <a:pt x="154" y="234"/>
                  </a:lnTo>
                  <a:lnTo>
                    <a:pt x="152" y="236"/>
                  </a:lnTo>
                  <a:lnTo>
                    <a:pt x="148" y="238"/>
                  </a:lnTo>
                  <a:lnTo>
                    <a:pt x="142" y="240"/>
                  </a:lnTo>
                  <a:lnTo>
                    <a:pt x="138" y="242"/>
                  </a:lnTo>
                  <a:lnTo>
                    <a:pt x="132" y="244"/>
                  </a:lnTo>
                  <a:lnTo>
                    <a:pt x="130" y="244"/>
                  </a:lnTo>
                  <a:lnTo>
                    <a:pt x="128" y="244"/>
                  </a:lnTo>
                  <a:lnTo>
                    <a:pt x="120" y="244"/>
                  </a:lnTo>
                  <a:lnTo>
                    <a:pt x="118" y="244"/>
                  </a:lnTo>
                  <a:lnTo>
                    <a:pt x="116" y="242"/>
                  </a:lnTo>
                  <a:lnTo>
                    <a:pt x="112" y="240"/>
                  </a:lnTo>
                  <a:lnTo>
                    <a:pt x="108" y="238"/>
                  </a:lnTo>
                  <a:lnTo>
                    <a:pt x="104" y="236"/>
                  </a:lnTo>
                  <a:lnTo>
                    <a:pt x="98" y="234"/>
                  </a:lnTo>
                  <a:lnTo>
                    <a:pt x="96" y="232"/>
                  </a:lnTo>
                  <a:lnTo>
                    <a:pt x="94" y="230"/>
                  </a:lnTo>
                  <a:lnTo>
                    <a:pt x="82" y="22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325"/>
            <p:cNvSpPr>
              <a:spLocks/>
            </p:cNvSpPr>
            <p:nvPr/>
          </p:nvSpPr>
          <p:spPr bwMode="gray">
            <a:xfrm>
              <a:off x="4525" y="2938"/>
              <a:ext cx="176" cy="172"/>
            </a:xfrm>
            <a:custGeom>
              <a:avLst/>
              <a:gdLst>
                <a:gd name="T0" fmla="*/ 166 w 176"/>
                <a:gd name="T1" fmla="*/ 50 h 172"/>
                <a:gd name="T2" fmla="*/ 162 w 176"/>
                <a:gd name="T3" fmla="*/ 46 h 172"/>
                <a:gd name="T4" fmla="*/ 152 w 176"/>
                <a:gd name="T5" fmla="*/ 38 h 172"/>
                <a:gd name="T6" fmla="*/ 142 w 176"/>
                <a:gd name="T7" fmla="*/ 34 h 172"/>
                <a:gd name="T8" fmla="*/ 134 w 176"/>
                <a:gd name="T9" fmla="*/ 26 h 172"/>
                <a:gd name="T10" fmla="*/ 126 w 176"/>
                <a:gd name="T11" fmla="*/ 22 h 172"/>
                <a:gd name="T12" fmla="*/ 110 w 176"/>
                <a:gd name="T13" fmla="*/ 26 h 172"/>
                <a:gd name="T14" fmla="*/ 100 w 176"/>
                <a:gd name="T15" fmla="*/ 30 h 172"/>
                <a:gd name="T16" fmla="*/ 84 w 176"/>
                <a:gd name="T17" fmla="*/ 32 h 172"/>
                <a:gd name="T18" fmla="*/ 72 w 176"/>
                <a:gd name="T19" fmla="*/ 30 h 172"/>
                <a:gd name="T20" fmla="*/ 62 w 176"/>
                <a:gd name="T21" fmla="*/ 22 h 172"/>
                <a:gd name="T22" fmla="*/ 54 w 176"/>
                <a:gd name="T23" fmla="*/ 14 h 172"/>
                <a:gd name="T24" fmla="*/ 48 w 176"/>
                <a:gd name="T25" fmla="*/ 6 h 172"/>
                <a:gd name="T26" fmla="*/ 42 w 176"/>
                <a:gd name="T27" fmla="*/ 4 h 172"/>
                <a:gd name="T28" fmla="*/ 42 w 176"/>
                <a:gd name="T29" fmla="*/ 0 h 172"/>
                <a:gd name="T30" fmla="*/ 40 w 176"/>
                <a:gd name="T31" fmla="*/ 2 h 172"/>
                <a:gd name="T32" fmla="*/ 40 w 176"/>
                <a:gd name="T33" fmla="*/ 6 h 172"/>
                <a:gd name="T34" fmla="*/ 38 w 176"/>
                <a:gd name="T35" fmla="*/ 8 h 172"/>
                <a:gd name="T36" fmla="*/ 36 w 176"/>
                <a:gd name="T37" fmla="*/ 12 h 172"/>
                <a:gd name="T38" fmla="*/ 36 w 176"/>
                <a:gd name="T39" fmla="*/ 16 h 172"/>
                <a:gd name="T40" fmla="*/ 36 w 176"/>
                <a:gd name="T41" fmla="*/ 20 h 172"/>
                <a:gd name="T42" fmla="*/ 32 w 176"/>
                <a:gd name="T43" fmla="*/ 18 h 172"/>
                <a:gd name="T44" fmla="*/ 32 w 176"/>
                <a:gd name="T45" fmla="*/ 14 h 172"/>
                <a:gd name="T46" fmla="*/ 34 w 176"/>
                <a:gd name="T47" fmla="*/ 10 h 172"/>
                <a:gd name="T48" fmla="*/ 32 w 176"/>
                <a:gd name="T49" fmla="*/ 6 h 172"/>
                <a:gd name="T50" fmla="*/ 24 w 176"/>
                <a:gd name="T51" fmla="*/ 10 h 172"/>
                <a:gd name="T52" fmla="*/ 18 w 176"/>
                <a:gd name="T53" fmla="*/ 16 h 172"/>
                <a:gd name="T54" fmla="*/ 10 w 176"/>
                <a:gd name="T55" fmla="*/ 20 h 172"/>
                <a:gd name="T56" fmla="*/ 0 w 176"/>
                <a:gd name="T57" fmla="*/ 30 h 172"/>
                <a:gd name="T58" fmla="*/ 0 w 176"/>
                <a:gd name="T59" fmla="*/ 36 h 172"/>
                <a:gd name="T60" fmla="*/ 2 w 176"/>
                <a:gd name="T61" fmla="*/ 48 h 172"/>
                <a:gd name="T62" fmla="*/ 4 w 176"/>
                <a:gd name="T63" fmla="*/ 54 h 172"/>
                <a:gd name="T64" fmla="*/ 2 w 176"/>
                <a:gd name="T65" fmla="*/ 62 h 172"/>
                <a:gd name="T66" fmla="*/ 0 w 176"/>
                <a:gd name="T67" fmla="*/ 72 h 172"/>
                <a:gd name="T68" fmla="*/ 6 w 176"/>
                <a:gd name="T69" fmla="*/ 84 h 172"/>
                <a:gd name="T70" fmla="*/ 48 w 176"/>
                <a:gd name="T71" fmla="*/ 98 h 172"/>
                <a:gd name="T72" fmla="*/ 56 w 176"/>
                <a:gd name="T73" fmla="*/ 98 h 172"/>
                <a:gd name="T74" fmla="*/ 62 w 176"/>
                <a:gd name="T75" fmla="*/ 96 h 172"/>
                <a:gd name="T76" fmla="*/ 66 w 176"/>
                <a:gd name="T77" fmla="*/ 96 h 172"/>
                <a:gd name="T78" fmla="*/ 66 w 176"/>
                <a:gd name="T79" fmla="*/ 102 h 172"/>
                <a:gd name="T80" fmla="*/ 60 w 176"/>
                <a:gd name="T81" fmla="*/ 108 h 172"/>
                <a:gd name="T82" fmla="*/ 60 w 176"/>
                <a:gd name="T83" fmla="*/ 122 h 172"/>
                <a:gd name="T84" fmla="*/ 60 w 176"/>
                <a:gd name="T85" fmla="*/ 140 h 172"/>
                <a:gd name="T86" fmla="*/ 64 w 176"/>
                <a:gd name="T87" fmla="*/ 148 h 172"/>
                <a:gd name="T88" fmla="*/ 68 w 176"/>
                <a:gd name="T89" fmla="*/ 164 h 172"/>
                <a:gd name="T90" fmla="*/ 116 w 176"/>
                <a:gd name="T91" fmla="*/ 152 h 172"/>
                <a:gd name="T92" fmla="*/ 122 w 176"/>
                <a:gd name="T93" fmla="*/ 140 h 172"/>
                <a:gd name="T94" fmla="*/ 116 w 176"/>
                <a:gd name="T95" fmla="*/ 140 h 172"/>
                <a:gd name="T96" fmla="*/ 112 w 176"/>
                <a:gd name="T97" fmla="*/ 136 h 172"/>
                <a:gd name="T98" fmla="*/ 108 w 176"/>
                <a:gd name="T99" fmla="*/ 126 h 172"/>
                <a:gd name="T100" fmla="*/ 104 w 176"/>
                <a:gd name="T101" fmla="*/ 124 h 172"/>
                <a:gd name="T102" fmla="*/ 106 w 176"/>
                <a:gd name="T103" fmla="*/ 118 h 172"/>
                <a:gd name="T104" fmla="*/ 126 w 176"/>
                <a:gd name="T105" fmla="*/ 124 h 172"/>
                <a:gd name="T106" fmla="*/ 144 w 176"/>
                <a:gd name="T107" fmla="*/ 124 h 172"/>
                <a:gd name="T108" fmla="*/ 156 w 176"/>
                <a:gd name="T109" fmla="*/ 122 h 172"/>
                <a:gd name="T110" fmla="*/ 162 w 176"/>
                <a:gd name="T111" fmla="*/ 120 h 172"/>
                <a:gd name="T112" fmla="*/ 156 w 176"/>
                <a:gd name="T113" fmla="*/ 100 h 172"/>
                <a:gd name="T114" fmla="*/ 154 w 176"/>
                <a:gd name="T115" fmla="*/ 90 h 172"/>
                <a:gd name="T116" fmla="*/ 166 w 176"/>
                <a:gd name="T117" fmla="*/ 76 h 172"/>
                <a:gd name="T118" fmla="*/ 168 w 176"/>
                <a:gd name="T119" fmla="*/ 62 h 172"/>
                <a:gd name="T120" fmla="*/ 176 w 176"/>
                <a:gd name="T121" fmla="*/ 5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172">
                  <a:moveTo>
                    <a:pt x="176" y="58"/>
                  </a:moveTo>
                  <a:lnTo>
                    <a:pt x="170" y="54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48"/>
                  </a:lnTo>
                  <a:lnTo>
                    <a:pt x="162" y="46"/>
                  </a:lnTo>
                  <a:lnTo>
                    <a:pt x="160" y="44"/>
                  </a:lnTo>
                  <a:lnTo>
                    <a:pt x="156" y="40"/>
                  </a:lnTo>
                  <a:lnTo>
                    <a:pt x="152" y="38"/>
                  </a:lnTo>
                  <a:lnTo>
                    <a:pt x="146" y="36"/>
                  </a:lnTo>
                  <a:lnTo>
                    <a:pt x="144" y="34"/>
                  </a:lnTo>
                  <a:lnTo>
                    <a:pt x="142" y="34"/>
                  </a:lnTo>
                  <a:lnTo>
                    <a:pt x="138" y="32"/>
                  </a:lnTo>
                  <a:lnTo>
                    <a:pt x="136" y="28"/>
                  </a:lnTo>
                  <a:lnTo>
                    <a:pt x="134" y="26"/>
                  </a:lnTo>
                  <a:lnTo>
                    <a:pt x="132" y="24"/>
                  </a:lnTo>
                  <a:lnTo>
                    <a:pt x="132" y="24"/>
                  </a:lnTo>
                  <a:lnTo>
                    <a:pt x="126" y="22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0" y="26"/>
                  </a:lnTo>
                  <a:lnTo>
                    <a:pt x="108" y="26"/>
                  </a:lnTo>
                  <a:lnTo>
                    <a:pt x="106" y="28"/>
                  </a:lnTo>
                  <a:lnTo>
                    <a:pt x="100" y="30"/>
                  </a:lnTo>
                  <a:lnTo>
                    <a:pt x="94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78" y="32"/>
                  </a:lnTo>
                  <a:lnTo>
                    <a:pt x="72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4" y="10"/>
                  </a:lnTo>
                  <a:lnTo>
                    <a:pt x="22" y="14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6" y="24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2" y="60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2" y="80"/>
                  </a:lnTo>
                  <a:lnTo>
                    <a:pt x="6" y="84"/>
                  </a:lnTo>
                  <a:lnTo>
                    <a:pt x="12" y="86"/>
                  </a:lnTo>
                  <a:lnTo>
                    <a:pt x="44" y="90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52" y="98"/>
                  </a:lnTo>
                  <a:lnTo>
                    <a:pt x="56" y="98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4" y="96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4" y="104"/>
                  </a:lnTo>
                  <a:lnTo>
                    <a:pt x="62" y="106"/>
                  </a:lnTo>
                  <a:lnTo>
                    <a:pt x="60" y="108"/>
                  </a:lnTo>
                  <a:lnTo>
                    <a:pt x="60" y="112"/>
                  </a:lnTo>
                  <a:lnTo>
                    <a:pt x="58" y="116"/>
                  </a:lnTo>
                  <a:lnTo>
                    <a:pt x="60" y="122"/>
                  </a:lnTo>
                  <a:lnTo>
                    <a:pt x="62" y="128"/>
                  </a:lnTo>
                  <a:lnTo>
                    <a:pt x="68" y="132"/>
                  </a:lnTo>
                  <a:lnTo>
                    <a:pt x="60" y="140"/>
                  </a:lnTo>
                  <a:lnTo>
                    <a:pt x="62" y="140"/>
                  </a:lnTo>
                  <a:lnTo>
                    <a:pt x="62" y="144"/>
                  </a:lnTo>
                  <a:lnTo>
                    <a:pt x="64" y="148"/>
                  </a:lnTo>
                  <a:lnTo>
                    <a:pt x="66" y="15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80" y="166"/>
                  </a:lnTo>
                  <a:lnTo>
                    <a:pt x="98" y="172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24" y="14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18" y="140"/>
                  </a:lnTo>
                  <a:lnTo>
                    <a:pt x="116" y="140"/>
                  </a:lnTo>
                  <a:lnTo>
                    <a:pt x="114" y="140"/>
                  </a:lnTo>
                  <a:lnTo>
                    <a:pt x="112" y="138"/>
                  </a:lnTo>
                  <a:lnTo>
                    <a:pt x="112" y="136"/>
                  </a:lnTo>
                  <a:lnTo>
                    <a:pt x="112" y="130"/>
                  </a:lnTo>
                  <a:lnTo>
                    <a:pt x="110" y="128"/>
                  </a:lnTo>
                  <a:lnTo>
                    <a:pt x="108" y="126"/>
                  </a:lnTo>
                  <a:lnTo>
                    <a:pt x="106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2"/>
                  </a:lnTo>
                  <a:lnTo>
                    <a:pt x="104" y="118"/>
                  </a:lnTo>
                  <a:lnTo>
                    <a:pt x="106" y="118"/>
                  </a:lnTo>
                  <a:lnTo>
                    <a:pt x="108" y="120"/>
                  </a:lnTo>
                  <a:lnTo>
                    <a:pt x="114" y="122"/>
                  </a:lnTo>
                  <a:lnTo>
                    <a:pt x="126" y="124"/>
                  </a:lnTo>
                  <a:lnTo>
                    <a:pt x="128" y="130"/>
                  </a:lnTo>
                  <a:lnTo>
                    <a:pt x="144" y="128"/>
                  </a:lnTo>
                  <a:lnTo>
                    <a:pt x="144" y="124"/>
                  </a:lnTo>
                  <a:lnTo>
                    <a:pt x="152" y="120"/>
                  </a:lnTo>
                  <a:lnTo>
                    <a:pt x="154" y="120"/>
                  </a:lnTo>
                  <a:lnTo>
                    <a:pt x="156" y="122"/>
                  </a:lnTo>
                  <a:lnTo>
                    <a:pt x="158" y="122"/>
                  </a:lnTo>
                  <a:lnTo>
                    <a:pt x="160" y="120"/>
                  </a:lnTo>
                  <a:lnTo>
                    <a:pt x="162" y="120"/>
                  </a:lnTo>
                  <a:lnTo>
                    <a:pt x="164" y="118"/>
                  </a:lnTo>
                  <a:lnTo>
                    <a:pt x="164" y="116"/>
                  </a:lnTo>
                  <a:lnTo>
                    <a:pt x="156" y="100"/>
                  </a:lnTo>
                  <a:lnTo>
                    <a:pt x="156" y="98"/>
                  </a:lnTo>
                  <a:lnTo>
                    <a:pt x="154" y="96"/>
                  </a:lnTo>
                  <a:lnTo>
                    <a:pt x="154" y="90"/>
                  </a:lnTo>
                  <a:lnTo>
                    <a:pt x="154" y="84"/>
                  </a:lnTo>
                  <a:lnTo>
                    <a:pt x="156" y="78"/>
                  </a:lnTo>
                  <a:lnTo>
                    <a:pt x="166" y="76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8" y="62"/>
                  </a:lnTo>
                  <a:lnTo>
                    <a:pt x="170" y="62"/>
                  </a:lnTo>
                  <a:lnTo>
                    <a:pt x="174" y="60"/>
                  </a:lnTo>
                  <a:lnTo>
                    <a:pt x="176" y="58"/>
                  </a:lnTo>
                  <a:lnTo>
                    <a:pt x="176" y="5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6" name="Freeform 326"/>
            <p:cNvSpPr>
              <a:spLocks/>
            </p:cNvSpPr>
            <p:nvPr/>
          </p:nvSpPr>
          <p:spPr bwMode="gray">
            <a:xfrm>
              <a:off x="4679" y="2996"/>
              <a:ext cx="52" cy="86"/>
            </a:xfrm>
            <a:custGeom>
              <a:avLst/>
              <a:gdLst>
                <a:gd name="T0" fmla="*/ 52 w 52"/>
                <a:gd name="T1" fmla="*/ 28 h 86"/>
                <a:gd name="T2" fmla="*/ 52 w 52"/>
                <a:gd name="T3" fmla="*/ 28 h 86"/>
                <a:gd name="T4" fmla="*/ 48 w 52"/>
                <a:gd name="T5" fmla="*/ 26 h 86"/>
                <a:gd name="T6" fmla="*/ 46 w 52"/>
                <a:gd name="T7" fmla="*/ 22 h 86"/>
                <a:gd name="T8" fmla="*/ 40 w 52"/>
                <a:gd name="T9" fmla="*/ 16 h 86"/>
                <a:gd name="T10" fmla="*/ 34 w 52"/>
                <a:gd name="T11" fmla="*/ 12 h 86"/>
                <a:gd name="T12" fmla="*/ 28 w 52"/>
                <a:gd name="T13" fmla="*/ 6 h 86"/>
                <a:gd name="T14" fmla="*/ 22 w 52"/>
                <a:gd name="T15" fmla="*/ 0 h 86"/>
                <a:gd name="T16" fmla="*/ 22 w 52"/>
                <a:gd name="T17" fmla="*/ 0 h 86"/>
                <a:gd name="T18" fmla="*/ 20 w 52"/>
                <a:gd name="T19" fmla="*/ 2 h 86"/>
                <a:gd name="T20" fmla="*/ 16 w 52"/>
                <a:gd name="T21" fmla="*/ 4 h 86"/>
                <a:gd name="T22" fmla="*/ 14 w 52"/>
                <a:gd name="T23" fmla="*/ 4 h 86"/>
                <a:gd name="T24" fmla="*/ 10 w 52"/>
                <a:gd name="T25" fmla="*/ 6 h 86"/>
                <a:gd name="T26" fmla="*/ 10 w 52"/>
                <a:gd name="T27" fmla="*/ 6 h 86"/>
                <a:gd name="T28" fmla="*/ 12 w 52"/>
                <a:gd name="T29" fmla="*/ 18 h 86"/>
                <a:gd name="T30" fmla="*/ 2 w 52"/>
                <a:gd name="T31" fmla="*/ 20 h 86"/>
                <a:gd name="T32" fmla="*/ 0 w 52"/>
                <a:gd name="T33" fmla="*/ 26 h 86"/>
                <a:gd name="T34" fmla="*/ 0 w 52"/>
                <a:gd name="T35" fmla="*/ 32 h 86"/>
                <a:gd name="T36" fmla="*/ 0 w 52"/>
                <a:gd name="T37" fmla="*/ 38 h 86"/>
                <a:gd name="T38" fmla="*/ 2 w 52"/>
                <a:gd name="T39" fmla="*/ 40 h 86"/>
                <a:gd name="T40" fmla="*/ 2 w 52"/>
                <a:gd name="T41" fmla="*/ 42 h 86"/>
                <a:gd name="T42" fmla="*/ 10 w 52"/>
                <a:gd name="T43" fmla="*/ 58 h 86"/>
                <a:gd name="T44" fmla="*/ 14 w 52"/>
                <a:gd name="T45" fmla="*/ 58 h 86"/>
                <a:gd name="T46" fmla="*/ 16 w 52"/>
                <a:gd name="T47" fmla="*/ 60 h 86"/>
                <a:gd name="T48" fmla="*/ 16 w 52"/>
                <a:gd name="T49" fmla="*/ 62 h 86"/>
                <a:gd name="T50" fmla="*/ 18 w 52"/>
                <a:gd name="T51" fmla="*/ 66 h 86"/>
                <a:gd name="T52" fmla="*/ 18 w 52"/>
                <a:gd name="T53" fmla="*/ 70 h 86"/>
                <a:gd name="T54" fmla="*/ 18 w 52"/>
                <a:gd name="T55" fmla="*/ 72 h 86"/>
                <a:gd name="T56" fmla="*/ 16 w 52"/>
                <a:gd name="T57" fmla="*/ 74 h 86"/>
                <a:gd name="T58" fmla="*/ 16 w 52"/>
                <a:gd name="T59" fmla="*/ 78 h 86"/>
                <a:gd name="T60" fmla="*/ 16 w 52"/>
                <a:gd name="T61" fmla="*/ 80 h 86"/>
                <a:gd name="T62" fmla="*/ 16 w 52"/>
                <a:gd name="T63" fmla="*/ 84 h 86"/>
                <a:gd name="T64" fmla="*/ 18 w 52"/>
                <a:gd name="T65" fmla="*/ 86 h 86"/>
                <a:gd name="T66" fmla="*/ 24 w 52"/>
                <a:gd name="T67" fmla="*/ 84 h 86"/>
                <a:gd name="T68" fmla="*/ 26 w 52"/>
                <a:gd name="T69" fmla="*/ 84 h 86"/>
                <a:gd name="T70" fmla="*/ 36 w 52"/>
                <a:gd name="T71" fmla="*/ 82 h 86"/>
                <a:gd name="T72" fmla="*/ 40 w 52"/>
                <a:gd name="T73" fmla="*/ 82 h 86"/>
                <a:gd name="T74" fmla="*/ 46 w 52"/>
                <a:gd name="T75" fmla="*/ 82 h 86"/>
                <a:gd name="T76" fmla="*/ 46 w 52"/>
                <a:gd name="T77" fmla="*/ 82 h 86"/>
                <a:gd name="T78" fmla="*/ 44 w 52"/>
                <a:gd name="T79" fmla="*/ 80 h 86"/>
                <a:gd name="T80" fmla="*/ 42 w 52"/>
                <a:gd name="T81" fmla="*/ 78 h 86"/>
                <a:gd name="T82" fmla="*/ 42 w 52"/>
                <a:gd name="T83" fmla="*/ 74 h 86"/>
                <a:gd name="T84" fmla="*/ 40 w 52"/>
                <a:gd name="T85" fmla="*/ 64 h 86"/>
                <a:gd name="T86" fmla="*/ 36 w 52"/>
                <a:gd name="T87" fmla="*/ 62 h 86"/>
                <a:gd name="T88" fmla="*/ 36 w 52"/>
                <a:gd name="T89" fmla="*/ 62 h 86"/>
                <a:gd name="T90" fmla="*/ 34 w 52"/>
                <a:gd name="T91" fmla="*/ 58 h 86"/>
                <a:gd name="T92" fmla="*/ 32 w 52"/>
                <a:gd name="T93" fmla="*/ 54 h 86"/>
                <a:gd name="T94" fmla="*/ 32 w 52"/>
                <a:gd name="T95" fmla="*/ 50 h 86"/>
                <a:gd name="T96" fmla="*/ 32 w 52"/>
                <a:gd name="T97" fmla="*/ 44 h 86"/>
                <a:gd name="T98" fmla="*/ 34 w 52"/>
                <a:gd name="T99" fmla="*/ 40 h 86"/>
                <a:gd name="T100" fmla="*/ 38 w 52"/>
                <a:gd name="T101" fmla="*/ 40 h 86"/>
                <a:gd name="T102" fmla="*/ 40 w 52"/>
                <a:gd name="T103" fmla="*/ 40 h 86"/>
                <a:gd name="T104" fmla="*/ 42 w 52"/>
                <a:gd name="T105" fmla="*/ 42 h 86"/>
                <a:gd name="T106" fmla="*/ 44 w 52"/>
                <a:gd name="T107" fmla="*/ 42 h 86"/>
                <a:gd name="T108" fmla="*/ 44 w 52"/>
                <a:gd name="T109" fmla="*/ 40 h 86"/>
                <a:gd name="T110" fmla="*/ 46 w 52"/>
                <a:gd name="T111" fmla="*/ 38 h 86"/>
                <a:gd name="T112" fmla="*/ 46 w 52"/>
                <a:gd name="T113" fmla="*/ 38 h 86"/>
                <a:gd name="T114" fmla="*/ 46 w 52"/>
                <a:gd name="T115" fmla="*/ 36 h 86"/>
                <a:gd name="T116" fmla="*/ 48 w 52"/>
                <a:gd name="T117" fmla="*/ 34 h 86"/>
                <a:gd name="T118" fmla="*/ 48 w 52"/>
                <a:gd name="T119" fmla="*/ 32 h 86"/>
                <a:gd name="T120" fmla="*/ 52 w 52"/>
                <a:gd name="T121" fmla="*/ 2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" h="86">
                  <a:moveTo>
                    <a:pt x="52" y="28"/>
                  </a:moveTo>
                  <a:lnTo>
                    <a:pt x="52" y="28"/>
                  </a:lnTo>
                  <a:lnTo>
                    <a:pt x="48" y="26"/>
                  </a:lnTo>
                  <a:lnTo>
                    <a:pt x="46" y="22"/>
                  </a:lnTo>
                  <a:lnTo>
                    <a:pt x="40" y="16"/>
                  </a:lnTo>
                  <a:lnTo>
                    <a:pt x="34" y="12"/>
                  </a:lnTo>
                  <a:lnTo>
                    <a:pt x="28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0" y="58"/>
                  </a:lnTo>
                  <a:lnTo>
                    <a:pt x="14" y="58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6" y="74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18" y="86"/>
                  </a:lnTo>
                  <a:lnTo>
                    <a:pt x="24" y="84"/>
                  </a:lnTo>
                  <a:lnTo>
                    <a:pt x="26" y="84"/>
                  </a:lnTo>
                  <a:lnTo>
                    <a:pt x="36" y="82"/>
                  </a:lnTo>
                  <a:lnTo>
                    <a:pt x="40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2" y="78"/>
                  </a:lnTo>
                  <a:lnTo>
                    <a:pt x="42" y="74"/>
                  </a:lnTo>
                  <a:lnTo>
                    <a:pt x="40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0"/>
                  </a:lnTo>
                  <a:lnTo>
                    <a:pt x="32" y="44"/>
                  </a:lnTo>
                  <a:lnTo>
                    <a:pt x="34" y="40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32"/>
                  </a:lnTo>
                  <a:lnTo>
                    <a:pt x="52" y="2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7" name="Freeform 327"/>
            <p:cNvSpPr>
              <a:spLocks/>
            </p:cNvSpPr>
            <p:nvPr/>
          </p:nvSpPr>
          <p:spPr bwMode="gray">
            <a:xfrm>
              <a:off x="4711" y="3024"/>
              <a:ext cx="46" cy="56"/>
            </a:xfrm>
            <a:custGeom>
              <a:avLst/>
              <a:gdLst>
                <a:gd name="T0" fmla="*/ 20 w 46"/>
                <a:gd name="T1" fmla="*/ 0 h 56"/>
                <a:gd name="T2" fmla="*/ 28 w 46"/>
                <a:gd name="T3" fmla="*/ 4 h 56"/>
                <a:gd name="T4" fmla="*/ 36 w 46"/>
                <a:gd name="T5" fmla="*/ 8 h 56"/>
                <a:gd name="T6" fmla="*/ 46 w 46"/>
                <a:gd name="T7" fmla="*/ 10 h 56"/>
                <a:gd name="T8" fmla="*/ 44 w 46"/>
                <a:gd name="T9" fmla="*/ 16 h 56"/>
                <a:gd name="T10" fmla="*/ 44 w 46"/>
                <a:gd name="T11" fmla="*/ 16 h 56"/>
                <a:gd name="T12" fmla="*/ 42 w 46"/>
                <a:gd name="T13" fmla="*/ 18 h 56"/>
                <a:gd name="T14" fmla="*/ 40 w 46"/>
                <a:gd name="T15" fmla="*/ 20 h 56"/>
                <a:gd name="T16" fmla="*/ 38 w 46"/>
                <a:gd name="T17" fmla="*/ 22 h 56"/>
                <a:gd name="T18" fmla="*/ 38 w 46"/>
                <a:gd name="T19" fmla="*/ 24 h 56"/>
                <a:gd name="T20" fmla="*/ 36 w 46"/>
                <a:gd name="T21" fmla="*/ 26 h 56"/>
                <a:gd name="T22" fmla="*/ 36 w 46"/>
                <a:gd name="T23" fmla="*/ 28 h 56"/>
                <a:gd name="T24" fmla="*/ 38 w 46"/>
                <a:gd name="T25" fmla="*/ 30 h 56"/>
                <a:gd name="T26" fmla="*/ 38 w 46"/>
                <a:gd name="T27" fmla="*/ 30 h 56"/>
                <a:gd name="T28" fmla="*/ 40 w 46"/>
                <a:gd name="T29" fmla="*/ 32 h 56"/>
                <a:gd name="T30" fmla="*/ 42 w 46"/>
                <a:gd name="T31" fmla="*/ 36 h 56"/>
                <a:gd name="T32" fmla="*/ 42 w 46"/>
                <a:gd name="T33" fmla="*/ 38 h 56"/>
                <a:gd name="T34" fmla="*/ 42 w 46"/>
                <a:gd name="T35" fmla="*/ 38 h 56"/>
                <a:gd name="T36" fmla="*/ 40 w 46"/>
                <a:gd name="T37" fmla="*/ 42 h 56"/>
                <a:gd name="T38" fmla="*/ 40 w 46"/>
                <a:gd name="T39" fmla="*/ 44 h 56"/>
                <a:gd name="T40" fmla="*/ 40 w 46"/>
                <a:gd name="T41" fmla="*/ 46 h 56"/>
                <a:gd name="T42" fmla="*/ 40 w 46"/>
                <a:gd name="T43" fmla="*/ 48 h 56"/>
                <a:gd name="T44" fmla="*/ 40 w 46"/>
                <a:gd name="T45" fmla="*/ 50 h 56"/>
                <a:gd name="T46" fmla="*/ 38 w 46"/>
                <a:gd name="T47" fmla="*/ 52 h 56"/>
                <a:gd name="T48" fmla="*/ 36 w 46"/>
                <a:gd name="T49" fmla="*/ 52 h 56"/>
                <a:gd name="T50" fmla="*/ 34 w 46"/>
                <a:gd name="T51" fmla="*/ 52 h 56"/>
                <a:gd name="T52" fmla="*/ 34 w 46"/>
                <a:gd name="T53" fmla="*/ 52 h 56"/>
                <a:gd name="T54" fmla="*/ 32 w 46"/>
                <a:gd name="T55" fmla="*/ 50 h 56"/>
                <a:gd name="T56" fmla="*/ 28 w 46"/>
                <a:gd name="T57" fmla="*/ 50 h 56"/>
                <a:gd name="T58" fmla="*/ 26 w 46"/>
                <a:gd name="T59" fmla="*/ 52 h 56"/>
                <a:gd name="T60" fmla="*/ 24 w 46"/>
                <a:gd name="T61" fmla="*/ 52 h 56"/>
                <a:gd name="T62" fmla="*/ 20 w 46"/>
                <a:gd name="T63" fmla="*/ 50 h 56"/>
                <a:gd name="T64" fmla="*/ 20 w 46"/>
                <a:gd name="T65" fmla="*/ 50 h 56"/>
                <a:gd name="T66" fmla="*/ 18 w 46"/>
                <a:gd name="T67" fmla="*/ 54 h 56"/>
                <a:gd name="T68" fmla="*/ 20 w 46"/>
                <a:gd name="T69" fmla="*/ 56 h 56"/>
                <a:gd name="T70" fmla="*/ 14 w 46"/>
                <a:gd name="T71" fmla="*/ 54 h 56"/>
                <a:gd name="T72" fmla="*/ 14 w 46"/>
                <a:gd name="T73" fmla="*/ 54 h 56"/>
                <a:gd name="T74" fmla="*/ 12 w 46"/>
                <a:gd name="T75" fmla="*/ 52 h 56"/>
                <a:gd name="T76" fmla="*/ 10 w 46"/>
                <a:gd name="T77" fmla="*/ 50 h 56"/>
                <a:gd name="T78" fmla="*/ 10 w 46"/>
                <a:gd name="T79" fmla="*/ 46 h 56"/>
                <a:gd name="T80" fmla="*/ 8 w 46"/>
                <a:gd name="T81" fmla="*/ 36 h 56"/>
                <a:gd name="T82" fmla="*/ 4 w 46"/>
                <a:gd name="T83" fmla="*/ 34 h 56"/>
                <a:gd name="T84" fmla="*/ 4 w 46"/>
                <a:gd name="T85" fmla="*/ 34 h 56"/>
                <a:gd name="T86" fmla="*/ 2 w 46"/>
                <a:gd name="T87" fmla="*/ 30 h 56"/>
                <a:gd name="T88" fmla="*/ 0 w 46"/>
                <a:gd name="T89" fmla="*/ 26 h 56"/>
                <a:gd name="T90" fmla="*/ 0 w 46"/>
                <a:gd name="T91" fmla="*/ 22 h 56"/>
                <a:gd name="T92" fmla="*/ 0 w 46"/>
                <a:gd name="T93" fmla="*/ 16 h 56"/>
                <a:gd name="T94" fmla="*/ 2 w 46"/>
                <a:gd name="T95" fmla="*/ 12 h 56"/>
                <a:gd name="T96" fmla="*/ 6 w 46"/>
                <a:gd name="T97" fmla="*/ 12 h 56"/>
                <a:gd name="T98" fmla="*/ 8 w 46"/>
                <a:gd name="T99" fmla="*/ 12 h 56"/>
                <a:gd name="T100" fmla="*/ 10 w 46"/>
                <a:gd name="T101" fmla="*/ 14 h 56"/>
                <a:gd name="T102" fmla="*/ 12 w 46"/>
                <a:gd name="T103" fmla="*/ 14 h 56"/>
                <a:gd name="T104" fmla="*/ 12 w 46"/>
                <a:gd name="T105" fmla="*/ 12 h 56"/>
                <a:gd name="T106" fmla="*/ 14 w 46"/>
                <a:gd name="T107" fmla="*/ 10 h 56"/>
                <a:gd name="T108" fmla="*/ 14 w 46"/>
                <a:gd name="T109" fmla="*/ 10 h 56"/>
                <a:gd name="T110" fmla="*/ 14 w 46"/>
                <a:gd name="T111" fmla="*/ 8 h 56"/>
                <a:gd name="T112" fmla="*/ 16 w 46"/>
                <a:gd name="T113" fmla="*/ 6 h 56"/>
                <a:gd name="T114" fmla="*/ 16 w 46"/>
                <a:gd name="T115" fmla="*/ 4 h 56"/>
                <a:gd name="T116" fmla="*/ 20 w 46"/>
                <a:gd name="T1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" h="56">
                  <a:moveTo>
                    <a:pt x="20" y="0"/>
                  </a:moveTo>
                  <a:lnTo>
                    <a:pt x="28" y="4"/>
                  </a:lnTo>
                  <a:lnTo>
                    <a:pt x="36" y="8"/>
                  </a:lnTo>
                  <a:lnTo>
                    <a:pt x="46" y="1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2" y="50"/>
                  </a:lnTo>
                  <a:lnTo>
                    <a:pt x="28" y="50"/>
                  </a:lnTo>
                  <a:lnTo>
                    <a:pt x="26" y="52"/>
                  </a:lnTo>
                  <a:lnTo>
                    <a:pt x="24" y="52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2" y="52"/>
                  </a:lnTo>
                  <a:lnTo>
                    <a:pt x="10" y="50"/>
                  </a:lnTo>
                  <a:lnTo>
                    <a:pt x="10" y="46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2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8" name="Freeform 328"/>
            <p:cNvSpPr>
              <a:spLocks/>
            </p:cNvSpPr>
            <p:nvPr/>
          </p:nvSpPr>
          <p:spPr bwMode="gray">
            <a:xfrm>
              <a:off x="4747" y="3034"/>
              <a:ext cx="46" cy="42"/>
            </a:xfrm>
            <a:custGeom>
              <a:avLst/>
              <a:gdLst>
                <a:gd name="T0" fmla="*/ 46 w 46"/>
                <a:gd name="T1" fmla="*/ 18 h 42"/>
                <a:gd name="T2" fmla="*/ 38 w 46"/>
                <a:gd name="T3" fmla="*/ 12 h 42"/>
                <a:gd name="T4" fmla="*/ 32 w 46"/>
                <a:gd name="T5" fmla="*/ 8 h 42"/>
                <a:gd name="T6" fmla="*/ 20 w 46"/>
                <a:gd name="T7" fmla="*/ 4 h 42"/>
                <a:gd name="T8" fmla="*/ 10 w 46"/>
                <a:gd name="T9" fmla="*/ 0 h 42"/>
                <a:gd name="T10" fmla="*/ 8 w 46"/>
                <a:gd name="T11" fmla="*/ 2 h 42"/>
                <a:gd name="T12" fmla="*/ 8 w 46"/>
                <a:gd name="T13" fmla="*/ 6 h 42"/>
                <a:gd name="T14" fmla="*/ 8 w 46"/>
                <a:gd name="T15" fmla="*/ 6 h 42"/>
                <a:gd name="T16" fmla="*/ 6 w 46"/>
                <a:gd name="T17" fmla="*/ 8 h 42"/>
                <a:gd name="T18" fmla="*/ 4 w 46"/>
                <a:gd name="T19" fmla="*/ 10 h 42"/>
                <a:gd name="T20" fmla="*/ 2 w 46"/>
                <a:gd name="T21" fmla="*/ 12 h 42"/>
                <a:gd name="T22" fmla="*/ 2 w 46"/>
                <a:gd name="T23" fmla="*/ 14 h 42"/>
                <a:gd name="T24" fmla="*/ 0 w 46"/>
                <a:gd name="T25" fmla="*/ 16 h 42"/>
                <a:gd name="T26" fmla="*/ 0 w 46"/>
                <a:gd name="T27" fmla="*/ 18 h 42"/>
                <a:gd name="T28" fmla="*/ 2 w 46"/>
                <a:gd name="T29" fmla="*/ 20 h 42"/>
                <a:gd name="T30" fmla="*/ 2 w 46"/>
                <a:gd name="T31" fmla="*/ 20 h 42"/>
                <a:gd name="T32" fmla="*/ 4 w 46"/>
                <a:gd name="T33" fmla="*/ 22 h 42"/>
                <a:gd name="T34" fmla="*/ 6 w 46"/>
                <a:gd name="T35" fmla="*/ 26 h 42"/>
                <a:gd name="T36" fmla="*/ 6 w 46"/>
                <a:gd name="T37" fmla="*/ 28 h 42"/>
                <a:gd name="T38" fmla="*/ 6 w 46"/>
                <a:gd name="T39" fmla="*/ 28 h 42"/>
                <a:gd name="T40" fmla="*/ 4 w 46"/>
                <a:gd name="T41" fmla="*/ 32 h 42"/>
                <a:gd name="T42" fmla="*/ 4 w 46"/>
                <a:gd name="T43" fmla="*/ 34 h 42"/>
                <a:gd name="T44" fmla="*/ 4 w 46"/>
                <a:gd name="T45" fmla="*/ 36 h 42"/>
                <a:gd name="T46" fmla="*/ 4 w 46"/>
                <a:gd name="T47" fmla="*/ 38 h 42"/>
                <a:gd name="T48" fmla="*/ 4 w 46"/>
                <a:gd name="T49" fmla="*/ 40 h 42"/>
                <a:gd name="T50" fmla="*/ 2 w 46"/>
                <a:gd name="T51" fmla="*/ 40 h 42"/>
                <a:gd name="T52" fmla="*/ 2 w 46"/>
                <a:gd name="T53" fmla="*/ 42 h 42"/>
                <a:gd name="T54" fmla="*/ 4 w 46"/>
                <a:gd name="T55" fmla="*/ 42 h 42"/>
                <a:gd name="T56" fmla="*/ 8 w 46"/>
                <a:gd name="T57" fmla="*/ 42 h 42"/>
                <a:gd name="T58" fmla="*/ 8 w 46"/>
                <a:gd name="T59" fmla="*/ 42 h 42"/>
                <a:gd name="T60" fmla="*/ 10 w 46"/>
                <a:gd name="T61" fmla="*/ 40 h 42"/>
                <a:gd name="T62" fmla="*/ 10 w 46"/>
                <a:gd name="T63" fmla="*/ 40 h 42"/>
                <a:gd name="T64" fmla="*/ 12 w 46"/>
                <a:gd name="T65" fmla="*/ 40 h 42"/>
                <a:gd name="T66" fmla="*/ 14 w 46"/>
                <a:gd name="T67" fmla="*/ 40 h 42"/>
                <a:gd name="T68" fmla="*/ 16 w 46"/>
                <a:gd name="T69" fmla="*/ 40 h 42"/>
                <a:gd name="T70" fmla="*/ 16 w 46"/>
                <a:gd name="T71" fmla="*/ 40 h 42"/>
                <a:gd name="T72" fmla="*/ 18 w 46"/>
                <a:gd name="T73" fmla="*/ 40 h 42"/>
                <a:gd name="T74" fmla="*/ 20 w 46"/>
                <a:gd name="T75" fmla="*/ 40 h 42"/>
                <a:gd name="T76" fmla="*/ 22 w 46"/>
                <a:gd name="T77" fmla="*/ 42 h 42"/>
                <a:gd name="T78" fmla="*/ 24 w 46"/>
                <a:gd name="T79" fmla="*/ 42 h 42"/>
                <a:gd name="T80" fmla="*/ 26 w 46"/>
                <a:gd name="T81" fmla="*/ 42 h 42"/>
                <a:gd name="T82" fmla="*/ 26 w 46"/>
                <a:gd name="T83" fmla="*/ 42 h 42"/>
                <a:gd name="T84" fmla="*/ 28 w 46"/>
                <a:gd name="T85" fmla="*/ 42 h 42"/>
                <a:gd name="T86" fmla="*/ 28 w 46"/>
                <a:gd name="T87" fmla="*/ 40 h 42"/>
                <a:gd name="T88" fmla="*/ 30 w 46"/>
                <a:gd name="T89" fmla="*/ 38 h 42"/>
                <a:gd name="T90" fmla="*/ 30 w 46"/>
                <a:gd name="T91" fmla="*/ 36 h 42"/>
                <a:gd name="T92" fmla="*/ 32 w 46"/>
                <a:gd name="T93" fmla="*/ 32 h 42"/>
                <a:gd name="T94" fmla="*/ 34 w 46"/>
                <a:gd name="T95" fmla="*/ 28 h 42"/>
                <a:gd name="T96" fmla="*/ 36 w 46"/>
                <a:gd name="T97" fmla="*/ 26 h 42"/>
                <a:gd name="T98" fmla="*/ 40 w 46"/>
                <a:gd name="T99" fmla="*/ 26 h 42"/>
                <a:gd name="T100" fmla="*/ 42 w 46"/>
                <a:gd name="T101" fmla="*/ 22 h 42"/>
                <a:gd name="T102" fmla="*/ 46 w 46"/>
                <a:gd name="T10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" h="42">
                  <a:moveTo>
                    <a:pt x="46" y="18"/>
                  </a:moveTo>
                  <a:lnTo>
                    <a:pt x="38" y="12"/>
                  </a:lnTo>
                  <a:lnTo>
                    <a:pt x="32" y="8"/>
                  </a:lnTo>
                  <a:lnTo>
                    <a:pt x="20" y="4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40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40" y="26"/>
                  </a:lnTo>
                  <a:lnTo>
                    <a:pt x="42" y="22"/>
                  </a:lnTo>
                  <a:lnTo>
                    <a:pt x="46" y="1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9" name="Freeform 329"/>
            <p:cNvSpPr>
              <a:spLocks/>
            </p:cNvSpPr>
            <p:nvPr/>
          </p:nvSpPr>
          <p:spPr bwMode="gray">
            <a:xfrm>
              <a:off x="4445" y="2936"/>
              <a:ext cx="148" cy="242"/>
            </a:xfrm>
            <a:custGeom>
              <a:avLst/>
              <a:gdLst>
                <a:gd name="T0" fmla="*/ 128 w 148"/>
                <a:gd name="T1" fmla="*/ 204 h 242"/>
                <a:gd name="T2" fmla="*/ 126 w 148"/>
                <a:gd name="T3" fmla="*/ 212 h 242"/>
                <a:gd name="T4" fmla="*/ 114 w 148"/>
                <a:gd name="T5" fmla="*/ 240 h 242"/>
                <a:gd name="T6" fmla="*/ 118 w 148"/>
                <a:gd name="T7" fmla="*/ 226 h 242"/>
                <a:gd name="T8" fmla="*/ 114 w 148"/>
                <a:gd name="T9" fmla="*/ 220 h 242"/>
                <a:gd name="T10" fmla="*/ 106 w 148"/>
                <a:gd name="T11" fmla="*/ 218 h 242"/>
                <a:gd name="T12" fmla="*/ 96 w 148"/>
                <a:gd name="T13" fmla="*/ 218 h 242"/>
                <a:gd name="T14" fmla="*/ 82 w 148"/>
                <a:gd name="T15" fmla="*/ 214 h 242"/>
                <a:gd name="T16" fmla="*/ 80 w 148"/>
                <a:gd name="T17" fmla="*/ 206 h 242"/>
                <a:gd name="T18" fmla="*/ 78 w 148"/>
                <a:gd name="T19" fmla="*/ 200 h 242"/>
                <a:gd name="T20" fmla="*/ 60 w 148"/>
                <a:gd name="T21" fmla="*/ 192 h 242"/>
                <a:gd name="T22" fmla="*/ 50 w 148"/>
                <a:gd name="T23" fmla="*/ 188 h 242"/>
                <a:gd name="T24" fmla="*/ 36 w 148"/>
                <a:gd name="T25" fmla="*/ 180 h 242"/>
                <a:gd name="T26" fmla="*/ 26 w 148"/>
                <a:gd name="T27" fmla="*/ 172 h 242"/>
                <a:gd name="T28" fmla="*/ 26 w 148"/>
                <a:gd name="T29" fmla="*/ 172 h 242"/>
                <a:gd name="T30" fmla="*/ 14 w 148"/>
                <a:gd name="T31" fmla="*/ 168 h 242"/>
                <a:gd name="T32" fmla="*/ 2 w 148"/>
                <a:gd name="T33" fmla="*/ 166 h 242"/>
                <a:gd name="T34" fmla="*/ 4 w 148"/>
                <a:gd name="T35" fmla="*/ 160 h 242"/>
                <a:gd name="T36" fmla="*/ 14 w 148"/>
                <a:gd name="T37" fmla="*/ 142 h 242"/>
                <a:gd name="T38" fmla="*/ 18 w 148"/>
                <a:gd name="T39" fmla="*/ 122 h 242"/>
                <a:gd name="T40" fmla="*/ 18 w 148"/>
                <a:gd name="T41" fmla="*/ 92 h 242"/>
                <a:gd name="T42" fmla="*/ 20 w 148"/>
                <a:gd name="T43" fmla="*/ 72 h 242"/>
                <a:gd name="T44" fmla="*/ 18 w 148"/>
                <a:gd name="T45" fmla="*/ 66 h 242"/>
                <a:gd name="T46" fmla="*/ 18 w 148"/>
                <a:gd name="T47" fmla="*/ 56 h 242"/>
                <a:gd name="T48" fmla="*/ 34 w 148"/>
                <a:gd name="T49" fmla="*/ 50 h 242"/>
                <a:gd name="T50" fmla="*/ 68 w 148"/>
                <a:gd name="T51" fmla="*/ 22 h 242"/>
                <a:gd name="T52" fmla="*/ 78 w 148"/>
                <a:gd name="T53" fmla="*/ 12 h 242"/>
                <a:gd name="T54" fmla="*/ 86 w 148"/>
                <a:gd name="T55" fmla="*/ 8 h 242"/>
                <a:gd name="T56" fmla="*/ 94 w 148"/>
                <a:gd name="T57" fmla="*/ 6 h 242"/>
                <a:gd name="T58" fmla="*/ 102 w 148"/>
                <a:gd name="T59" fmla="*/ 2 h 242"/>
                <a:gd name="T60" fmla="*/ 112 w 148"/>
                <a:gd name="T61" fmla="*/ 0 h 242"/>
                <a:gd name="T62" fmla="*/ 116 w 148"/>
                <a:gd name="T63" fmla="*/ 2 h 242"/>
                <a:gd name="T64" fmla="*/ 114 w 148"/>
                <a:gd name="T65" fmla="*/ 6 h 242"/>
                <a:gd name="T66" fmla="*/ 106 w 148"/>
                <a:gd name="T67" fmla="*/ 10 h 242"/>
                <a:gd name="T68" fmla="*/ 98 w 148"/>
                <a:gd name="T69" fmla="*/ 20 h 242"/>
                <a:gd name="T70" fmla="*/ 86 w 148"/>
                <a:gd name="T71" fmla="*/ 26 h 242"/>
                <a:gd name="T72" fmla="*/ 80 w 148"/>
                <a:gd name="T73" fmla="*/ 32 h 242"/>
                <a:gd name="T74" fmla="*/ 80 w 148"/>
                <a:gd name="T75" fmla="*/ 44 h 242"/>
                <a:gd name="T76" fmla="*/ 82 w 148"/>
                <a:gd name="T77" fmla="*/ 50 h 242"/>
                <a:gd name="T78" fmla="*/ 84 w 148"/>
                <a:gd name="T79" fmla="*/ 60 h 242"/>
                <a:gd name="T80" fmla="*/ 82 w 148"/>
                <a:gd name="T81" fmla="*/ 66 h 242"/>
                <a:gd name="T82" fmla="*/ 82 w 148"/>
                <a:gd name="T83" fmla="*/ 78 h 242"/>
                <a:gd name="T84" fmla="*/ 92 w 148"/>
                <a:gd name="T85" fmla="*/ 88 h 242"/>
                <a:gd name="T86" fmla="*/ 128 w 148"/>
                <a:gd name="T87" fmla="*/ 100 h 242"/>
                <a:gd name="T88" fmla="*/ 140 w 148"/>
                <a:gd name="T89" fmla="*/ 100 h 242"/>
                <a:gd name="T90" fmla="*/ 142 w 148"/>
                <a:gd name="T91" fmla="*/ 98 h 242"/>
                <a:gd name="T92" fmla="*/ 146 w 148"/>
                <a:gd name="T93" fmla="*/ 100 h 242"/>
                <a:gd name="T94" fmla="*/ 144 w 148"/>
                <a:gd name="T95" fmla="*/ 106 h 242"/>
                <a:gd name="T96" fmla="*/ 140 w 148"/>
                <a:gd name="T97" fmla="*/ 114 h 242"/>
                <a:gd name="T98" fmla="*/ 142 w 148"/>
                <a:gd name="T99" fmla="*/ 130 h 242"/>
                <a:gd name="T100" fmla="*/ 142 w 148"/>
                <a:gd name="T101" fmla="*/ 142 h 242"/>
                <a:gd name="T102" fmla="*/ 146 w 148"/>
                <a:gd name="T103" fmla="*/ 156 h 242"/>
                <a:gd name="T104" fmla="*/ 146 w 148"/>
                <a:gd name="T105" fmla="*/ 166 h 242"/>
                <a:gd name="T106" fmla="*/ 144 w 148"/>
                <a:gd name="T107" fmla="*/ 160 h 242"/>
                <a:gd name="T108" fmla="*/ 120 w 148"/>
                <a:gd name="T109" fmla="*/ 168 h 242"/>
                <a:gd name="T110" fmla="*/ 128 w 148"/>
                <a:gd name="T111" fmla="*/ 178 h 242"/>
                <a:gd name="T112" fmla="*/ 122 w 148"/>
                <a:gd name="T113" fmla="*/ 174 h 242"/>
                <a:gd name="T114" fmla="*/ 120 w 148"/>
                <a:gd name="T115" fmla="*/ 186 h 242"/>
                <a:gd name="T116" fmla="*/ 124 w 148"/>
                <a:gd name="T117" fmla="*/ 1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8" h="242">
                  <a:moveTo>
                    <a:pt x="124" y="194"/>
                  </a:moveTo>
                  <a:lnTo>
                    <a:pt x="126" y="200"/>
                  </a:lnTo>
                  <a:lnTo>
                    <a:pt x="128" y="204"/>
                  </a:lnTo>
                  <a:lnTo>
                    <a:pt x="128" y="208"/>
                  </a:lnTo>
                  <a:lnTo>
                    <a:pt x="126" y="212"/>
                  </a:lnTo>
                  <a:lnTo>
                    <a:pt x="126" y="212"/>
                  </a:lnTo>
                  <a:lnTo>
                    <a:pt x="118" y="242"/>
                  </a:lnTo>
                  <a:lnTo>
                    <a:pt x="116" y="240"/>
                  </a:lnTo>
                  <a:lnTo>
                    <a:pt x="114" y="240"/>
                  </a:lnTo>
                  <a:lnTo>
                    <a:pt x="112" y="242"/>
                  </a:lnTo>
                  <a:lnTo>
                    <a:pt x="112" y="242"/>
                  </a:lnTo>
                  <a:lnTo>
                    <a:pt x="118" y="226"/>
                  </a:lnTo>
                  <a:lnTo>
                    <a:pt x="118" y="224"/>
                  </a:lnTo>
                  <a:lnTo>
                    <a:pt x="116" y="222"/>
                  </a:lnTo>
                  <a:lnTo>
                    <a:pt x="114" y="220"/>
                  </a:lnTo>
                  <a:lnTo>
                    <a:pt x="114" y="220"/>
                  </a:lnTo>
                  <a:lnTo>
                    <a:pt x="110" y="220"/>
                  </a:lnTo>
                  <a:lnTo>
                    <a:pt x="106" y="218"/>
                  </a:lnTo>
                  <a:lnTo>
                    <a:pt x="102" y="218"/>
                  </a:lnTo>
                  <a:lnTo>
                    <a:pt x="98" y="218"/>
                  </a:lnTo>
                  <a:lnTo>
                    <a:pt x="96" y="218"/>
                  </a:lnTo>
                  <a:lnTo>
                    <a:pt x="90" y="218"/>
                  </a:lnTo>
                  <a:lnTo>
                    <a:pt x="86" y="216"/>
                  </a:lnTo>
                  <a:lnTo>
                    <a:pt x="82" y="214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80" y="206"/>
                  </a:lnTo>
                  <a:lnTo>
                    <a:pt x="80" y="204"/>
                  </a:lnTo>
                  <a:lnTo>
                    <a:pt x="80" y="204"/>
                  </a:lnTo>
                  <a:lnTo>
                    <a:pt x="78" y="200"/>
                  </a:lnTo>
                  <a:lnTo>
                    <a:pt x="72" y="196"/>
                  </a:lnTo>
                  <a:lnTo>
                    <a:pt x="66" y="194"/>
                  </a:lnTo>
                  <a:lnTo>
                    <a:pt x="60" y="192"/>
                  </a:lnTo>
                  <a:lnTo>
                    <a:pt x="56" y="190"/>
                  </a:lnTo>
                  <a:lnTo>
                    <a:pt x="52" y="188"/>
                  </a:lnTo>
                  <a:lnTo>
                    <a:pt x="50" y="188"/>
                  </a:lnTo>
                  <a:lnTo>
                    <a:pt x="46" y="186"/>
                  </a:lnTo>
                  <a:lnTo>
                    <a:pt x="40" y="184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28" y="174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20" y="170"/>
                  </a:lnTo>
                  <a:lnTo>
                    <a:pt x="14" y="168"/>
                  </a:lnTo>
                  <a:lnTo>
                    <a:pt x="10" y="168"/>
                  </a:lnTo>
                  <a:lnTo>
                    <a:pt x="4" y="166"/>
                  </a:lnTo>
                  <a:lnTo>
                    <a:pt x="2" y="166"/>
                  </a:lnTo>
                  <a:lnTo>
                    <a:pt x="0" y="166"/>
                  </a:lnTo>
                  <a:lnTo>
                    <a:pt x="2" y="162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10" y="154"/>
                  </a:lnTo>
                  <a:lnTo>
                    <a:pt x="14" y="142"/>
                  </a:lnTo>
                  <a:lnTo>
                    <a:pt x="16" y="136"/>
                  </a:lnTo>
                  <a:lnTo>
                    <a:pt x="18" y="130"/>
                  </a:lnTo>
                  <a:lnTo>
                    <a:pt x="18" y="122"/>
                  </a:lnTo>
                  <a:lnTo>
                    <a:pt x="18" y="114"/>
                  </a:lnTo>
                  <a:lnTo>
                    <a:pt x="18" y="104"/>
                  </a:lnTo>
                  <a:lnTo>
                    <a:pt x="18" y="92"/>
                  </a:lnTo>
                  <a:lnTo>
                    <a:pt x="18" y="80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20" y="62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34" y="50"/>
                  </a:lnTo>
                  <a:lnTo>
                    <a:pt x="44" y="34"/>
                  </a:lnTo>
                  <a:lnTo>
                    <a:pt x="50" y="24"/>
                  </a:lnTo>
                  <a:lnTo>
                    <a:pt x="68" y="22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2"/>
                  </a:lnTo>
                  <a:lnTo>
                    <a:pt x="80" y="10"/>
                  </a:lnTo>
                  <a:lnTo>
                    <a:pt x="84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8" y="4"/>
                  </a:lnTo>
                  <a:lnTo>
                    <a:pt x="102" y="2"/>
                  </a:lnTo>
                  <a:lnTo>
                    <a:pt x="106" y="2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6" y="4"/>
                  </a:lnTo>
                  <a:lnTo>
                    <a:pt x="114" y="4"/>
                  </a:lnTo>
                  <a:lnTo>
                    <a:pt x="114" y="6"/>
                  </a:lnTo>
                  <a:lnTo>
                    <a:pt x="11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2" y="14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4" y="20"/>
                  </a:lnTo>
                  <a:lnTo>
                    <a:pt x="90" y="22"/>
                  </a:lnTo>
                  <a:lnTo>
                    <a:pt x="86" y="26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4"/>
                  </a:lnTo>
                  <a:lnTo>
                    <a:pt x="80" y="38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0" y="70"/>
                  </a:lnTo>
                  <a:lnTo>
                    <a:pt x="80" y="74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6" y="86"/>
                  </a:lnTo>
                  <a:lnTo>
                    <a:pt x="92" y="88"/>
                  </a:lnTo>
                  <a:lnTo>
                    <a:pt x="124" y="92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6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2" y="98"/>
                  </a:lnTo>
                  <a:lnTo>
                    <a:pt x="142" y="98"/>
                  </a:lnTo>
                  <a:lnTo>
                    <a:pt x="144" y="98"/>
                  </a:lnTo>
                  <a:lnTo>
                    <a:pt x="146" y="98"/>
                  </a:lnTo>
                  <a:lnTo>
                    <a:pt x="146" y="100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4" y="106"/>
                  </a:lnTo>
                  <a:lnTo>
                    <a:pt x="142" y="108"/>
                  </a:lnTo>
                  <a:lnTo>
                    <a:pt x="140" y="110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40" y="124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40" y="142"/>
                  </a:lnTo>
                  <a:lnTo>
                    <a:pt x="142" y="142"/>
                  </a:lnTo>
                  <a:lnTo>
                    <a:pt x="142" y="146"/>
                  </a:lnTo>
                  <a:lnTo>
                    <a:pt x="144" y="150"/>
                  </a:lnTo>
                  <a:lnTo>
                    <a:pt x="146" y="156"/>
                  </a:lnTo>
                  <a:lnTo>
                    <a:pt x="148" y="162"/>
                  </a:lnTo>
                  <a:lnTo>
                    <a:pt x="148" y="166"/>
                  </a:lnTo>
                  <a:lnTo>
                    <a:pt x="146" y="166"/>
                  </a:lnTo>
                  <a:lnTo>
                    <a:pt x="146" y="166"/>
                  </a:lnTo>
                  <a:lnTo>
                    <a:pt x="146" y="164"/>
                  </a:lnTo>
                  <a:lnTo>
                    <a:pt x="144" y="160"/>
                  </a:lnTo>
                  <a:lnTo>
                    <a:pt x="142" y="156"/>
                  </a:lnTo>
                  <a:lnTo>
                    <a:pt x="118" y="16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30" y="178"/>
                  </a:lnTo>
                  <a:lnTo>
                    <a:pt x="128" y="178"/>
                  </a:lnTo>
                  <a:lnTo>
                    <a:pt x="126" y="176"/>
                  </a:lnTo>
                  <a:lnTo>
                    <a:pt x="124" y="176"/>
                  </a:lnTo>
                  <a:lnTo>
                    <a:pt x="122" y="174"/>
                  </a:lnTo>
                  <a:lnTo>
                    <a:pt x="120" y="174"/>
                  </a:lnTo>
                  <a:lnTo>
                    <a:pt x="120" y="176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22" y="188"/>
                  </a:lnTo>
                  <a:lnTo>
                    <a:pt x="124" y="19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0" name="Freeform 330"/>
            <p:cNvSpPr>
              <a:spLocks/>
            </p:cNvSpPr>
            <p:nvPr/>
          </p:nvSpPr>
          <p:spPr bwMode="gray">
            <a:xfrm>
              <a:off x="4405" y="3102"/>
              <a:ext cx="80" cy="84"/>
            </a:xfrm>
            <a:custGeom>
              <a:avLst/>
              <a:gdLst>
                <a:gd name="T0" fmla="*/ 10 w 80"/>
                <a:gd name="T1" fmla="*/ 80 h 84"/>
                <a:gd name="T2" fmla="*/ 10 w 80"/>
                <a:gd name="T3" fmla="*/ 74 h 84"/>
                <a:gd name="T4" fmla="*/ 6 w 80"/>
                <a:gd name="T5" fmla="*/ 74 h 84"/>
                <a:gd name="T6" fmla="*/ 4 w 80"/>
                <a:gd name="T7" fmla="*/ 72 h 84"/>
                <a:gd name="T8" fmla="*/ 2 w 80"/>
                <a:gd name="T9" fmla="*/ 70 h 84"/>
                <a:gd name="T10" fmla="*/ 0 w 80"/>
                <a:gd name="T11" fmla="*/ 68 h 84"/>
                <a:gd name="T12" fmla="*/ 0 w 80"/>
                <a:gd name="T13" fmla="*/ 66 h 84"/>
                <a:gd name="T14" fmla="*/ 6 w 80"/>
                <a:gd name="T15" fmla="*/ 54 h 84"/>
                <a:gd name="T16" fmla="*/ 14 w 80"/>
                <a:gd name="T17" fmla="*/ 44 h 84"/>
                <a:gd name="T18" fmla="*/ 24 w 80"/>
                <a:gd name="T19" fmla="*/ 36 h 84"/>
                <a:gd name="T20" fmla="*/ 28 w 80"/>
                <a:gd name="T21" fmla="*/ 34 h 84"/>
                <a:gd name="T22" fmla="*/ 30 w 80"/>
                <a:gd name="T23" fmla="*/ 22 h 84"/>
                <a:gd name="T24" fmla="*/ 32 w 80"/>
                <a:gd name="T25" fmla="*/ 20 h 84"/>
                <a:gd name="T26" fmla="*/ 34 w 80"/>
                <a:gd name="T27" fmla="*/ 18 h 84"/>
                <a:gd name="T28" fmla="*/ 36 w 80"/>
                <a:gd name="T29" fmla="*/ 18 h 84"/>
                <a:gd name="T30" fmla="*/ 38 w 80"/>
                <a:gd name="T31" fmla="*/ 16 h 84"/>
                <a:gd name="T32" fmla="*/ 38 w 80"/>
                <a:gd name="T33" fmla="*/ 12 h 84"/>
                <a:gd name="T34" fmla="*/ 38 w 80"/>
                <a:gd name="T35" fmla="*/ 8 h 84"/>
                <a:gd name="T36" fmla="*/ 38 w 80"/>
                <a:gd name="T37" fmla="*/ 6 h 84"/>
                <a:gd name="T38" fmla="*/ 40 w 80"/>
                <a:gd name="T39" fmla="*/ 2 h 84"/>
                <a:gd name="T40" fmla="*/ 40 w 80"/>
                <a:gd name="T41" fmla="*/ 0 h 84"/>
                <a:gd name="T42" fmla="*/ 42 w 80"/>
                <a:gd name="T43" fmla="*/ 0 h 84"/>
                <a:gd name="T44" fmla="*/ 44 w 80"/>
                <a:gd name="T45" fmla="*/ 0 h 84"/>
                <a:gd name="T46" fmla="*/ 50 w 80"/>
                <a:gd name="T47" fmla="*/ 2 h 84"/>
                <a:gd name="T48" fmla="*/ 54 w 80"/>
                <a:gd name="T49" fmla="*/ 2 h 84"/>
                <a:gd name="T50" fmla="*/ 60 w 80"/>
                <a:gd name="T51" fmla="*/ 4 h 84"/>
                <a:gd name="T52" fmla="*/ 66 w 80"/>
                <a:gd name="T53" fmla="*/ 6 h 84"/>
                <a:gd name="T54" fmla="*/ 66 w 80"/>
                <a:gd name="T55" fmla="*/ 6 h 84"/>
                <a:gd name="T56" fmla="*/ 66 w 80"/>
                <a:gd name="T57" fmla="*/ 6 h 84"/>
                <a:gd name="T58" fmla="*/ 66 w 80"/>
                <a:gd name="T59" fmla="*/ 6 h 84"/>
                <a:gd name="T60" fmla="*/ 68 w 80"/>
                <a:gd name="T61" fmla="*/ 6 h 84"/>
                <a:gd name="T62" fmla="*/ 70 w 80"/>
                <a:gd name="T63" fmla="*/ 10 h 84"/>
                <a:gd name="T64" fmla="*/ 74 w 80"/>
                <a:gd name="T65" fmla="*/ 12 h 84"/>
                <a:gd name="T66" fmla="*/ 78 w 80"/>
                <a:gd name="T67" fmla="*/ 16 h 84"/>
                <a:gd name="T68" fmla="*/ 78 w 80"/>
                <a:gd name="T69" fmla="*/ 18 h 84"/>
                <a:gd name="T70" fmla="*/ 78 w 80"/>
                <a:gd name="T71" fmla="*/ 20 h 84"/>
                <a:gd name="T72" fmla="*/ 78 w 80"/>
                <a:gd name="T73" fmla="*/ 24 h 84"/>
                <a:gd name="T74" fmla="*/ 80 w 80"/>
                <a:gd name="T75" fmla="*/ 26 h 84"/>
                <a:gd name="T76" fmla="*/ 80 w 80"/>
                <a:gd name="T77" fmla="*/ 30 h 84"/>
                <a:gd name="T78" fmla="*/ 78 w 80"/>
                <a:gd name="T79" fmla="*/ 34 h 84"/>
                <a:gd name="T80" fmla="*/ 74 w 80"/>
                <a:gd name="T81" fmla="*/ 44 h 84"/>
                <a:gd name="T82" fmla="*/ 66 w 80"/>
                <a:gd name="T83" fmla="*/ 52 h 84"/>
                <a:gd name="T84" fmla="*/ 56 w 80"/>
                <a:gd name="T85" fmla="*/ 60 h 84"/>
                <a:gd name="T86" fmla="*/ 44 w 80"/>
                <a:gd name="T87" fmla="*/ 64 h 84"/>
                <a:gd name="T88" fmla="*/ 42 w 80"/>
                <a:gd name="T89" fmla="*/ 64 h 84"/>
                <a:gd name="T90" fmla="*/ 42 w 80"/>
                <a:gd name="T91" fmla="*/ 64 h 84"/>
                <a:gd name="T92" fmla="*/ 40 w 80"/>
                <a:gd name="T93" fmla="*/ 66 h 84"/>
                <a:gd name="T94" fmla="*/ 38 w 80"/>
                <a:gd name="T95" fmla="*/ 70 h 84"/>
                <a:gd name="T96" fmla="*/ 38 w 80"/>
                <a:gd name="T97" fmla="*/ 70 h 84"/>
                <a:gd name="T98" fmla="*/ 36 w 80"/>
                <a:gd name="T99" fmla="*/ 72 h 84"/>
                <a:gd name="T100" fmla="*/ 36 w 80"/>
                <a:gd name="T101" fmla="*/ 76 h 84"/>
                <a:gd name="T102" fmla="*/ 34 w 80"/>
                <a:gd name="T103" fmla="*/ 78 h 84"/>
                <a:gd name="T104" fmla="*/ 32 w 80"/>
                <a:gd name="T105" fmla="*/ 80 h 84"/>
                <a:gd name="T106" fmla="*/ 32 w 80"/>
                <a:gd name="T107" fmla="*/ 80 h 84"/>
                <a:gd name="T108" fmla="*/ 32 w 80"/>
                <a:gd name="T109" fmla="*/ 82 h 84"/>
                <a:gd name="T110" fmla="*/ 30 w 80"/>
                <a:gd name="T111" fmla="*/ 84 h 84"/>
                <a:gd name="T112" fmla="*/ 26 w 80"/>
                <a:gd name="T113" fmla="*/ 84 h 84"/>
                <a:gd name="T114" fmla="*/ 24 w 80"/>
                <a:gd name="T115" fmla="*/ 84 h 84"/>
                <a:gd name="T116" fmla="*/ 22 w 80"/>
                <a:gd name="T117" fmla="*/ 82 h 84"/>
                <a:gd name="T118" fmla="*/ 12 w 80"/>
                <a:gd name="T119" fmla="*/ 82 h 84"/>
                <a:gd name="T120" fmla="*/ 10 w 80"/>
                <a:gd name="T121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84">
                  <a:moveTo>
                    <a:pt x="10" y="80"/>
                  </a:moveTo>
                  <a:lnTo>
                    <a:pt x="10" y="74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6" y="54"/>
                  </a:lnTo>
                  <a:lnTo>
                    <a:pt x="14" y="44"/>
                  </a:lnTo>
                  <a:lnTo>
                    <a:pt x="24" y="36"/>
                  </a:lnTo>
                  <a:lnTo>
                    <a:pt x="28" y="34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60" y="4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10"/>
                  </a:lnTo>
                  <a:lnTo>
                    <a:pt x="74" y="12"/>
                  </a:lnTo>
                  <a:lnTo>
                    <a:pt x="78" y="16"/>
                  </a:lnTo>
                  <a:lnTo>
                    <a:pt x="78" y="18"/>
                  </a:lnTo>
                  <a:lnTo>
                    <a:pt x="78" y="20"/>
                  </a:lnTo>
                  <a:lnTo>
                    <a:pt x="78" y="24"/>
                  </a:lnTo>
                  <a:lnTo>
                    <a:pt x="80" y="26"/>
                  </a:lnTo>
                  <a:lnTo>
                    <a:pt x="80" y="30"/>
                  </a:lnTo>
                  <a:lnTo>
                    <a:pt x="78" y="34"/>
                  </a:lnTo>
                  <a:lnTo>
                    <a:pt x="74" y="44"/>
                  </a:lnTo>
                  <a:lnTo>
                    <a:pt x="66" y="52"/>
                  </a:lnTo>
                  <a:lnTo>
                    <a:pt x="56" y="60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0" y="66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30" y="84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12" y="82"/>
                  </a:lnTo>
                  <a:lnTo>
                    <a:pt x="10" y="8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1" name="Freeform 331"/>
            <p:cNvSpPr>
              <a:spLocks/>
            </p:cNvSpPr>
            <p:nvPr/>
          </p:nvSpPr>
          <p:spPr bwMode="gray">
            <a:xfrm>
              <a:off x="4515" y="3442"/>
              <a:ext cx="268" cy="660"/>
            </a:xfrm>
            <a:custGeom>
              <a:avLst/>
              <a:gdLst>
                <a:gd name="T0" fmla="*/ 82 w 268"/>
                <a:gd name="T1" fmla="*/ 28 h 660"/>
                <a:gd name="T2" fmla="*/ 78 w 268"/>
                <a:gd name="T3" fmla="*/ 38 h 660"/>
                <a:gd name="T4" fmla="*/ 68 w 268"/>
                <a:gd name="T5" fmla="*/ 58 h 660"/>
                <a:gd name="T6" fmla="*/ 52 w 268"/>
                <a:gd name="T7" fmla="*/ 90 h 660"/>
                <a:gd name="T8" fmla="*/ 46 w 268"/>
                <a:gd name="T9" fmla="*/ 126 h 660"/>
                <a:gd name="T10" fmla="*/ 44 w 268"/>
                <a:gd name="T11" fmla="*/ 238 h 660"/>
                <a:gd name="T12" fmla="*/ 32 w 268"/>
                <a:gd name="T13" fmla="*/ 256 h 660"/>
                <a:gd name="T14" fmla="*/ 22 w 268"/>
                <a:gd name="T15" fmla="*/ 282 h 660"/>
                <a:gd name="T16" fmla="*/ 24 w 268"/>
                <a:gd name="T17" fmla="*/ 310 h 660"/>
                <a:gd name="T18" fmla="*/ 20 w 268"/>
                <a:gd name="T19" fmla="*/ 332 h 660"/>
                <a:gd name="T20" fmla="*/ 20 w 268"/>
                <a:gd name="T21" fmla="*/ 370 h 660"/>
                <a:gd name="T22" fmla="*/ 18 w 268"/>
                <a:gd name="T23" fmla="*/ 382 h 660"/>
                <a:gd name="T24" fmla="*/ 22 w 268"/>
                <a:gd name="T25" fmla="*/ 390 h 660"/>
                <a:gd name="T26" fmla="*/ 20 w 268"/>
                <a:gd name="T27" fmla="*/ 428 h 660"/>
                <a:gd name="T28" fmla="*/ 10 w 268"/>
                <a:gd name="T29" fmla="*/ 438 h 660"/>
                <a:gd name="T30" fmla="*/ 2 w 268"/>
                <a:gd name="T31" fmla="*/ 466 h 660"/>
                <a:gd name="T32" fmla="*/ 2 w 268"/>
                <a:gd name="T33" fmla="*/ 530 h 660"/>
                <a:gd name="T34" fmla="*/ 2 w 268"/>
                <a:gd name="T35" fmla="*/ 554 h 660"/>
                <a:gd name="T36" fmla="*/ 54 w 268"/>
                <a:gd name="T37" fmla="*/ 570 h 660"/>
                <a:gd name="T38" fmla="*/ 56 w 268"/>
                <a:gd name="T39" fmla="*/ 588 h 660"/>
                <a:gd name="T40" fmla="*/ 114 w 268"/>
                <a:gd name="T41" fmla="*/ 660 h 660"/>
                <a:gd name="T42" fmla="*/ 106 w 268"/>
                <a:gd name="T43" fmla="*/ 624 h 660"/>
                <a:gd name="T44" fmla="*/ 82 w 268"/>
                <a:gd name="T45" fmla="*/ 616 h 660"/>
                <a:gd name="T46" fmla="*/ 56 w 268"/>
                <a:gd name="T47" fmla="*/ 568 h 660"/>
                <a:gd name="T48" fmla="*/ 54 w 268"/>
                <a:gd name="T49" fmla="*/ 534 h 660"/>
                <a:gd name="T50" fmla="*/ 78 w 268"/>
                <a:gd name="T51" fmla="*/ 506 h 660"/>
                <a:gd name="T52" fmla="*/ 92 w 268"/>
                <a:gd name="T53" fmla="*/ 492 h 660"/>
                <a:gd name="T54" fmla="*/ 96 w 268"/>
                <a:gd name="T55" fmla="*/ 482 h 660"/>
                <a:gd name="T56" fmla="*/ 96 w 268"/>
                <a:gd name="T57" fmla="*/ 466 h 660"/>
                <a:gd name="T58" fmla="*/ 82 w 268"/>
                <a:gd name="T59" fmla="*/ 456 h 660"/>
                <a:gd name="T60" fmla="*/ 74 w 268"/>
                <a:gd name="T61" fmla="*/ 436 h 660"/>
                <a:gd name="T62" fmla="*/ 82 w 268"/>
                <a:gd name="T63" fmla="*/ 424 h 660"/>
                <a:gd name="T64" fmla="*/ 88 w 268"/>
                <a:gd name="T65" fmla="*/ 424 h 660"/>
                <a:gd name="T66" fmla="*/ 124 w 268"/>
                <a:gd name="T67" fmla="*/ 368 h 660"/>
                <a:gd name="T68" fmla="*/ 112 w 268"/>
                <a:gd name="T69" fmla="*/ 346 h 660"/>
                <a:gd name="T70" fmla="*/ 112 w 268"/>
                <a:gd name="T71" fmla="*/ 334 h 660"/>
                <a:gd name="T72" fmla="*/ 142 w 268"/>
                <a:gd name="T73" fmla="*/ 314 h 660"/>
                <a:gd name="T74" fmla="*/ 148 w 268"/>
                <a:gd name="T75" fmla="*/ 300 h 660"/>
                <a:gd name="T76" fmla="*/ 164 w 268"/>
                <a:gd name="T77" fmla="*/ 294 h 660"/>
                <a:gd name="T78" fmla="*/ 210 w 268"/>
                <a:gd name="T79" fmla="*/ 282 h 660"/>
                <a:gd name="T80" fmla="*/ 218 w 268"/>
                <a:gd name="T81" fmla="*/ 250 h 660"/>
                <a:gd name="T82" fmla="*/ 206 w 268"/>
                <a:gd name="T83" fmla="*/ 216 h 660"/>
                <a:gd name="T84" fmla="*/ 200 w 268"/>
                <a:gd name="T85" fmla="*/ 202 h 660"/>
                <a:gd name="T86" fmla="*/ 200 w 268"/>
                <a:gd name="T87" fmla="*/ 180 h 660"/>
                <a:gd name="T88" fmla="*/ 214 w 268"/>
                <a:gd name="T89" fmla="*/ 134 h 660"/>
                <a:gd name="T90" fmla="*/ 220 w 268"/>
                <a:gd name="T91" fmla="*/ 120 h 660"/>
                <a:gd name="T92" fmla="*/ 230 w 268"/>
                <a:gd name="T93" fmla="*/ 110 h 660"/>
                <a:gd name="T94" fmla="*/ 262 w 268"/>
                <a:gd name="T95" fmla="*/ 84 h 660"/>
                <a:gd name="T96" fmla="*/ 268 w 268"/>
                <a:gd name="T97" fmla="*/ 68 h 660"/>
                <a:gd name="T98" fmla="*/ 262 w 268"/>
                <a:gd name="T99" fmla="*/ 62 h 660"/>
                <a:gd name="T100" fmla="*/ 258 w 268"/>
                <a:gd name="T101" fmla="*/ 58 h 660"/>
                <a:gd name="T102" fmla="*/ 252 w 268"/>
                <a:gd name="T103" fmla="*/ 58 h 660"/>
                <a:gd name="T104" fmla="*/ 250 w 268"/>
                <a:gd name="T105" fmla="*/ 72 h 660"/>
                <a:gd name="T106" fmla="*/ 246 w 268"/>
                <a:gd name="T107" fmla="*/ 86 h 660"/>
                <a:gd name="T108" fmla="*/ 176 w 268"/>
                <a:gd name="T109" fmla="*/ 34 h 660"/>
                <a:gd name="T110" fmla="*/ 146 w 268"/>
                <a:gd name="T111" fmla="*/ 18 h 660"/>
                <a:gd name="T112" fmla="*/ 144 w 268"/>
                <a:gd name="T113" fmla="*/ 6 h 660"/>
                <a:gd name="T114" fmla="*/ 138 w 268"/>
                <a:gd name="T115" fmla="*/ 2 h 660"/>
                <a:gd name="T116" fmla="*/ 120 w 268"/>
                <a:gd name="T117" fmla="*/ 16 h 660"/>
                <a:gd name="T118" fmla="*/ 118 w 268"/>
                <a:gd name="T119" fmla="*/ 8 h 660"/>
                <a:gd name="T120" fmla="*/ 94 w 268"/>
                <a:gd name="T121" fmla="*/ 0 h 660"/>
                <a:gd name="T122" fmla="*/ 86 w 268"/>
                <a:gd name="T123" fmla="*/ 14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8" h="660">
                  <a:moveTo>
                    <a:pt x="82" y="18"/>
                  </a:moveTo>
                  <a:lnTo>
                    <a:pt x="82" y="20"/>
                  </a:lnTo>
                  <a:lnTo>
                    <a:pt x="82" y="22"/>
                  </a:lnTo>
                  <a:lnTo>
                    <a:pt x="82" y="28"/>
                  </a:lnTo>
                  <a:lnTo>
                    <a:pt x="82" y="32"/>
                  </a:lnTo>
                  <a:lnTo>
                    <a:pt x="82" y="36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6" y="40"/>
                  </a:lnTo>
                  <a:lnTo>
                    <a:pt x="72" y="44"/>
                  </a:lnTo>
                  <a:lnTo>
                    <a:pt x="70" y="50"/>
                  </a:lnTo>
                  <a:lnTo>
                    <a:pt x="68" y="58"/>
                  </a:lnTo>
                  <a:lnTo>
                    <a:pt x="66" y="62"/>
                  </a:lnTo>
                  <a:lnTo>
                    <a:pt x="62" y="70"/>
                  </a:lnTo>
                  <a:lnTo>
                    <a:pt x="56" y="80"/>
                  </a:lnTo>
                  <a:lnTo>
                    <a:pt x="52" y="90"/>
                  </a:lnTo>
                  <a:lnTo>
                    <a:pt x="50" y="98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48" y="144"/>
                  </a:lnTo>
                  <a:lnTo>
                    <a:pt x="46" y="234"/>
                  </a:lnTo>
                  <a:lnTo>
                    <a:pt x="46" y="236"/>
                  </a:lnTo>
                  <a:lnTo>
                    <a:pt x="44" y="238"/>
                  </a:lnTo>
                  <a:lnTo>
                    <a:pt x="40" y="242"/>
                  </a:lnTo>
                  <a:lnTo>
                    <a:pt x="38" y="246"/>
                  </a:lnTo>
                  <a:lnTo>
                    <a:pt x="34" y="250"/>
                  </a:lnTo>
                  <a:lnTo>
                    <a:pt x="32" y="256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4" y="280"/>
                  </a:lnTo>
                  <a:lnTo>
                    <a:pt x="22" y="282"/>
                  </a:lnTo>
                  <a:lnTo>
                    <a:pt x="22" y="284"/>
                  </a:lnTo>
                  <a:lnTo>
                    <a:pt x="24" y="292"/>
                  </a:lnTo>
                  <a:lnTo>
                    <a:pt x="22" y="302"/>
                  </a:lnTo>
                  <a:lnTo>
                    <a:pt x="24" y="310"/>
                  </a:lnTo>
                  <a:lnTo>
                    <a:pt x="22" y="322"/>
                  </a:lnTo>
                  <a:lnTo>
                    <a:pt x="18" y="324"/>
                  </a:lnTo>
                  <a:lnTo>
                    <a:pt x="18" y="332"/>
                  </a:lnTo>
                  <a:lnTo>
                    <a:pt x="20" y="332"/>
                  </a:lnTo>
                  <a:lnTo>
                    <a:pt x="20" y="336"/>
                  </a:lnTo>
                  <a:lnTo>
                    <a:pt x="20" y="348"/>
                  </a:lnTo>
                  <a:lnTo>
                    <a:pt x="20" y="360"/>
                  </a:lnTo>
                  <a:lnTo>
                    <a:pt x="20" y="370"/>
                  </a:lnTo>
                  <a:lnTo>
                    <a:pt x="20" y="374"/>
                  </a:lnTo>
                  <a:lnTo>
                    <a:pt x="18" y="378"/>
                  </a:lnTo>
                  <a:lnTo>
                    <a:pt x="18" y="380"/>
                  </a:lnTo>
                  <a:lnTo>
                    <a:pt x="18" y="382"/>
                  </a:lnTo>
                  <a:lnTo>
                    <a:pt x="18" y="384"/>
                  </a:lnTo>
                  <a:lnTo>
                    <a:pt x="20" y="386"/>
                  </a:lnTo>
                  <a:lnTo>
                    <a:pt x="20" y="388"/>
                  </a:lnTo>
                  <a:lnTo>
                    <a:pt x="22" y="390"/>
                  </a:lnTo>
                  <a:lnTo>
                    <a:pt x="22" y="396"/>
                  </a:lnTo>
                  <a:lnTo>
                    <a:pt x="22" y="408"/>
                  </a:lnTo>
                  <a:lnTo>
                    <a:pt x="22" y="420"/>
                  </a:lnTo>
                  <a:lnTo>
                    <a:pt x="20" y="428"/>
                  </a:lnTo>
                  <a:lnTo>
                    <a:pt x="20" y="430"/>
                  </a:lnTo>
                  <a:lnTo>
                    <a:pt x="16" y="432"/>
                  </a:lnTo>
                  <a:lnTo>
                    <a:pt x="14" y="434"/>
                  </a:lnTo>
                  <a:lnTo>
                    <a:pt x="10" y="438"/>
                  </a:lnTo>
                  <a:lnTo>
                    <a:pt x="6" y="442"/>
                  </a:lnTo>
                  <a:lnTo>
                    <a:pt x="4" y="446"/>
                  </a:lnTo>
                  <a:lnTo>
                    <a:pt x="2" y="452"/>
                  </a:lnTo>
                  <a:lnTo>
                    <a:pt x="2" y="466"/>
                  </a:lnTo>
                  <a:lnTo>
                    <a:pt x="2" y="486"/>
                  </a:lnTo>
                  <a:lnTo>
                    <a:pt x="2" y="506"/>
                  </a:lnTo>
                  <a:lnTo>
                    <a:pt x="2" y="524"/>
                  </a:lnTo>
                  <a:lnTo>
                    <a:pt x="2" y="530"/>
                  </a:lnTo>
                  <a:lnTo>
                    <a:pt x="0" y="532"/>
                  </a:lnTo>
                  <a:lnTo>
                    <a:pt x="0" y="536"/>
                  </a:lnTo>
                  <a:lnTo>
                    <a:pt x="2" y="542"/>
                  </a:lnTo>
                  <a:lnTo>
                    <a:pt x="2" y="554"/>
                  </a:lnTo>
                  <a:lnTo>
                    <a:pt x="14" y="568"/>
                  </a:lnTo>
                  <a:lnTo>
                    <a:pt x="52" y="568"/>
                  </a:lnTo>
                  <a:lnTo>
                    <a:pt x="54" y="568"/>
                  </a:lnTo>
                  <a:lnTo>
                    <a:pt x="54" y="570"/>
                  </a:lnTo>
                  <a:lnTo>
                    <a:pt x="54" y="572"/>
                  </a:lnTo>
                  <a:lnTo>
                    <a:pt x="54" y="574"/>
                  </a:lnTo>
                  <a:lnTo>
                    <a:pt x="54" y="580"/>
                  </a:lnTo>
                  <a:lnTo>
                    <a:pt x="56" y="588"/>
                  </a:lnTo>
                  <a:lnTo>
                    <a:pt x="56" y="612"/>
                  </a:lnTo>
                  <a:lnTo>
                    <a:pt x="60" y="638"/>
                  </a:lnTo>
                  <a:lnTo>
                    <a:pt x="100" y="640"/>
                  </a:lnTo>
                  <a:lnTo>
                    <a:pt x="114" y="660"/>
                  </a:lnTo>
                  <a:lnTo>
                    <a:pt x="116" y="654"/>
                  </a:lnTo>
                  <a:lnTo>
                    <a:pt x="118" y="648"/>
                  </a:lnTo>
                  <a:lnTo>
                    <a:pt x="118" y="638"/>
                  </a:lnTo>
                  <a:lnTo>
                    <a:pt x="106" y="624"/>
                  </a:lnTo>
                  <a:lnTo>
                    <a:pt x="94" y="614"/>
                  </a:lnTo>
                  <a:lnTo>
                    <a:pt x="92" y="616"/>
                  </a:lnTo>
                  <a:lnTo>
                    <a:pt x="88" y="616"/>
                  </a:lnTo>
                  <a:lnTo>
                    <a:pt x="82" y="616"/>
                  </a:lnTo>
                  <a:lnTo>
                    <a:pt x="74" y="612"/>
                  </a:lnTo>
                  <a:lnTo>
                    <a:pt x="66" y="604"/>
                  </a:lnTo>
                  <a:lnTo>
                    <a:pt x="60" y="590"/>
                  </a:lnTo>
                  <a:lnTo>
                    <a:pt x="56" y="568"/>
                  </a:lnTo>
                  <a:lnTo>
                    <a:pt x="56" y="564"/>
                  </a:lnTo>
                  <a:lnTo>
                    <a:pt x="54" y="554"/>
                  </a:lnTo>
                  <a:lnTo>
                    <a:pt x="52" y="544"/>
                  </a:lnTo>
                  <a:lnTo>
                    <a:pt x="54" y="534"/>
                  </a:lnTo>
                  <a:lnTo>
                    <a:pt x="62" y="526"/>
                  </a:lnTo>
                  <a:lnTo>
                    <a:pt x="74" y="508"/>
                  </a:lnTo>
                  <a:lnTo>
                    <a:pt x="74" y="508"/>
                  </a:lnTo>
                  <a:lnTo>
                    <a:pt x="78" y="506"/>
                  </a:lnTo>
                  <a:lnTo>
                    <a:pt x="80" y="502"/>
                  </a:lnTo>
                  <a:lnTo>
                    <a:pt x="84" y="500"/>
                  </a:lnTo>
                  <a:lnTo>
                    <a:pt x="88" y="496"/>
                  </a:lnTo>
                  <a:lnTo>
                    <a:pt x="92" y="492"/>
                  </a:lnTo>
                  <a:lnTo>
                    <a:pt x="94" y="490"/>
                  </a:lnTo>
                  <a:lnTo>
                    <a:pt x="94" y="486"/>
                  </a:lnTo>
                  <a:lnTo>
                    <a:pt x="94" y="484"/>
                  </a:lnTo>
                  <a:lnTo>
                    <a:pt x="96" y="482"/>
                  </a:lnTo>
                  <a:lnTo>
                    <a:pt x="96" y="478"/>
                  </a:lnTo>
                  <a:lnTo>
                    <a:pt x="96" y="474"/>
                  </a:lnTo>
                  <a:lnTo>
                    <a:pt x="96" y="470"/>
                  </a:lnTo>
                  <a:lnTo>
                    <a:pt x="96" y="466"/>
                  </a:lnTo>
                  <a:lnTo>
                    <a:pt x="94" y="462"/>
                  </a:lnTo>
                  <a:lnTo>
                    <a:pt x="90" y="460"/>
                  </a:lnTo>
                  <a:lnTo>
                    <a:pt x="86" y="458"/>
                  </a:lnTo>
                  <a:lnTo>
                    <a:pt x="82" y="456"/>
                  </a:lnTo>
                  <a:lnTo>
                    <a:pt x="78" y="452"/>
                  </a:lnTo>
                  <a:lnTo>
                    <a:pt x="76" y="448"/>
                  </a:lnTo>
                  <a:lnTo>
                    <a:pt x="74" y="444"/>
                  </a:lnTo>
                  <a:lnTo>
                    <a:pt x="74" y="436"/>
                  </a:lnTo>
                  <a:lnTo>
                    <a:pt x="74" y="432"/>
                  </a:lnTo>
                  <a:lnTo>
                    <a:pt x="76" y="428"/>
                  </a:lnTo>
                  <a:lnTo>
                    <a:pt x="78" y="426"/>
                  </a:lnTo>
                  <a:lnTo>
                    <a:pt x="82" y="424"/>
                  </a:lnTo>
                  <a:lnTo>
                    <a:pt x="84" y="424"/>
                  </a:lnTo>
                  <a:lnTo>
                    <a:pt x="86" y="424"/>
                  </a:lnTo>
                  <a:lnTo>
                    <a:pt x="88" y="424"/>
                  </a:lnTo>
                  <a:lnTo>
                    <a:pt x="88" y="424"/>
                  </a:lnTo>
                  <a:lnTo>
                    <a:pt x="104" y="402"/>
                  </a:lnTo>
                  <a:lnTo>
                    <a:pt x="112" y="382"/>
                  </a:lnTo>
                  <a:lnTo>
                    <a:pt x="112" y="370"/>
                  </a:lnTo>
                  <a:lnTo>
                    <a:pt x="124" y="368"/>
                  </a:lnTo>
                  <a:lnTo>
                    <a:pt x="124" y="354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112" y="346"/>
                  </a:lnTo>
                  <a:lnTo>
                    <a:pt x="110" y="344"/>
                  </a:lnTo>
                  <a:lnTo>
                    <a:pt x="110" y="340"/>
                  </a:lnTo>
                  <a:lnTo>
                    <a:pt x="110" y="336"/>
                  </a:lnTo>
                  <a:lnTo>
                    <a:pt x="112" y="334"/>
                  </a:lnTo>
                  <a:lnTo>
                    <a:pt x="114" y="332"/>
                  </a:lnTo>
                  <a:lnTo>
                    <a:pt x="118" y="332"/>
                  </a:lnTo>
                  <a:lnTo>
                    <a:pt x="138" y="334"/>
                  </a:lnTo>
                  <a:lnTo>
                    <a:pt x="142" y="314"/>
                  </a:lnTo>
                  <a:lnTo>
                    <a:pt x="142" y="312"/>
                  </a:lnTo>
                  <a:lnTo>
                    <a:pt x="144" y="310"/>
                  </a:lnTo>
                  <a:lnTo>
                    <a:pt x="144" y="306"/>
                  </a:lnTo>
                  <a:lnTo>
                    <a:pt x="148" y="300"/>
                  </a:lnTo>
                  <a:lnTo>
                    <a:pt x="150" y="296"/>
                  </a:lnTo>
                  <a:lnTo>
                    <a:pt x="154" y="294"/>
                  </a:lnTo>
                  <a:lnTo>
                    <a:pt x="160" y="292"/>
                  </a:lnTo>
                  <a:lnTo>
                    <a:pt x="164" y="294"/>
                  </a:lnTo>
                  <a:lnTo>
                    <a:pt x="172" y="294"/>
                  </a:lnTo>
                  <a:lnTo>
                    <a:pt x="184" y="294"/>
                  </a:lnTo>
                  <a:lnTo>
                    <a:pt x="198" y="290"/>
                  </a:lnTo>
                  <a:lnTo>
                    <a:pt x="210" y="282"/>
                  </a:lnTo>
                  <a:lnTo>
                    <a:pt x="218" y="266"/>
                  </a:lnTo>
                  <a:lnTo>
                    <a:pt x="220" y="262"/>
                  </a:lnTo>
                  <a:lnTo>
                    <a:pt x="220" y="256"/>
                  </a:lnTo>
                  <a:lnTo>
                    <a:pt x="218" y="250"/>
                  </a:lnTo>
                  <a:lnTo>
                    <a:pt x="216" y="242"/>
                  </a:lnTo>
                  <a:lnTo>
                    <a:pt x="214" y="234"/>
                  </a:lnTo>
                  <a:lnTo>
                    <a:pt x="208" y="218"/>
                  </a:lnTo>
                  <a:lnTo>
                    <a:pt x="206" y="216"/>
                  </a:lnTo>
                  <a:lnTo>
                    <a:pt x="206" y="214"/>
                  </a:lnTo>
                  <a:lnTo>
                    <a:pt x="204" y="210"/>
                  </a:lnTo>
                  <a:lnTo>
                    <a:pt x="202" y="206"/>
                  </a:lnTo>
                  <a:lnTo>
                    <a:pt x="200" y="202"/>
                  </a:lnTo>
                  <a:lnTo>
                    <a:pt x="200" y="196"/>
                  </a:lnTo>
                  <a:lnTo>
                    <a:pt x="202" y="194"/>
                  </a:lnTo>
                  <a:lnTo>
                    <a:pt x="202" y="190"/>
                  </a:lnTo>
                  <a:lnTo>
                    <a:pt x="200" y="180"/>
                  </a:lnTo>
                  <a:lnTo>
                    <a:pt x="200" y="168"/>
                  </a:lnTo>
                  <a:lnTo>
                    <a:pt x="200" y="158"/>
                  </a:lnTo>
                  <a:lnTo>
                    <a:pt x="202" y="152"/>
                  </a:lnTo>
                  <a:lnTo>
                    <a:pt x="214" y="134"/>
                  </a:lnTo>
                  <a:lnTo>
                    <a:pt x="214" y="132"/>
                  </a:lnTo>
                  <a:lnTo>
                    <a:pt x="214" y="128"/>
                  </a:lnTo>
                  <a:lnTo>
                    <a:pt x="218" y="124"/>
                  </a:lnTo>
                  <a:lnTo>
                    <a:pt x="220" y="120"/>
                  </a:lnTo>
                  <a:lnTo>
                    <a:pt x="224" y="116"/>
                  </a:lnTo>
                  <a:lnTo>
                    <a:pt x="228" y="112"/>
                  </a:lnTo>
                  <a:lnTo>
                    <a:pt x="230" y="110"/>
                  </a:lnTo>
                  <a:lnTo>
                    <a:pt x="230" y="110"/>
                  </a:lnTo>
                  <a:lnTo>
                    <a:pt x="238" y="104"/>
                  </a:lnTo>
                  <a:lnTo>
                    <a:pt x="246" y="98"/>
                  </a:lnTo>
                  <a:lnTo>
                    <a:pt x="254" y="90"/>
                  </a:lnTo>
                  <a:lnTo>
                    <a:pt x="262" y="84"/>
                  </a:lnTo>
                  <a:lnTo>
                    <a:pt x="264" y="82"/>
                  </a:lnTo>
                  <a:lnTo>
                    <a:pt x="266" y="76"/>
                  </a:lnTo>
                  <a:lnTo>
                    <a:pt x="268" y="72"/>
                  </a:lnTo>
                  <a:lnTo>
                    <a:pt x="268" y="68"/>
                  </a:lnTo>
                  <a:lnTo>
                    <a:pt x="268" y="64"/>
                  </a:lnTo>
                  <a:lnTo>
                    <a:pt x="266" y="62"/>
                  </a:lnTo>
                  <a:lnTo>
                    <a:pt x="264" y="62"/>
                  </a:lnTo>
                  <a:lnTo>
                    <a:pt x="262" y="62"/>
                  </a:lnTo>
                  <a:lnTo>
                    <a:pt x="262" y="60"/>
                  </a:lnTo>
                  <a:lnTo>
                    <a:pt x="260" y="60"/>
                  </a:lnTo>
                  <a:lnTo>
                    <a:pt x="258" y="60"/>
                  </a:lnTo>
                  <a:lnTo>
                    <a:pt x="258" y="58"/>
                  </a:lnTo>
                  <a:lnTo>
                    <a:pt x="258" y="58"/>
                  </a:lnTo>
                  <a:lnTo>
                    <a:pt x="258" y="56"/>
                  </a:lnTo>
                  <a:lnTo>
                    <a:pt x="260" y="56"/>
                  </a:lnTo>
                  <a:lnTo>
                    <a:pt x="252" y="58"/>
                  </a:lnTo>
                  <a:lnTo>
                    <a:pt x="252" y="60"/>
                  </a:lnTo>
                  <a:lnTo>
                    <a:pt x="250" y="66"/>
                  </a:lnTo>
                  <a:lnTo>
                    <a:pt x="250" y="70"/>
                  </a:lnTo>
                  <a:lnTo>
                    <a:pt x="250" y="72"/>
                  </a:lnTo>
                  <a:lnTo>
                    <a:pt x="250" y="74"/>
                  </a:lnTo>
                  <a:lnTo>
                    <a:pt x="248" y="78"/>
                  </a:lnTo>
                  <a:lnTo>
                    <a:pt x="246" y="82"/>
                  </a:lnTo>
                  <a:lnTo>
                    <a:pt x="246" y="86"/>
                  </a:lnTo>
                  <a:lnTo>
                    <a:pt x="246" y="88"/>
                  </a:lnTo>
                  <a:lnTo>
                    <a:pt x="194" y="88"/>
                  </a:lnTo>
                  <a:lnTo>
                    <a:pt x="210" y="52"/>
                  </a:lnTo>
                  <a:lnTo>
                    <a:pt x="176" y="34"/>
                  </a:lnTo>
                  <a:lnTo>
                    <a:pt x="170" y="28"/>
                  </a:lnTo>
                  <a:lnTo>
                    <a:pt x="154" y="22"/>
                  </a:lnTo>
                  <a:lnTo>
                    <a:pt x="150" y="20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4" y="1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2" y="4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4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0" y="14"/>
                  </a:lnTo>
                  <a:lnTo>
                    <a:pt x="120" y="12"/>
                  </a:lnTo>
                  <a:lnTo>
                    <a:pt x="118" y="8"/>
                  </a:lnTo>
                  <a:lnTo>
                    <a:pt x="116" y="6"/>
                  </a:lnTo>
                  <a:lnTo>
                    <a:pt x="114" y="4"/>
                  </a:lnTo>
                  <a:lnTo>
                    <a:pt x="108" y="4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2" y="6"/>
                  </a:lnTo>
                  <a:lnTo>
                    <a:pt x="90" y="10"/>
                  </a:lnTo>
                  <a:lnTo>
                    <a:pt x="86" y="14"/>
                  </a:lnTo>
                  <a:lnTo>
                    <a:pt x="82" y="1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2" name="Freeform 332"/>
            <p:cNvSpPr>
              <a:spLocks/>
            </p:cNvSpPr>
            <p:nvPr/>
          </p:nvSpPr>
          <p:spPr bwMode="gray">
            <a:xfrm>
              <a:off x="4511" y="3052"/>
              <a:ext cx="532" cy="572"/>
            </a:xfrm>
            <a:custGeom>
              <a:avLst/>
              <a:gdLst>
                <a:gd name="T0" fmla="*/ 324 w 532"/>
                <a:gd name="T1" fmla="*/ 492 h 572"/>
                <a:gd name="T2" fmla="*/ 418 w 532"/>
                <a:gd name="T3" fmla="*/ 404 h 572"/>
                <a:gd name="T4" fmla="*/ 474 w 532"/>
                <a:gd name="T5" fmla="*/ 284 h 572"/>
                <a:gd name="T6" fmla="*/ 532 w 532"/>
                <a:gd name="T7" fmla="*/ 162 h 572"/>
                <a:gd name="T8" fmla="*/ 478 w 532"/>
                <a:gd name="T9" fmla="*/ 116 h 572"/>
                <a:gd name="T10" fmla="*/ 382 w 532"/>
                <a:gd name="T11" fmla="*/ 96 h 572"/>
                <a:gd name="T12" fmla="*/ 384 w 532"/>
                <a:gd name="T13" fmla="*/ 80 h 572"/>
                <a:gd name="T14" fmla="*/ 366 w 532"/>
                <a:gd name="T15" fmla="*/ 76 h 572"/>
                <a:gd name="T16" fmla="*/ 336 w 532"/>
                <a:gd name="T17" fmla="*/ 72 h 572"/>
                <a:gd name="T18" fmla="*/ 306 w 532"/>
                <a:gd name="T19" fmla="*/ 84 h 572"/>
                <a:gd name="T20" fmla="*/ 282 w 532"/>
                <a:gd name="T21" fmla="*/ 96 h 572"/>
                <a:gd name="T22" fmla="*/ 300 w 532"/>
                <a:gd name="T23" fmla="*/ 76 h 572"/>
                <a:gd name="T24" fmla="*/ 322 w 532"/>
                <a:gd name="T25" fmla="*/ 50 h 572"/>
                <a:gd name="T26" fmla="*/ 282 w 532"/>
                <a:gd name="T27" fmla="*/ 0 h 572"/>
                <a:gd name="T28" fmla="*/ 264 w 532"/>
                <a:gd name="T29" fmla="*/ 20 h 572"/>
                <a:gd name="T30" fmla="*/ 254 w 532"/>
                <a:gd name="T31" fmla="*/ 22 h 572"/>
                <a:gd name="T32" fmla="*/ 244 w 532"/>
                <a:gd name="T33" fmla="*/ 22 h 572"/>
                <a:gd name="T34" fmla="*/ 234 w 532"/>
                <a:gd name="T35" fmla="*/ 24 h 572"/>
                <a:gd name="T36" fmla="*/ 218 w 532"/>
                <a:gd name="T37" fmla="*/ 22 h 572"/>
                <a:gd name="T38" fmla="*/ 202 w 532"/>
                <a:gd name="T39" fmla="*/ 26 h 572"/>
                <a:gd name="T40" fmla="*/ 184 w 532"/>
                <a:gd name="T41" fmla="*/ 24 h 572"/>
                <a:gd name="T42" fmla="*/ 176 w 532"/>
                <a:gd name="T43" fmla="*/ 2 h 572"/>
                <a:gd name="T44" fmla="*/ 156 w 532"/>
                <a:gd name="T45" fmla="*/ 14 h 572"/>
                <a:gd name="T46" fmla="*/ 120 w 532"/>
                <a:gd name="T47" fmla="*/ 6 h 572"/>
                <a:gd name="T48" fmla="*/ 120 w 532"/>
                <a:gd name="T49" fmla="*/ 10 h 572"/>
                <a:gd name="T50" fmla="*/ 130 w 532"/>
                <a:gd name="T51" fmla="*/ 26 h 572"/>
                <a:gd name="T52" fmla="*/ 90 w 532"/>
                <a:gd name="T53" fmla="*/ 52 h 572"/>
                <a:gd name="T54" fmla="*/ 76 w 532"/>
                <a:gd name="T55" fmla="*/ 44 h 572"/>
                <a:gd name="T56" fmla="*/ 62 w 532"/>
                <a:gd name="T57" fmla="*/ 62 h 572"/>
                <a:gd name="T58" fmla="*/ 52 w 532"/>
                <a:gd name="T59" fmla="*/ 70 h 572"/>
                <a:gd name="T60" fmla="*/ 60 w 532"/>
                <a:gd name="T61" fmla="*/ 96 h 572"/>
                <a:gd name="T62" fmla="*/ 36 w 532"/>
                <a:gd name="T63" fmla="*/ 132 h 572"/>
                <a:gd name="T64" fmla="*/ 10 w 532"/>
                <a:gd name="T65" fmla="*/ 146 h 572"/>
                <a:gd name="T66" fmla="*/ 2 w 532"/>
                <a:gd name="T67" fmla="*/ 164 h 572"/>
                <a:gd name="T68" fmla="*/ 4 w 532"/>
                <a:gd name="T69" fmla="*/ 194 h 572"/>
                <a:gd name="T70" fmla="*/ 12 w 532"/>
                <a:gd name="T71" fmla="*/ 198 h 572"/>
                <a:gd name="T72" fmla="*/ 26 w 532"/>
                <a:gd name="T73" fmla="*/ 206 h 572"/>
                <a:gd name="T74" fmla="*/ 42 w 532"/>
                <a:gd name="T75" fmla="*/ 198 h 572"/>
                <a:gd name="T76" fmla="*/ 50 w 532"/>
                <a:gd name="T77" fmla="*/ 226 h 572"/>
                <a:gd name="T78" fmla="*/ 78 w 532"/>
                <a:gd name="T79" fmla="*/ 224 h 572"/>
                <a:gd name="T80" fmla="*/ 96 w 532"/>
                <a:gd name="T81" fmla="*/ 210 h 572"/>
                <a:gd name="T82" fmla="*/ 110 w 532"/>
                <a:gd name="T83" fmla="*/ 206 h 572"/>
                <a:gd name="T84" fmla="*/ 124 w 532"/>
                <a:gd name="T85" fmla="*/ 248 h 572"/>
                <a:gd name="T86" fmla="*/ 156 w 532"/>
                <a:gd name="T87" fmla="*/ 266 h 572"/>
                <a:gd name="T88" fmla="*/ 182 w 532"/>
                <a:gd name="T89" fmla="*/ 288 h 572"/>
                <a:gd name="T90" fmla="*/ 206 w 532"/>
                <a:gd name="T91" fmla="*/ 310 h 572"/>
                <a:gd name="T92" fmla="*/ 214 w 532"/>
                <a:gd name="T93" fmla="*/ 326 h 572"/>
                <a:gd name="T94" fmla="*/ 214 w 532"/>
                <a:gd name="T95" fmla="*/ 372 h 572"/>
                <a:gd name="T96" fmla="*/ 220 w 532"/>
                <a:gd name="T97" fmla="*/ 416 h 572"/>
                <a:gd name="T98" fmla="*/ 242 w 532"/>
                <a:gd name="T99" fmla="*/ 422 h 572"/>
                <a:gd name="T100" fmla="*/ 254 w 532"/>
                <a:gd name="T101" fmla="*/ 436 h 572"/>
                <a:gd name="T102" fmla="*/ 264 w 532"/>
                <a:gd name="T103" fmla="*/ 450 h 572"/>
                <a:gd name="T104" fmla="*/ 270 w 532"/>
                <a:gd name="T105" fmla="*/ 466 h 572"/>
                <a:gd name="T106" fmla="*/ 232 w 532"/>
                <a:gd name="T107" fmla="*/ 500 h 572"/>
                <a:gd name="T108" fmla="*/ 216 w 532"/>
                <a:gd name="T109" fmla="*/ 524 h 572"/>
                <a:gd name="T110" fmla="*/ 240 w 532"/>
                <a:gd name="T111" fmla="*/ 538 h 572"/>
                <a:gd name="T112" fmla="*/ 264 w 532"/>
                <a:gd name="T113" fmla="*/ 55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2" h="572">
                  <a:moveTo>
                    <a:pt x="290" y="562"/>
                  </a:moveTo>
                  <a:lnTo>
                    <a:pt x="292" y="556"/>
                  </a:lnTo>
                  <a:lnTo>
                    <a:pt x="294" y="552"/>
                  </a:lnTo>
                  <a:lnTo>
                    <a:pt x="296" y="548"/>
                  </a:lnTo>
                  <a:lnTo>
                    <a:pt x="304" y="536"/>
                  </a:lnTo>
                  <a:lnTo>
                    <a:pt x="314" y="518"/>
                  </a:lnTo>
                  <a:lnTo>
                    <a:pt x="324" y="492"/>
                  </a:lnTo>
                  <a:lnTo>
                    <a:pt x="336" y="458"/>
                  </a:lnTo>
                  <a:lnTo>
                    <a:pt x="342" y="452"/>
                  </a:lnTo>
                  <a:lnTo>
                    <a:pt x="354" y="440"/>
                  </a:lnTo>
                  <a:lnTo>
                    <a:pt x="370" y="426"/>
                  </a:lnTo>
                  <a:lnTo>
                    <a:pt x="392" y="414"/>
                  </a:lnTo>
                  <a:lnTo>
                    <a:pt x="416" y="406"/>
                  </a:lnTo>
                  <a:lnTo>
                    <a:pt x="418" y="404"/>
                  </a:lnTo>
                  <a:lnTo>
                    <a:pt x="426" y="400"/>
                  </a:lnTo>
                  <a:lnTo>
                    <a:pt x="434" y="394"/>
                  </a:lnTo>
                  <a:lnTo>
                    <a:pt x="446" y="382"/>
                  </a:lnTo>
                  <a:lnTo>
                    <a:pt x="456" y="366"/>
                  </a:lnTo>
                  <a:lnTo>
                    <a:pt x="466" y="344"/>
                  </a:lnTo>
                  <a:lnTo>
                    <a:pt x="472" y="318"/>
                  </a:lnTo>
                  <a:lnTo>
                    <a:pt x="474" y="284"/>
                  </a:lnTo>
                  <a:lnTo>
                    <a:pt x="514" y="216"/>
                  </a:lnTo>
                  <a:lnTo>
                    <a:pt x="516" y="214"/>
                  </a:lnTo>
                  <a:lnTo>
                    <a:pt x="524" y="204"/>
                  </a:lnTo>
                  <a:lnTo>
                    <a:pt x="530" y="190"/>
                  </a:lnTo>
                  <a:lnTo>
                    <a:pt x="532" y="170"/>
                  </a:lnTo>
                  <a:lnTo>
                    <a:pt x="532" y="168"/>
                  </a:lnTo>
                  <a:lnTo>
                    <a:pt x="532" y="162"/>
                  </a:lnTo>
                  <a:lnTo>
                    <a:pt x="532" y="154"/>
                  </a:lnTo>
                  <a:lnTo>
                    <a:pt x="528" y="146"/>
                  </a:lnTo>
                  <a:lnTo>
                    <a:pt x="518" y="138"/>
                  </a:lnTo>
                  <a:lnTo>
                    <a:pt x="502" y="132"/>
                  </a:lnTo>
                  <a:lnTo>
                    <a:pt x="498" y="130"/>
                  </a:lnTo>
                  <a:lnTo>
                    <a:pt x="490" y="124"/>
                  </a:lnTo>
                  <a:lnTo>
                    <a:pt x="478" y="116"/>
                  </a:lnTo>
                  <a:lnTo>
                    <a:pt x="464" y="110"/>
                  </a:lnTo>
                  <a:lnTo>
                    <a:pt x="448" y="110"/>
                  </a:lnTo>
                  <a:lnTo>
                    <a:pt x="398" y="94"/>
                  </a:lnTo>
                  <a:lnTo>
                    <a:pt x="394" y="92"/>
                  </a:lnTo>
                  <a:lnTo>
                    <a:pt x="390" y="94"/>
                  </a:lnTo>
                  <a:lnTo>
                    <a:pt x="386" y="94"/>
                  </a:lnTo>
                  <a:lnTo>
                    <a:pt x="382" y="96"/>
                  </a:lnTo>
                  <a:lnTo>
                    <a:pt x="380" y="98"/>
                  </a:lnTo>
                  <a:lnTo>
                    <a:pt x="378" y="98"/>
                  </a:lnTo>
                  <a:lnTo>
                    <a:pt x="380" y="94"/>
                  </a:lnTo>
                  <a:lnTo>
                    <a:pt x="382" y="90"/>
                  </a:lnTo>
                  <a:lnTo>
                    <a:pt x="382" y="86"/>
                  </a:lnTo>
                  <a:lnTo>
                    <a:pt x="384" y="82"/>
                  </a:lnTo>
                  <a:lnTo>
                    <a:pt x="384" y="80"/>
                  </a:lnTo>
                  <a:lnTo>
                    <a:pt x="382" y="78"/>
                  </a:lnTo>
                  <a:lnTo>
                    <a:pt x="380" y="76"/>
                  </a:lnTo>
                  <a:lnTo>
                    <a:pt x="376" y="76"/>
                  </a:lnTo>
                  <a:lnTo>
                    <a:pt x="374" y="76"/>
                  </a:lnTo>
                  <a:lnTo>
                    <a:pt x="370" y="76"/>
                  </a:lnTo>
                  <a:lnTo>
                    <a:pt x="368" y="76"/>
                  </a:lnTo>
                  <a:lnTo>
                    <a:pt x="366" y="76"/>
                  </a:lnTo>
                  <a:lnTo>
                    <a:pt x="362" y="76"/>
                  </a:lnTo>
                  <a:lnTo>
                    <a:pt x="358" y="74"/>
                  </a:lnTo>
                  <a:lnTo>
                    <a:pt x="352" y="74"/>
                  </a:lnTo>
                  <a:lnTo>
                    <a:pt x="346" y="72"/>
                  </a:lnTo>
                  <a:lnTo>
                    <a:pt x="340" y="72"/>
                  </a:lnTo>
                  <a:lnTo>
                    <a:pt x="338" y="72"/>
                  </a:lnTo>
                  <a:lnTo>
                    <a:pt x="336" y="72"/>
                  </a:lnTo>
                  <a:lnTo>
                    <a:pt x="330" y="72"/>
                  </a:lnTo>
                  <a:lnTo>
                    <a:pt x="324" y="76"/>
                  </a:lnTo>
                  <a:lnTo>
                    <a:pt x="318" y="78"/>
                  </a:lnTo>
                  <a:lnTo>
                    <a:pt x="314" y="80"/>
                  </a:lnTo>
                  <a:lnTo>
                    <a:pt x="310" y="82"/>
                  </a:lnTo>
                  <a:lnTo>
                    <a:pt x="306" y="84"/>
                  </a:lnTo>
                  <a:lnTo>
                    <a:pt x="306" y="84"/>
                  </a:lnTo>
                  <a:lnTo>
                    <a:pt x="298" y="90"/>
                  </a:lnTo>
                  <a:lnTo>
                    <a:pt x="292" y="94"/>
                  </a:lnTo>
                  <a:lnTo>
                    <a:pt x="286" y="98"/>
                  </a:lnTo>
                  <a:lnTo>
                    <a:pt x="282" y="98"/>
                  </a:lnTo>
                  <a:lnTo>
                    <a:pt x="278" y="98"/>
                  </a:lnTo>
                  <a:lnTo>
                    <a:pt x="278" y="98"/>
                  </a:lnTo>
                  <a:lnTo>
                    <a:pt x="282" y="96"/>
                  </a:lnTo>
                  <a:lnTo>
                    <a:pt x="286" y="94"/>
                  </a:lnTo>
                  <a:lnTo>
                    <a:pt x="290" y="90"/>
                  </a:lnTo>
                  <a:lnTo>
                    <a:pt x="292" y="86"/>
                  </a:lnTo>
                  <a:lnTo>
                    <a:pt x="294" y="84"/>
                  </a:lnTo>
                  <a:lnTo>
                    <a:pt x="294" y="84"/>
                  </a:lnTo>
                  <a:lnTo>
                    <a:pt x="298" y="80"/>
                  </a:lnTo>
                  <a:lnTo>
                    <a:pt x="300" y="76"/>
                  </a:lnTo>
                  <a:lnTo>
                    <a:pt x="304" y="72"/>
                  </a:lnTo>
                  <a:lnTo>
                    <a:pt x="308" y="68"/>
                  </a:lnTo>
                  <a:lnTo>
                    <a:pt x="312" y="66"/>
                  </a:lnTo>
                  <a:lnTo>
                    <a:pt x="314" y="64"/>
                  </a:lnTo>
                  <a:lnTo>
                    <a:pt x="316" y="62"/>
                  </a:lnTo>
                  <a:lnTo>
                    <a:pt x="320" y="56"/>
                  </a:lnTo>
                  <a:lnTo>
                    <a:pt x="322" y="50"/>
                  </a:lnTo>
                  <a:lnTo>
                    <a:pt x="322" y="46"/>
                  </a:lnTo>
                  <a:lnTo>
                    <a:pt x="322" y="46"/>
                  </a:lnTo>
                  <a:lnTo>
                    <a:pt x="312" y="26"/>
                  </a:lnTo>
                  <a:lnTo>
                    <a:pt x="296" y="8"/>
                  </a:lnTo>
                  <a:lnTo>
                    <a:pt x="290" y="4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76" y="4"/>
                  </a:lnTo>
                  <a:lnTo>
                    <a:pt x="274" y="8"/>
                  </a:lnTo>
                  <a:lnTo>
                    <a:pt x="270" y="8"/>
                  </a:lnTo>
                  <a:lnTo>
                    <a:pt x="270" y="10"/>
                  </a:lnTo>
                  <a:lnTo>
                    <a:pt x="268" y="14"/>
                  </a:lnTo>
                  <a:lnTo>
                    <a:pt x="266" y="18"/>
                  </a:lnTo>
                  <a:lnTo>
                    <a:pt x="264" y="20"/>
                  </a:lnTo>
                  <a:lnTo>
                    <a:pt x="264" y="22"/>
                  </a:lnTo>
                  <a:lnTo>
                    <a:pt x="262" y="24"/>
                  </a:lnTo>
                  <a:lnTo>
                    <a:pt x="260" y="24"/>
                  </a:lnTo>
                  <a:lnTo>
                    <a:pt x="260" y="24"/>
                  </a:lnTo>
                  <a:lnTo>
                    <a:pt x="258" y="24"/>
                  </a:lnTo>
                  <a:lnTo>
                    <a:pt x="256" y="24"/>
                  </a:lnTo>
                  <a:lnTo>
                    <a:pt x="254" y="22"/>
                  </a:lnTo>
                  <a:lnTo>
                    <a:pt x="252" y="22"/>
                  </a:lnTo>
                  <a:lnTo>
                    <a:pt x="252" y="22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46" y="22"/>
                  </a:lnTo>
                  <a:lnTo>
                    <a:pt x="244" y="22"/>
                  </a:lnTo>
                  <a:lnTo>
                    <a:pt x="242" y="24"/>
                  </a:lnTo>
                  <a:lnTo>
                    <a:pt x="242" y="24"/>
                  </a:lnTo>
                  <a:lnTo>
                    <a:pt x="240" y="24"/>
                  </a:lnTo>
                  <a:lnTo>
                    <a:pt x="238" y="24"/>
                  </a:lnTo>
                  <a:lnTo>
                    <a:pt x="236" y="24"/>
                  </a:lnTo>
                  <a:lnTo>
                    <a:pt x="236" y="24"/>
                  </a:lnTo>
                  <a:lnTo>
                    <a:pt x="234" y="24"/>
                  </a:lnTo>
                  <a:lnTo>
                    <a:pt x="232" y="22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8" y="22"/>
                  </a:lnTo>
                  <a:lnTo>
                    <a:pt x="226" y="24"/>
                  </a:lnTo>
                  <a:lnTo>
                    <a:pt x="224" y="24"/>
                  </a:lnTo>
                  <a:lnTo>
                    <a:pt x="218" y="22"/>
                  </a:lnTo>
                  <a:lnTo>
                    <a:pt x="218" y="26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4" y="28"/>
                  </a:lnTo>
                  <a:lnTo>
                    <a:pt x="212" y="26"/>
                  </a:lnTo>
                  <a:lnTo>
                    <a:pt x="206" y="26"/>
                  </a:lnTo>
                  <a:lnTo>
                    <a:pt x="202" y="26"/>
                  </a:lnTo>
                  <a:lnTo>
                    <a:pt x="194" y="28"/>
                  </a:lnTo>
                  <a:lnTo>
                    <a:pt x="192" y="28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84" y="28"/>
                  </a:lnTo>
                  <a:lnTo>
                    <a:pt x="184" y="24"/>
                  </a:lnTo>
                  <a:lnTo>
                    <a:pt x="184" y="20"/>
                  </a:lnTo>
                  <a:lnTo>
                    <a:pt x="184" y="18"/>
                  </a:lnTo>
                  <a:lnTo>
                    <a:pt x="184" y="14"/>
                  </a:lnTo>
                  <a:lnTo>
                    <a:pt x="184" y="10"/>
                  </a:lnTo>
                  <a:lnTo>
                    <a:pt x="184" y="6"/>
                  </a:lnTo>
                  <a:lnTo>
                    <a:pt x="182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6" y="4"/>
                  </a:lnTo>
                  <a:lnTo>
                    <a:pt x="174" y="6"/>
                  </a:lnTo>
                  <a:lnTo>
                    <a:pt x="172" y="8"/>
                  </a:lnTo>
                  <a:lnTo>
                    <a:pt x="166" y="6"/>
                  </a:lnTo>
                  <a:lnTo>
                    <a:pt x="156" y="10"/>
                  </a:lnTo>
                  <a:lnTo>
                    <a:pt x="156" y="14"/>
                  </a:lnTo>
                  <a:lnTo>
                    <a:pt x="142" y="16"/>
                  </a:lnTo>
                  <a:lnTo>
                    <a:pt x="138" y="10"/>
                  </a:lnTo>
                  <a:lnTo>
                    <a:pt x="136" y="10"/>
                  </a:lnTo>
                  <a:lnTo>
                    <a:pt x="134" y="10"/>
                  </a:lnTo>
                  <a:lnTo>
                    <a:pt x="128" y="8"/>
                  </a:lnTo>
                  <a:lnTo>
                    <a:pt x="124" y="8"/>
                  </a:lnTo>
                  <a:lnTo>
                    <a:pt x="120" y="6"/>
                  </a:lnTo>
                  <a:lnTo>
                    <a:pt x="116" y="4"/>
                  </a:lnTo>
                  <a:lnTo>
                    <a:pt x="116" y="6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2" y="12"/>
                  </a:lnTo>
                  <a:lnTo>
                    <a:pt x="124" y="14"/>
                  </a:lnTo>
                  <a:lnTo>
                    <a:pt x="124" y="18"/>
                  </a:lnTo>
                  <a:lnTo>
                    <a:pt x="124" y="22"/>
                  </a:lnTo>
                  <a:lnTo>
                    <a:pt x="126" y="24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4" y="26"/>
                  </a:lnTo>
                  <a:lnTo>
                    <a:pt x="136" y="26"/>
                  </a:lnTo>
                  <a:lnTo>
                    <a:pt x="136" y="34"/>
                  </a:lnTo>
                  <a:lnTo>
                    <a:pt x="128" y="38"/>
                  </a:lnTo>
                  <a:lnTo>
                    <a:pt x="110" y="58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8" y="52"/>
                  </a:lnTo>
                  <a:lnTo>
                    <a:pt x="84" y="50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4" y="40"/>
                  </a:lnTo>
                  <a:lnTo>
                    <a:pt x="52" y="44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0" y="60"/>
                  </a:lnTo>
                  <a:lnTo>
                    <a:pt x="58" y="60"/>
                  </a:lnTo>
                  <a:lnTo>
                    <a:pt x="56" y="58"/>
                  </a:lnTo>
                  <a:lnTo>
                    <a:pt x="54" y="58"/>
                  </a:lnTo>
                  <a:lnTo>
                    <a:pt x="52" y="6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6" y="76"/>
                  </a:lnTo>
                  <a:lnTo>
                    <a:pt x="58" y="80"/>
                  </a:lnTo>
                  <a:lnTo>
                    <a:pt x="60" y="8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52" y="126"/>
                  </a:lnTo>
                  <a:lnTo>
                    <a:pt x="50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2" y="130"/>
                  </a:lnTo>
                  <a:lnTo>
                    <a:pt x="38" y="130"/>
                  </a:lnTo>
                  <a:lnTo>
                    <a:pt x="36" y="132"/>
                  </a:lnTo>
                  <a:lnTo>
                    <a:pt x="34" y="132"/>
                  </a:lnTo>
                  <a:lnTo>
                    <a:pt x="32" y="132"/>
                  </a:lnTo>
                  <a:lnTo>
                    <a:pt x="28" y="134"/>
                  </a:lnTo>
                  <a:lnTo>
                    <a:pt x="22" y="134"/>
                  </a:lnTo>
                  <a:lnTo>
                    <a:pt x="18" y="138"/>
                  </a:lnTo>
                  <a:lnTo>
                    <a:pt x="14" y="142"/>
                  </a:lnTo>
                  <a:lnTo>
                    <a:pt x="10" y="146"/>
                  </a:lnTo>
                  <a:lnTo>
                    <a:pt x="10" y="148"/>
                  </a:lnTo>
                  <a:lnTo>
                    <a:pt x="10" y="152"/>
                  </a:lnTo>
                  <a:lnTo>
                    <a:pt x="8" y="156"/>
                  </a:lnTo>
                  <a:lnTo>
                    <a:pt x="6" y="158"/>
                  </a:lnTo>
                  <a:lnTo>
                    <a:pt x="6" y="160"/>
                  </a:lnTo>
                  <a:lnTo>
                    <a:pt x="4" y="162"/>
                  </a:lnTo>
                  <a:lnTo>
                    <a:pt x="2" y="164"/>
                  </a:lnTo>
                  <a:lnTo>
                    <a:pt x="0" y="168"/>
                  </a:lnTo>
                  <a:lnTo>
                    <a:pt x="0" y="174"/>
                  </a:lnTo>
                  <a:lnTo>
                    <a:pt x="0" y="182"/>
                  </a:lnTo>
                  <a:lnTo>
                    <a:pt x="2" y="188"/>
                  </a:lnTo>
                  <a:lnTo>
                    <a:pt x="2" y="190"/>
                  </a:lnTo>
                  <a:lnTo>
                    <a:pt x="4" y="192"/>
                  </a:lnTo>
                  <a:lnTo>
                    <a:pt x="4" y="194"/>
                  </a:lnTo>
                  <a:lnTo>
                    <a:pt x="6" y="198"/>
                  </a:lnTo>
                  <a:lnTo>
                    <a:pt x="6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6" y="200"/>
                  </a:lnTo>
                  <a:lnTo>
                    <a:pt x="10" y="198"/>
                  </a:lnTo>
                  <a:lnTo>
                    <a:pt x="12" y="198"/>
                  </a:lnTo>
                  <a:lnTo>
                    <a:pt x="14" y="200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8" y="204"/>
                  </a:lnTo>
                  <a:lnTo>
                    <a:pt x="22" y="204"/>
                  </a:lnTo>
                  <a:lnTo>
                    <a:pt x="26" y="206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0" y="206"/>
                  </a:lnTo>
                  <a:lnTo>
                    <a:pt x="34" y="204"/>
                  </a:lnTo>
                  <a:lnTo>
                    <a:pt x="36" y="202"/>
                  </a:lnTo>
                  <a:lnTo>
                    <a:pt x="38" y="200"/>
                  </a:lnTo>
                  <a:lnTo>
                    <a:pt x="42" y="198"/>
                  </a:lnTo>
                  <a:lnTo>
                    <a:pt x="42" y="196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4"/>
                  </a:lnTo>
                  <a:lnTo>
                    <a:pt x="44" y="224"/>
                  </a:lnTo>
                  <a:lnTo>
                    <a:pt x="48" y="226"/>
                  </a:lnTo>
                  <a:lnTo>
                    <a:pt x="50" y="226"/>
                  </a:lnTo>
                  <a:lnTo>
                    <a:pt x="54" y="226"/>
                  </a:lnTo>
                  <a:lnTo>
                    <a:pt x="58" y="226"/>
                  </a:lnTo>
                  <a:lnTo>
                    <a:pt x="64" y="226"/>
                  </a:lnTo>
                  <a:lnTo>
                    <a:pt x="70" y="226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8" y="224"/>
                  </a:lnTo>
                  <a:lnTo>
                    <a:pt x="80" y="222"/>
                  </a:lnTo>
                  <a:lnTo>
                    <a:pt x="84" y="218"/>
                  </a:lnTo>
                  <a:lnTo>
                    <a:pt x="86" y="216"/>
                  </a:lnTo>
                  <a:lnTo>
                    <a:pt x="86" y="214"/>
                  </a:lnTo>
                  <a:lnTo>
                    <a:pt x="90" y="212"/>
                  </a:lnTo>
                  <a:lnTo>
                    <a:pt x="94" y="210"/>
                  </a:lnTo>
                  <a:lnTo>
                    <a:pt x="96" y="210"/>
                  </a:lnTo>
                  <a:lnTo>
                    <a:pt x="100" y="212"/>
                  </a:lnTo>
                  <a:lnTo>
                    <a:pt x="102" y="212"/>
                  </a:lnTo>
                  <a:lnTo>
                    <a:pt x="102" y="212"/>
                  </a:lnTo>
                  <a:lnTo>
                    <a:pt x="104" y="210"/>
                  </a:lnTo>
                  <a:lnTo>
                    <a:pt x="106" y="208"/>
                  </a:lnTo>
                  <a:lnTo>
                    <a:pt x="108" y="206"/>
                  </a:lnTo>
                  <a:lnTo>
                    <a:pt x="110" y="206"/>
                  </a:lnTo>
                  <a:lnTo>
                    <a:pt x="112" y="206"/>
                  </a:lnTo>
                  <a:lnTo>
                    <a:pt x="112" y="208"/>
                  </a:lnTo>
                  <a:lnTo>
                    <a:pt x="112" y="212"/>
                  </a:lnTo>
                  <a:lnTo>
                    <a:pt x="112" y="216"/>
                  </a:lnTo>
                  <a:lnTo>
                    <a:pt x="112" y="226"/>
                  </a:lnTo>
                  <a:lnTo>
                    <a:pt x="114" y="238"/>
                  </a:lnTo>
                  <a:lnTo>
                    <a:pt x="124" y="248"/>
                  </a:lnTo>
                  <a:lnTo>
                    <a:pt x="136" y="252"/>
                  </a:lnTo>
                  <a:lnTo>
                    <a:pt x="146" y="250"/>
                  </a:lnTo>
                  <a:lnTo>
                    <a:pt x="148" y="252"/>
                  </a:lnTo>
                  <a:lnTo>
                    <a:pt x="148" y="254"/>
                  </a:lnTo>
                  <a:lnTo>
                    <a:pt x="150" y="258"/>
                  </a:lnTo>
                  <a:lnTo>
                    <a:pt x="152" y="262"/>
                  </a:lnTo>
                  <a:lnTo>
                    <a:pt x="156" y="266"/>
                  </a:lnTo>
                  <a:lnTo>
                    <a:pt x="162" y="268"/>
                  </a:lnTo>
                  <a:lnTo>
                    <a:pt x="164" y="268"/>
                  </a:lnTo>
                  <a:lnTo>
                    <a:pt x="166" y="272"/>
                  </a:lnTo>
                  <a:lnTo>
                    <a:pt x="170" y="274"/>
                  </a:lnTo>
                  <a:lnTo>
                    <a:pt x="174" y="278"/>
                  </a:lnTo>
                  <a:lnTo>
                    <a:pt x="178" y="284"/>
                  </a:lnTo>
                  <a:lnTo>
                    <a:pt x="182" y="288"/>
                  </a:lnTo>
                  <a:lnTo>
                    <a:pt x="182" y="294"/>
                  </a:lnTo>
                  <a:lnTo>
                    <a:pt x="206" y="296"/>
                  </a:lnTo>
                  <a:lnTo>
                    <a:pt x="206" y="298"/>
                  </a:lnTo>
                  <a:lnTo>
                    <a:pt x="204" y="300"/>
                  </a:lnTo>
                  <a:lnTo>
                    <a:pt x="204" y="304"/>
                  </a:lnTo>
                  <a:lnTo>
                    <a:pt x="204" y="308"/>
                  </a:lnTo>
                  <a:lnTo>
                    <a:pt x="206" y="310"/>
                  </a:lnTo>
                  <a:lnTo>
                    <a:pt x="206" y="310"/>
                  </a:lnTo>
                  <a:lnTo>
                    <a:pt x="208" y="312"/>
                  </a:lnTo>
                  <a:lnTo>
                    <a:pt x="210" y="312"/>
                  </a:lnTo>
                  <a:lnTo>
                    <a:pt x="212" y="314"/>
                  </a:lnTo>
                  <a:lnTo>
                    <a:pt x="214" y="318"/>
                  </a:lnTo>
                  <a:lnTo>
                    <a:pt x="214" y="322"/>
                  </a:lnTo>
                  <a:lnTo>
                    <a:pt x="214" y="326"/>
                  </a:lnTo>
                  <a:lnTo>
                    <a:pt x="214" y="338"/>
                  </a:lnTo>
                  <a:lnTo>
                    <a:pt x="214" y="350"/>
                  </a:lnTo>
                  <a:lnTo>
                    <a:pt x="214" y="362"/>
                  </a:lnTo>
                  <a:lnTo>
                    <a:pt x="210" y="368"/>
                  </a:lnTo>
                  <a:lnTo>
                    <a:pt x="212" y="368"/>
                  </a:lnTo>
                  <a:lnTo>
                    <a:pt x="212" y="370"/>
                  </a:lnTo>
                  <a:lnTo>
                    <a:pt x="214" y="372"/>
                  </a:lnTo>
                  <a:lnTo>
                    <a:pt x="214" y="374"/>
                  </a:lnTo>
                  <a:lnTo>
                    <a:pt x="214" y="380"/>
                  </a:lnTo>
                  <a:lnTo>
                    <a:pt x="216" y="384"/>
                  </a:lnTo>
                  <a:lnTo>
                    <a:pt x="216" y="396"/>
                  </a:lnTo>
                  <a:lnTo>
                    <a:pt x="218" y="408"/>
                  </a:lnTo>
                  <a:lnTo>
                    <a:pt x="218" y="416"/>
                  </a:lnTo>
                  <a:lnTo>
                    <a:pt x="220" y="416"/>
                  </a:lnTo>
                  <a:lnTo>
                    <a:pt x="220" y="418"/>
                  </a:lnTo>
                  <a:lnTo>
                    <a:pt x="222" y="420"/>
                  </a:lnTo>
                  <a:lnTo>
                    <a:pt x="226" y="420"/>
                  </a:lnTo>
                  <a:lnTo>
                    <a:pt x="236" y="424"/>
                  </a:lnTo>
                  <a:lnTo>
                    <a:pt x="238" y="422"/>
                  </a:lnTo>
                  <a:lnTo>
                    <a:pt x="240" y="422"/>
                  </a:lnTo>
                  <a:lnTo>
                    <a:pt x="242" y="422"/>
                  </a:lnTo>
                  <a:lnTo>
                    <a:pt x="244" y="422"/>
                  </a:lnTo>
                  <a:lnTo>
                    <a:pt x="246" y="422"/>
                  </a:lnTo>
                  <a:lnTo>
                    <a:pt x="248" y="424"/>
                  </a:lnTo>
                  <a:lnTo>
                    <a:pt x="248" y="424"/>
                  </a:lnTo>
                  <a:lnTo>
                    <a:pt x="250" y="428"/>
                  </a:lnTo>
                  <a:lnTo>
                    <a:pt x="252" y="432"/>
                  </a:lnTo>
                  <a:lnTo>
                    <a:pt x="254" y="436"/>
                  </a:lnTo>
                  <a:lnTo>
                    <a:pt x="256" y="442"/>
                  </a:lnTo>
                  <a:lnTo>
                    <a:pt x="256" y="446"/>
                  </a:lnTo>
                  <a:lnTo>
                    <a:pt x="256" y="448"/>
                  </a:lnTo>
                  <a:lnTo>
                    <a:pt x="256" y="448"/>
                  </a:lnTo>
                  <a:lnTo>
                    <a:pt x="260" y="450"/>
                  </a:lnTo>
                  <a:lnTo>
                    <a:pt x="264" y="450"/>
                  </a:lnTo>
                  <a:lnTo>
                    <a:pt x="264" y="450"/>
                  </a:lnTo>
                  <a:lnTo>
                    <a:pt x="266" y="452"/>
                  </a:lnTo>
                  <a:lnTo>
                    <a:pt x="266" y="452"/>
                  </a:lnTo>
                  <a:lnTo>
                    <a:pt x="268" y="452"/>
                  </a:lnTo>
                  <a:lnTo>
                    <a:pt x="270" y="454"/>
                  </a:lnTo>
                  <a:lnTo>
                    <a:pt x="270" y="458"/>
                  </a:lnTo>
                  <a:lnTo>
                    <a:pt x="270" y="462"/>
                  </a:lnTo>
                  <a:lnTo>
                    <a:pt x="270" y="466"/>
                  </a:lnTo>
                  <a:lnTo>
                    <a:pt x="266" y="472"/>
                  </a:lnTo>
                  <a:lnTo>
                    <a:pt x="264" y="474"/>
                  </a:lnTo>
                  <a:lnTo>
                    <a:pt x="258" y="480"/>
                  </a:lnTo>
                  <a:lnTo>
                    <a:pt x="248" y="488"/>
                  </a:lnTo>
                  <a:lnTo>
                    <a:pt x="240" y="494"/>
                  </a:lnTo>
                  <a:lnTo>
                    <a:pt x="234" y="500"/>
                  </a:lnTo>
                  <a:lnTo>
                    <a:pt x="232" y="500"/>
                  </a:lnTo>
                  <a:lnTo>
                    <a:pt x="230" y="502"/>
                  </a:lnTo>
                  <a:lnTo>
                    <a:pt x="228" y="506"/>
                  </a:lnTo>
                  <a:lnTo>
                    <a:pt x="224" y="510"/>
                  </a:lnTo>
                  <a:lnTo>
                    <a:pt x="220" y="514"/>
                  </a:lnTo>
                  <a:lnTo>
                    <a:pt x="218" y="518"/>
                  </a:lnTo>
                  <a:lnTo>
                    <a:pt x="216" y="522"/>
                  </a:lnTo>
                  <a:lnTo>
                    <a:pt x="216" y="524"/>
                  </a:lnTo>
                  <a:lnTo>
                    <a:pt x="216" y="524"/>
                  </a:lnTo>
                  <a:lnTo>
                    <a:pt x="218" y="524"/>
                  </a:lnTo>
                  <a:lnTo>
                    <a:pt x="220" y="522"/>
                  </a:lnTo>
                  <a:lnTo>
                    <a:pt x="224" y="524"/>
                  </a:lnTo>
                  <a:lnTo>
                    <a:pt x="226" y="526"/>
                  </a:lnTo>
                  <a:lnTo>
                    <a:pt x="230" y="530"/>
                  </a:lnTo>
                  <a:lnTo>
                    <a:pt x="240" y="538"/>
                  </a:lnTo>
                  <a:lnTo>
                    <a:pt x="240" y="540"/>
                  </a:lnTo>
                  <a:lnTo>
                    <a:pt x="244" y="540"/>
                  </a:lnTo>
                  <a:lnTo>
                    <a:pt x="248" y="542"/>
                  </a:lnTo>
                  <a:lnTo>
                    <a:pt x="254" y="544"/>
                  </a:lnTo>
                  <a:lnTo>
                    <a:pt x="258" y="546"/>
                  </a:lnTo>
                  <a:lnTo>
                    <a:pt x="262" y="548"/>
                  </a:lnTo>
                  <a:lnTo>
                    <a:pt x="264" y="552"/>
                  </a:lnTo>
                  <a:lnTo>
                    <a:pt x="278" y="568"/>
                  </a:lnTo>
                  <a:lnTo>
                    <a:pt x="282" y="572"/>
                  </a:lnTo>
                  <a:lnTo>
                    <a:pt x="290" y="56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3" name="Freeform 333"/>
            <p:cNvSpPr>
              <a:spLocks/>
            </p:cNvSpPr>
            <p:nvPr/>
          </p:nvSpPr>
          <p:spPr bwMode="gray">
            <a:xfrm>
              <a:off x="4479" y="3354"/>
              <a:ext cx="150" cy="756"/>
            </a:xfrm>
            <a:custGeom>
              <a:avLst/>
              <a:gdLst>
                <a:gd name="T0" fmla="*/ 130 w 150"/>
                <a:gd name="T1" fmla="*/ 742 h 756"/>
                <a:gd name="T2" fmla="*/ 102 w 150"/>
                <a:gd name="T3" fmla="*/ 748 h 756"/>
                <a:gd name="T4" fmla="*/ 92 w 150"/>
                <a:gd name="T5" fmla="*/ 748 h 756"/>
                <a:gd name="T6" fmla="*/ 54 w 150"/>
                <a:gd name="T7" fmla="*/ 716 h 756"/>
                <a:gd name="T8" fmla="*/ 70 w 150"/>
                <a:gd name="T9" fmla="*/ 688 h 756"/>
                <a:gd name="T10" fmla="*/ 58 w 150"/>
                <a:gd name="T11" fmla="*/ 678 h 756"/>
                <a:gd name="T12" fmla="*/ 42 w 150"/>
                <a:gd name="T13" fmla="*/ 678 h 756"/>
                <a:gd name="T14" fmla="*/ 34 w 150"/>
                <a:gd name="T15" fmla="*/ 686 h 756"/>
                <a:gd name="T16" fmla="*/ 0 w 150"/>
                <a:gd name="T17" fmla="*/ 622 h 756"/>
                <a:gd name="T18" fmla="*/ 8 w 150"/>
                <a:gd name="T19" fmla="*/ 540 h 756"/>
                <a:gd name="T20" fmla="*/ 30 w 150"/>
                <a:gd name="T21" fmla="*/ 452 h 756"/>
                <a:gd name="T22" fmla="*/ 28 w 150"/>
                <a:gd name="T23" fmla="*/ 398 h 756"/>
                <a:gd name="T24" fmla="*/ 48 w 150"/>
                <a:gd name="T25" fmla="*/ 368 h 756"/>
                <a:gd name="T26" fmla="*/ 46 w 150"/>
                <a:gd name="T27" fmla="*/ 336 h 756"/>
                <a:gd name="T28" fmla="*/ 38 w 150"/>
                <a:gd name="T29" fmla="*/ 352 h 756"/>
                <a:gd name="T30" fmla="*/ 36 w 150"/>
                <a:gd name="T31" fmla="*/ 372 h 756"/>
                <a:gd name="T32" fmla="*/ 30 w 150"/>
                <a:gd name="T33" fmla="*/ 380 h 756"/>
                <a:gd name="T34" fmla="*/ 50 w 150"/>
                <a:gd name="T35" fmla="*/ 260 h 756"/>
                <a:gd name="T36" fmla="*/ 56 w 150"/>
                <a:gd name="T37" fmla="*/ 214 h 756"/>
                <a:gd name="T38" fmla="*/ 66 w 150"/>
                <a:gd name="T39" fmla="*/ 184 h 756"/>
                <a:gd name="T40" fmla="*/ 66 w 150"/>
                <a:gd name="T41" fmla="*/ 166 h 756"/>
                <a:gd name="T42" fmla="*/ 68 w 150"/>
                <a:gd name="T43" fmla="*/ 150 h 756"/>
                <a:gd name="T44" fmla="*/ 70 w 150"/>
                <a:gd name="T45" fmla="*/ 134 h 756"/>
                <a:gd name="T46" fmla="*/ 68 w 150"/>
                <a:gd name="T47" fmla="*/ 110 h 756"/>
                <a:gd name="T48" fmla="*/ 72 w 150"/>
                <a:gd name="T49" fmla="*/ 88 h 756"/>
                <a:gd name="T50" fmla="*/ 64 w 150"/>
                <a:gd name="T51" fmla="*/ 30 h 756"/>
                <a:gd name="T52" fmla="*/ 46 w 150"/>
                <a:gd name="T53" fmla="*/ 10 h 756"/>
                <a:gd name="T54" fmla="*/ 60 w 150"/>
                <a:gd name="T55" fmla="*/ 6 h 756"/>
                <a:gd name="T56" fmla="*/ 74 w 150"/>
                <a:gd name="T57" fmla="*/ 8 h 756"/>
                <a:gd name="T58" fmla="*/ 100 w 150"/>
                <a:gd name="T59" fmla="*/ 46 h 756"/>
                <a:gd name="T60" fmla="*/ 110 w 150"/>
                <a:gd name="T61" fmla="*/ 106 h 756"/>
                <a:gd name="T62" fmla="*/ 116 w 150"/>
                <a:gd name="T63" fmla="*/ 108 h 756"/>
                <a:gd name="T64" fmla="*/ 118 w 150"/>
                <a:gd name="T65" fmla="*/ 116 h 756"/>
                <a:gd name="T66" fmla="*/ 114 w 150"/>
                <a:gd name="T67" fmla="*/ 126 h 756"/>
                <a:gd name="T68" fmla="*/ 104 w 150"/>
                <a:gd name="T69" fmla="*/ 146 h 756"/>
                <a:gd name="T70" fmla="*/ 88 w 150"/>
                <a:gd name="T71" fmla="*/ 178 h 756"/>
                <a:gd name="T72" fmla="*/ 82 w 150"/>
                <a:gd name="T73" fmla="*/ 214 h 756"/>
                <a:gd name="T74" fmla="*/ 80 w 150"/>
                <a:gd name="T75" fmla="*/ 326 h 756"/>
                <a:gd name="T76" fmla="*/ 68 w 150"/>
                <a:gd name="T77" fmla="*/ 344 h 756"/>
                <a:gd name="T78" fmla="*/ 58 w 150"/>
                <a:gd name="T79" fmla="*/ 370 h 756"/>
                <a:gd name="T80" fmla="*/ 60 w 150"/>
                <a:gd name="T81" fmla="*/ 398 h 756"/>
                <a:gd name="T82" fmla="*/ 56 w 150"/>
                <a:gd name="T83" fmla="*/ 420 h 756"/>
                <a:gd name="T84" fmla="*/ 56 w 150"/>
                <a:gd name="T85" fmla="*/ 458 h 756"/>
                <a:gd name="T86" fmla="*/ 54 w 150"/>
                <a:gd name="T87" fmla="*/ 470 h 756"/>
                <a:gd name="T88" fmla="*/ 58 w 150"/>
                <a:gd name="T89" fmla="*/ 478 h 756"/>
                <a:gd name="T90" fmla="*/ 56 w 150"/>
                <a:gd name="T91" fmla="*/ 516 h 756"/>
                <a:gd name="T92" fmla="*/ 46 w 150"/>
                <a:gd name="T93" fmla="*/ 526 h 756"/>
                <a:gd name="T94" fmla="*/ 38 w 150"/>
                <a:gd name="T95" fmla="*/ 554 h 756"/>
                <a:gd name="T96" fmla="*/ 38 w 150"/>
                <a:gd name="T97" fmla="*/ 618 h 756"/>
                <a:gd name="T98" fmla="*/ 38 w 150"/>
                <a:gd name="T99" fmla="*/ 642 h 756"/>
                <a:gd name="T100" fmla="*/ 90 w 150"/>
                <a:gd name="T101" fmla="*/ 658 h 756"/>
                <a:gd name="T102" fmla="*/ 92 w 150"/>
                <a:gd name="T103" fmla="*/ 676 h 756"/>
                <a:gd name="T104" fmla="*/ 150 w 150"/>
                <a:gd name="T105" fmla="*/ 748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" h="756">
                  <a:moveTo>
                    <a:pt x="150" y="748"/>
                  </a:moveTo>
                  <a:lnTo>
                    <a:pt x="144" y="752"/>
                  </a:lnTo>
                  <a:lnTo>
                    <a:pt x="136" y="748"/>
                  </a:lnTo>
                  <a:lnTo>
                    <a:pt x="130" y="742"/>
                  </a:lnTo>
                  <a:lnTo>
                    <a:pt x="122" y="744"/>
                  </a:lnTo>
                  <a:lnTo>
                    <a:pt x="112" y="750"/>
                  </a:lnTo>
                  <a:lnTo>
                    <a:pt x="106" y="756"/>
                  </a:lnTo>
                  <a:lnTo>
                    <a:pt x="102" y="748"/>
                  </a:lnTo>
                  <a:lnTo>
                    <a:pt x="104" y="738"/>
                  </a:lnTo>
                  <a:lnTo>
                    <a:pt x="102" y="732"/>
                  </a:lnTo>
                  <a:lnTo>
                    <a:pt x="92" y="736"/>
                  </a:lnTo>
                  <a:lnTo>
                    <a:pt x="92" y="748"/>
                  </a:lnTo>
                  <a:lnTo>
                    <a:pt x="76" y="748"/>
                  </a:lnTo>
                  <a:lnTo>
                    <a:pt x="70" y="728"/>
                  </a:lnTo>
                  <a:lnTo>
                    <a:pt x="54" y="730"/>
                  </a:lnTo>
                  <a:lnTo>
                    <a:pt x="54" y="716"/>
                  </a:lnTo>
                  <a:lnTo>
                    <a:pt x="66" y="712"/>
                  </a:lnTo>
                  <a:lnTo>
                    <a:pt x="72" y="694"/>
                  </a:lnTo>
                  <a:lnTo>
                    <a:pt x="72" y="690"/>
                  </a:lnTo>
                  <a:lnTo>
                    <a:pt x="70" y="688"/>
                  </a:lnTo>
                  <a:lnTo>
                    <a:pt x="66" y="684"/>
                  </a:lnTo>
                  <a:lnTo>
                    <a:pt x="62" y="682"/>
                  </a:lnTo>
                  <a:lnTo>
                    <a:pt x="60" y="680"/>
                  </a:lnTo>
                  <a:lnTo>
                    <a:pt x="58" y="678"/>
                  </a:lnTo>
                  <a:lnTo>
                    <a:pt x="56" y="676"/>
                  </a:lnTo>
                  <a:lnTo>
                    <a:pt x="50" y="676"/>
                  </a:lnTo>
                  <a:lnTo>
                    <a:pt x="46" y="676"/>
                  </a:lnTo>
                  <a:lnTo>
                    <a:pt x="42" y="678"/>
                  </a:lnTo>
                  <a:lnTo>
                    <a:pt x="38" y="680"/>
                  </a:lnTo>
                  <a:lnTo>
                    <a:pt x="36" y="682"/>
                  </a:lnTo>
                  <a:lnTo>
                    <a:pt x="34" y="684"/>
                  </a:lnTo>
                  <a:lnTo>
                    <a:pt x="34" y="686"/>
                  </a:lnTo>
                  <a:lnTo>
                    <a:pt x="34" y="686"/>
                  </a:lnTo>
                  <a:lnTo>
                    <a:pt x="2" y="654"/>
                  </a:lnTo>
                  <a:lnTo>
                    <a:pt x="0" y="642"/>
                  </a:lnTo>
                  <a:lnTo>
                    <a:pt x="0" y="622"/>
                  </a:lnTo>
                  <a:lnTo>
                    <a:pt x="0" y="600"/>
                  </a:lnTo>
                  <a:lnTo>
                    <a:pt x="4" y="576"/>
                  </a:lnTo>
                  <a:lnTo>
                    <a:pt x="6" y="554"/>
                  </a:lnTo>
                  <a:lnTo>
                    <a:pt x="8" y="540"/>
                  </a:lnTo>
                  <a:lnTo>
                    <a:pt x="8" y="534"/>
                  </a:lnTo>
                  <a:lnTo>
                    <a:pt x="26" y="510"/>
                  </a:lnTo>
                  <a:lnTo>
                    <a:pt x="30" y="484"/>
                  </a:lnTo>
                  <a:lnTo>
                    <a:pt x="30" y="452"/>
                  </a:lnTo>
                  <a:lnTo>
                    <a:pt x="16" y="432"/>
                  </a:lnTo>
                  <a:lnTo>
                    <a:pt x="34" y="414"/>
                  </a:lnTo>
                  <a:lnTo>
                    <a:pt x="36" y="398"/>
                  </a:lnTo>
                  <a:lnTo>
                    <a:pt x="28" y="398"/>
                  </a:lnTo>
                  <a:lnTo>
                    <a:pt x="32" y="388"/>
                  </a:lnTo>
                  <a:lnTo>
                    <a:pt x="38" y="388"/>
                  </a:lnTo>
                  <a:lnTo>
                    <a:pt x="46" y="384"/>
                  </a:lnTo>
                  <a:lnTo>
                    <a:pt x="48" y="368"/>
                  </a:lnTo>
                  <a:lnTo>
                    <a:pt x="48" y="358"/>
                  </a:lnTo>
                  <a:lnTo>
                    <a:pt x="50" y="348"/>
                  </a:lnTo>
                  <a:lnTo>
                    <a:pt x="54" y="332"/>
                  </a:lnTo>
                  <a:lnTo>
                    <a:pt x="46" y="336"/>
                  </a:lnTo>
                  <a:lnTo>
                    <a:pt x="42" y="344"/>
                  </a:lnTo>
                  <a:lnTo>
                    <a:pt x="40" y="346"/>
                  </a:lnTo>
                  <a:lnTo>
                    <a:pt x="40" y="348"/>
                  </a:lnTo>
                  <a:lnTo>
                    <a:pt x="38" y="352"/>
                  </a:lnTo>
                  <a:lnTo>
                    <a:pt x="38" y="356"/>
                  </a:lnTo>
                  <a:lnTo>
                    <a:pt x="38" y="362"/>
                  </a:lnTo>
                  <a:lnTo>
                    <a:pt x="38" y="368"/>
                  </a:lnTo>
                  <a:lnTo>
                    <a:pt x="36" y="372"/>
                  </a:lnTo>
                  <a:lnTo>
                    <a:pt x="34" y="376"/>
                  </a:lnTo>
                  <a:lnTo>
                    <a:pt x="32" y="378"/>
                  </a:lnTo>
                  <a:lnTo>
                    <a:pt x="30" y="378"/>
                  </a:lnTo>
                  <a:lnTo>
                    <a:pt x="30" y="380"/>
                  </a:lnTo>
                  <a:lnTo>
                    <a:pt x="28" y="352"/>
                  </a:lnTo>
                  <a:lnTo>
                    <a:pt x="40" y="314"/>
                  </a:lnTo>
                  <a:lnTo>
                    <a:pt x="46" y="282"/>
                  </a:lnTo>
                  <a:lnTo>
                    <a:pt x="50" y="260"/>
                  </a:lnTo>
                  <a:lnTo>
                    <a:pt x="50" y="244"/>
                  </a:lnTo>
                  <a:lnTo>
                    <a:pt x="50" y="240"/>
                  </a:lnTo>
                  <a:lnTo>
                    <a:pt x="50" y="228"/>
                  </a:lnTo>
                  <a:lnTo>
                    <a:pt x="56" y="214"/>
                  </a:lnTo>
                  <a:lnTo>
                    <a:pt x="60" y="200"/>
                  </a:lnTo>
                  <a:lnTo>
                    <a:pt x="64" y="190"/>
                  </a:lnTo>
                  <a:lnTo>
                    <a:pt x="66" y="186"/>
                  </a:lnTo>
                  <a:lnTo>
                    <a:pt x="66" y="184"/>
                  </a:lnTo>
                  <a:lnTo>
                    <a:pt x="66" y="182"/>
                  </a:lnTo>
                  <a:lnTo>
                    <a:pt x="66" y="176"/>
                  </a:lnTo>
                  <a:lnTo>
                    <a:pt x="66" y="172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8" y="160"/>
                  </a:lnTo>
                  <a:lnTo>
                    <a:pt x="68" y="154"/>
                  </a:lnTo>
                  <a:lnTo>
                    <a:pt x="68" y="150"/>
                  </a:lnTo>
                  <a:lnTo>
                    <a:pt x="70" y="146"/>
                  </a:lnTo>
                  <a:lnTo>
                    <a:pt x="70" y="142"/>
                  </a:lnTo>
                  <a:lnTo>
                    <a:pt x="70" y="140"/>
                  </a:lnTo>
                  <a:lnTo>
                    <a:pt x="70" y="134"/>
                  </a:lnTo>
                  <a:lnTo>
                    <a:pt x="70" y="128"/>
                  </a:lnTo>
                  <a:lnTo>
                    <a:pt x="70" y="122"/>
                  </a:lnTo>
                  <a:lnTo>
                    <a:pt x="70" y="116"/>
                  </a:lnTo>
                  <a:lnTo>
                    <a:pt x="68" y="110"/>
                  </a:lnTo>
                  <a:lnTo>
                    <a:pt x="70" y="106"/>
                  </a:lnTo>
                  <a:lnTo>
                    <a:pt x="70" y="100"/>
                  </a:lnTo>
                  <a:lnTo>
                    <a:pt x="72" y="96"/>
                  </a:lnTo>
                  <a:lnTo>
                    <a:pt x="72" y="88"/>
                  </a:lnTo>
                  <a:lnTo>
                    <a:pt x="74" y="74"/>
                  </a:lnTo>
                  <a:lnTo>
                    <a:pt x="72" y="56"/>
                  </a:lnTo>
                  <a:lnTo>
                    <a:pt x="68" y="36"/>
                  </a:lnTo>
                  <a:lnTo>
                    <a:pt x="64" y="30"/>
                  </a:lnTo>
                  <a:lnTo>
                    <a:pt x="60" y="22"/>
                  </a:lnTo>
                  <a:lnTo>
                    <a:pt x="54" y="16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60" y="6"/>
                  </a:lnTo>
                  <a:lnTo>
                    <a:pt x="66" y="2"/>
                  </a:lnTo>
                  <a:lnTo>
                    <a:pt x="72" y="0"/>
                  </a:lnTo>
                  <a:lnTo>
                    <a:pt x="72" y="2"/>
                  </a:lnTo>
                  <a:lnTo>
                    <a:pt x="74" y="8"/>
                  </a:lnTo>
                  <a:lnTo>
                    <a:pt x="80" y="18"/>
                  </a:lnTo>
                  <a:lnTo>
                    <a:pt x="90" y="34"/>
                  </a:lnTo>
                  <a:lnTo>
                    <a:pt x="98" y="46"/>
                  </a:lnTo>
                  <a:lnTo>
                    <a:pt x="100" y="46"/>
                  </a:lnTo>
                  <a:lnTo>
                    <a:pt x="100" y="48"/>
                  </a:lnTo>
                  <a:lnTo>
                    <a:pt x="102" y="52"/>
                  </a:lnTo>
                  <a:lnTo>
                    <a:pt x="102" y="60"/>
                  </a:lnTo>
                  <a:lnTo>
                    <a:pt x="110" y="10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4" y="108"/>
                  </a:lnTo>
                  <a:lnTo>
                    <a:pt x="116" y="108"/>
                  </a:lnTo>
                  <a:lnTo>
                    <a:pt x="118" y="106"/>
                  </a:lnTo>
                  <a:lnTo>
                    <a:pt x="118" y="108"/>
                  </a:lnTo>
                  <a:lnTo>
                    <a:pt x="118" y="110"/>
                  </a:lnTo>
                  <a:lnTo>
                    <a:pt x="118" y="116"/>
                  </a:lnTo>
                  <a:lnTo>
                    <a:pt x="118" y="120"/>
                  </a:lnTo>
                  <a:lnTo>
                    <a:pt x="118" y="124"/>
                  </a:lnTo>
                  <a:lnTo>
                    <a:pt x="116" y="124"/>
                  </a:lnTo>
                  <a:lnTo>
                    <a:pt x="114" y="126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6" y="138"/>
                  </a:lnTo>
                  <a:lnTo>
                    <a:pt x="104" y="146"/>
                  </a:lnTo>
                  <a:lnTo>
                    <a:pt x="102" y="150"/>
                  </a:lnTo>
                  <a:lnTo>
                    <a:pt x="98" y="158"/>
                  </a:lnTo>
                  <a:lnTo>
                    <a:pt x="92" y="168"/>
                  </a:lnTo>
                  <a:lnTo>
                    <a:pt x="88" y="178"/>
                  </a:lnTo>
                  <a:lnTo>
                    <a:pt x="86" y="186"/>
                  </a:lnTo>
                  <a:lnTo>
                    <a:pt x="84" y="192"/>
                  </a:lnTo>
                  <a:lnTo>
                    <a:pt x="84" y="200"/>
                  </a:lnTo>
                  <a:lnTo>
                    <a:pt x="82" y="214"/>
                  </a:lnTo>
                  <a:lnTo>
                    <a:pt x="84" y="232"/>
                  </a:lnTo>
                  <a:lnTo>
                    <a:pt x="82" y="322"/>
                  </a:lnTo>
                  <a:lnTo>
                    <a:pt x="82" y="324"/>
                  </a:lnTo>
                  <a:lnTo>
                    <a:pt x="80" y="326"/>
                  </a:lnTo>
                  <a:lnTo>
                    <a:pt x="76" y="330"/>
                  </a:lnTo>
                  <a:lnTo>
                    <a:pt x="74" y="334"/>
                  </a:lnTo>
                  <a:lnTo>
                    <a:pt x="70" y="338"/>
                  </a:lnTo>
                  <a:lnTo>
                    <a:pt x="68" y="344"/>
                  </a:lnTo>
                  <a:lnTo>
                    <a:pt x="66" y="348"/>
                  </a:lnTo>
                  <a:lnTo>
                    <a:pt x="64" y="350"/>
                  </a:lnTo>
                  <a:lnTo>
                    <a:pt x="60" y="368"/>
                  </a:lnTo>
                  <a:lnTo>
                    <a:pt x="58" y="370"/>
                  </a:lnTo>
                  <a:lnTo>
                    <a:pt x="58" y="372"/>
                  </a:lnTo>
                  <a:lnTo>
                    <a:pt x="60" y="380"/>
                  </a:lnTo>
                  <a:lnTo>
                    <a:pt x="58" y="390"/>
                  </a:lnTo>
                  <a:lnTo>
                    <a:pt x="60" y="398"/>
                  </a:lnTo>
                  <a:lnTo>
                    <a:pt x="58" y="410"/>
                  </a:lnTo>
                  <a:lnTo>
                    <a:pt x="54" y="412"/>
                  </a:lnTo>
                  <a:lnTo>
                    <a:pt x="54" y="420"/>
                  </a:lnTo>
                  <a:lnTo>
                    <a:pt x="56" y="420"/>
                  </a:lnTo>
                  <a:lnTo>
                    <a:pt x="56" y="424"/>
                  </a:lnTo>
                  <a:lnTo>
                    <a:pt x="56" y="436"/>
                  </a:lnTo>
                  <a:lnTo>
                    <a:pt x="56" y="448"/>
                  </a:lnTo>
                  <a:lnTo>
                    <a:pt x="56" y="458"/>
                  </a:lnTo>
                  <a:lnTo>
                    <a:pt x="56" y="462"/>
                  </a:lnTo>
                  <a:lnTo>
                    <a:pt x="54" y="466"/>
                  </a:lnTo>
                  <a:lnTo>
                    <a:pt x="54" y="468"/>
                  </a:lnTo>
                  <a:lnTo>
                    <a:pt x="54" y="470"/>
                  </a:lnTo>
                  <a:lnTo>
                    <a:pt x="54" y="472"/>
                  </a:lnTo>
                  <a:lnTo>
                    <a:pt x="56" y="474"/>
                  </a:lnTo>
                  <a:lnTo>
                    <a:pt x="56" y="476"/>
                  </a:lnTo>
                  <a:lnTo>
                    <a:pt x="58" y="478"/>
                  </a:lnTo>
                  <a:lnTo>
                    <a:pt x="58" y="484"/>
                  </a:lnTo>
                  <a:lnTo>
                    <a:pt x="58" y="496"/>
                  </a:lnTo>
                  <a:lnTo>
                    <a:pt x="58" y="508"/>
                  </a:lnTo>
                  <a:lnTo>
                    <a:pt x="56" y="516"/>
                  </a:lnTo>
                  <a:lnTo>
                    <a:pt x="56" y="518"/>
                  </a:lnTo>
                  <a:lnTo>
                    <a:pt x="52" y="520"/>
                  </a:lnTo>
                  <a:lnTo>
                    <a:pt x="50" y="522"/>
                  </a:lnTo>
                  <a:lnTo>
                    <a:pt x="46" y="526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40"/>
                  </a:lnTo>
                  <a:lnTo>
                    <a:pt x="38" y="554"/>
                  </a:lnTo>
                  <a:lnTo>
                    <a:pt x="38" y="574"/>
                  </a:lnTo>
                  <a:lnTo>
                    <a:pt x="38" y="594"/>
                  </a:lnTo>
                  <a:lnTo>
                    <a:pt x="38" y="612"/>
                  </a:lnTo>
                  <a:lnTo>
                    <a:pt x="38" y="618"/>
                  </a:lnTo>
                  <a:lnTo>
                    <a:pt x="36" y="620"/>
                  </a:lnTo>
                  <a:lnTo>
                    <a:pt x="36" y="624"/>
                  </a:lnTo>
                  <a:lnTo>
                    <a:pt x="38" y="630"/>
                  </a:lnTo>
                  <a:lnTo>
                    <a:pt x="38" y="642"/>
                  </a:lnTo>
                  <a:lnTo>
                    <a:pt x="50" y="656"/>
                  </a:lnTo>
                  <a:lnTo>
                    <a:pt x="88" y="656"/>
                  </a:lnTo>
                  <a:lnTo>
                    <a:pt x="90" y="656"/>
                  </a:lnTo>
                  <a:lnTo>
                    <a:pt x="90" y="658"/>
                  </a:lnTo>
                  <a:lnTo>
                    <a:pt x="90" y="660"/>
                  </a:lnTo>
                  <a:lnTo>
                    <a:pt x="90" y="662"/>
                  </a:lnTo>
                  <a:lnTo>
                    <a:pt x="90" y="668"/>
                  </a:lnTo>
                  <a:lnTo>
                    <a:pt x="92" y="676"/>
                  </a:lnTo>
                  <a:lnTo>
                    <a:pt x="92" y="700"/>
                  </a:lnTo>
                  <a:lnTo>
                    <a:pt x="96" y="726"/>
                  </a:lnTo>
                  <a:lnTo>
                    <a:pt x="136" y="728"/>
                  </a:lnTo>
                  <a:lnTo>
                    <a:pt x="150" y="74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4" name="Freeform 334"/>
            <p:cNvSpPr>
              <a:spLocks/>
            </p:cNvSpPr>
            <p:nvPr/>
          </p:nvSpPr>
          <p:spPr bwMode="gray">
            <a:xfrm>
              <a:off x="4659" y="3404"/>
              <a:ext cx="110" cy="126"/>
            </a:xfrm>
            <a:custGeom>
              <a:avLst/>
              <a:gdLst>
                <a:gd name="T0" fmla="*/ 110 w 110"/>
                <a:gd name="T1" fmla="*/ 94 h 126"/>
                <a:gd name="T2" fmla="*/ 108 w 110"/>
                <a:gd name="T3" fmla="*/ 84 h 126"/>
                <a:gd name="T4" fmla="*/ 104 w 110"/>
                <a:gd name="T5" fmla="*/ 76 h 126"/>
                <a:gd name="T6" fmla="*/ 102 w 110"/>
                <a:gd name="T7" fmla="*/ 72 h 126"/>
                <a:gd name="T8" fmla="*/ 98 w 110"/>
                <a:gd name="T9" fmla="*/ 70 h 126"/>
                <a:gd name="T10" fmla="*/ 92 w 110"/>
                <a:gd name="T11" fmla="*/ 70 h 126"/>
                <a:gd name="T12" fmla="*/ 90 w 110"/>
                <a:gd name="T13" fmla="*/ 72 h 126"/>
                <a:gd name="T14" fmla="*/ 76 w 110"/>
                <a:gd name="T15" fmla="*/ 68 h 126"/>
                <a:gd name="T16" fmla="*/ 72 w 110"/>
                <a:gd name="T17" fmla="*/ 64 h 126"/>
                <a:gd name="T18" fmla="*/ 72 w 110"/>
                <a:gd name="T19" fmla="*/ 54 h 126"/>
                <a:gd name="T20" fmla="*/ 68 w 110"/>
                <a:gd name="T21" fmla="*/ 32 h 126"/>
                <a:gd name="T22" fmla="*/ 68 w 110"/>
                <a:gd name="T23" fmla="*/ 24 h 126"/>
                <a:gd name="T24" fmla="*/ 68 w 110"/>
                <a:gd name="T25" fmla="*/ 18 h 126"/>
                <a:gd name="T26" fmla="*/ 68 w 110"/>
                <a:gd name="T27" fmla="*/ 18 h 126"/>
                <a:gd name="T28" fmla="*/ 64 w 110"/>
                <a:gd name="T29" fmla="*/ 16 h 126"/>
                <a:gd name="T30" fmla="*/ 56 w 110"/>
                <a:gd name="T31" fmla="*/ 8 h 126"/>
                <a:gd name="T32" fmla="*/ 46 w 110"/>
                <a:gd name="T33" fmla="*/ 2 h 126"/>
                <a:gd name="T34" fmla="*/ 36 w 110"/>
                <a:gd name="T35" fmla="*/ 0 h 126"/>
                <a:gd name="T36" fmla="*/ 30 w 110"/>
                <a:gd name="T37" fmla="*/ 4 h 126"/>
                <a:gd name="T38" fmla="*/ 18 w 110"/>
                <a:gd name="T39" fmla="*/ 10 h 126"/>
                <a:gd name="T40" fmla="*/ 8 w 110"/>
                <a:gd name="T41" fmla="*/ 24 h 126"/>
                <a:gd name="T42" fmla="*/ 6 w 110"/>
                <a:gd name="T43" fmla="*/ 28 h 126"/>
                <a:gd name="T44" fmla="*/ 2 w 110"/>
                <a:gd name="T45" fmla="*/ 38 h 126"/>
                <a:gd name="T46" fmla="*/ 0 w 110"/>
                <a:gd name="T47" fmla="*/ 52 h 126"/>
                <a:gd name="T48" fmla="*/ 2 w 110"/>
                <a:gd name="T49" fmla="*/ 56 h 126"/>
                <a:gd name="T50" fmla="*/ 10 w 110"/>
                <a:gd name="T51" fmla="*/ 60 h 126"/>
                <a:gd name="T52" fmla="*/ 32 w 110"/>
                <a:gd name="T53" fmla="*/ 72 h 126"/>
                <a:gd name="T54" fmla="*/ 50 w 110"/>
                <a:gd name="T55" fmla="*/ 126 h 126"/>
                <a:gd name="T56" fmla="*/ 102 w 110"/>
                <a:gd name="T57" fmla="*/ 124 h 126"/>
                <a:gd name="T58" fmla="*/ 104 w 110"/>
                <a:gd name="T59" fmla="*/ 116 h 126"/>
                <a:gd name="T60" fmla="*/ 106 w 110"/>
                <a:gd name="T61" fmla="*/ 110 h 126"/>
                <a:gd name="T62" fmla="*/ 106 w 110"/>
                <a:gd name="T63" fmla="*/ 104 h 126"/>
                <a:gd name="T64" fmla="*/ 108 w 110"/>
                <a:gd name="T65" fmla="*/ 9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26">
                  <a:moveTo>
                    <a:pt x="108" y="96"/>
                  </a:moveTo>
                  <a:lnTo>
                    <a:pt x="110" y="94"/>
                  </a:lnTo>
                  <a:lnTo>
                    <a:pt x="108" y="90"/>
                  </a:lnTo>
                  <a:lnTo>
                    <a:pt x="108" y="84"/>
                  </a:lnTo>
                  <a:lnTo>
                    <a:pt x="106" y="80"/>
                  </a:lnTo>
                  <a:lnTo>
                    <a:pt x="104" y="76"/>
                  </a:lnTo>
                  <a:lnTo>
                    <a:pt x="102" y="72"/>
                  </a:lnTo>
                  <a:lnTo>
                    <a:pt x="102" y="72"/>
                  </a:lnTo>
                  <a:lnTo>
                    <a:pt x="100" y="70"/>
                  </a:lnTo>
                  <a:lnTo>
                    <a:pt x="98" y="70"/>
                  </a:lnTo>
                  <a:lnTo>
                    <a:pt x="94" y="70"/>
                  </a:lnTo>
                  <a:lnTo>
                    <a:pt x="92" y="70"/>
                  </a:lnTo>
                  <a:lnTo>
                    <a:pt x="90" y="70"/>
                  </a:lnTo>
                  <a:lnTo>
                    <a:pt x="90" y="72"/>
                  </a:lnTo>
                  <a:lnTo>
                    <a:pt x="78" y="68"/>
                  </a:lnTo>
                  <a:lnTo>
                    <a:pt x="76" y="68"/>
                  </a:lnTo>
                  <a:lnTo>
                    <a:pt x="74" y="66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54"/>
                  </a:lnTo>
                  <a:lnTo>
                    <a:pt x="70" y="42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2" y="6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10"/>
                  </a:lnTo>
                  <a:lnTo>
                    <a:pt x="12" y="1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6" y="58"/>
                  </a:lnTo>
                  <a:lnTo>
                    <a:pt x="10" y="60"/>
                  </a:lnTo>
                  <a:lnTo>
                    <a:pt x="26" y="66"/>
                  </a:lnTo>
                  <a:lnTo>
                    <a:pt x="32" y="72"/>
                  </a:lnTo>
                  <a:lnTo>
                    <a:pt x="66" y="90"/>
                  </a:lnTo>
                  <a:lnTo>
                    <a:pt x="50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2" y="120"/>
                  </a:lnTo>
                  <a:lnTo>
                    <a:pt x="104" y="116"/>
                  </a:lnTo>
                  <a:lnTo>
                    <a:pt x="106" y="112"/>
                  </a:lnTo>
                  <a:lnTo>
                    <a:pt x="106" y="110"/>
                  </a:lnTo>
                  <a:lnTo>
                    <a:pt x="106" y="108"/>
                  </a:lnTo>
                  <a:lnTo>
                    <a:pt x="106" y="104"/>
                  </a:lnTo>
                  <a:lnTo>
                    <a:pt x="108" y="98"/>
                  </a:lnTo>
                  <a:lnTo>
                    <a:pt x="108" y="9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5" name="Freeform 335"/>
            <p:cNvSpPr>
              <a:spLocks/>
            </p:cNvSpPr>
            <p:nvPr/>
          </p:nvSpPr>
          <p:spPr bwMode="gray">
            <a:xfrm>
              <a:off x="4335" y="2928"/>
              <a:ext cx="52" cy="70"/>
            </a:xfrm>
            <a:custGeom>
              <a:avLst/>
              <a:gdLst>
                <a:gd name="T0" fmla="*/ 50 w 52"/>
                <a:gd name="T1" fmla="*/ 64 h 70"/>
                <a:gd name="T2" fmla="*/ 46 w 52"/>
                <a:gd name="T3" fmla="*/ 60 h 70"/>
                <a:gd name="T4" fmla="*/ 44 w 52"/>
                <a:gd name="T5" fmla="*/ 54 h 70"/>
                <a:gd name="T6" fmla="*/ 46 w 52"/>
                <a:gd name="T7" fmla="*/ 46 h 70"/>
                <a:gd name="T8" fmla="*/ 48 w 52"/>
                <a:gd name="T9" fmla="*/ 42 h 70"/>
                <a:gd name="T10" fmla="*/ 48 w 52"/>
                <a:gd name="T11" fmla="*/ 36 h 70"/>
                <a:gd name="T12" fmla="*/ 48 w 52"/>
                <a:gd name="T13" fmla="*/ 32 h 70"/>
                <a:gd name="T14" fmla="*/ 50 w 52"/>
                <a:gd name="T15" fmla="*/ 20 h 70"/>
                <a:gd name="T16" fmla="*/ 52 w 52"/>
                <a:gd name="T17" fmla="*/ 10 h 70"/>
                <a:gd name="T18" fmla="*/ 52 w 52"/>
                <a:gd name="T19" fmla="*/ 6 h 70"/>
                <a:gd name="T20" fmla="*/ 52 w 52"/>
                <a:gd name="T21" fmla="*/ 0 h 70"/>
                <a:gd name="T22" fmla="*/ 48 w 52"/>
                <a:gd name="T23" fmla="*/ 0 h 70"/>
                <a:gd name="T24" fmla="*/ 44 w 52"/>
                <a:gd name="T25" fmla="*/ 0 h 70"/>
                <a:gd name="T26" fmla="*/ 40 w 52"/>
                <a:gd name="T27" fmla="*/ 2 h 70"/>
                <a:gd name="T28" fmla="*/ 36 w 52"/>
                <a:gd name="T29" fmla="*/ 0 h 70"/>
                <a:gd name="T30" fmla="*/ 34 w 52"/>
                <a:gd name="T31" fmla="*/ 2 h 70"/>
                <a:gd name="T32" fmla="*/ 30 w 52"/>
                <a:gd name="T33" fmla="*/ 10 h 70"/>
                <a:gd name="T34" fmla="*/ 28 w 52"/>
                <a:gd name="T35" fmla="*/ 14 h 70"/>
                <a:gd name="T36" fmla="*/ 24 w 52"/>
                <a:gd name="T37" fmla="*/ 20 h 70"/>
                <a:gd name="T38" fmla="*/ 20 w 52"/>
                <a:gd name="T39" fmla="*/ 22 h 70"/>
                <a:gd name="T40" fmla="*/ 16 w 52"/>
                <a:gd name="T41" fmla="*/ 24 h 70"/>
                <a:gd name="T42" fmla="*/ 14 w 52"/>
                <a:gd name="T43" fmla="*/ 28 h 70"/>
                <a:gd name="T44" fmla="*/ 14 w 52"/>
                <a:gd name="T45" fmla="*/ 32 h 70"/>
                <a:gd name="T46" fmla="*/ 10 w 52"/>
                <a:gd name="T47" fmla="*/ 36 h 70"/>
                <a:gd name="T48" fmla="*/ 8 w 52"/>
                <a:gd name="T49" fmla="*/ 38 h 70"/>
                <a:gd name="T50" fmla="*/ 6 w 52"/>
                <a:gd name="T51" fmla="*/ 40 h 70"/>
                <a:gd name="T52" fmla="*/ 6 w 52"/>
                <a:gd name="T53" fmla="*/ 42 h 70"/>
                <a:gd name="T54" fmla="*/ 4 w 52"/>
                <a:gd name="T55" fmla="*/ 44 h 70"/>
                <a:gd name="T56" fmla="*/ 2 w 52"/>
                <a:gd name="T57" fmla="*/ 44 h 70"/>
                <a:gd name="T58" fmla="*/ 0 w 52"/>
                <a:gd name="T59" fmla="*/ 42 h 70"/>
                <a:gd name="T60" fmla="*/ 0 w 52"/>
                <a:gd name="T61" fmla="*/ 44 h 70"/>
                <a:gd name="T62" fmla="*/ 8 w 52"/>
                <a:gd name="T63" fmla="*/ 52 h 70"/>
                <a:gd name="T64" fmla="*/ 12 w 52"/>
                <a:gd name="T65" fmla="*/ 60 h 70"/>
                <a:gd name="T66" fmla="*/ 16 w 52"/>
                <a:gd name="T67" fmla="*/ 64 h 70"/>
                <a:gd name="T68" fmla="*/ 20 w 52"/>
                <a:gd name="T69" fmla="*/ 62 h 70"/>
                <a:gd name="T70" fmla="*/ 26 w 52"/>
                <a:gd name="T71" fmla="*/ 66 h 70"/>
                <a:gd name="T72" fmla="*/ 30 w 52"/>
                <a:gd name="T73" fmla="*/ 66 h 70"/>
                <a:gd name="T74" fmla="*/ 36 w 52"/>
                <a:gd name="T75" fmla="*/ 66 h 70"/>
                <a:gd name="T76" fmla="*/ 40 w 52"/>
                <a:gd name="T77" fmla="*/ 66 h 70"/>
                <a:gd name="T78" fmla="*/ 44 w 52"/>
                <a:gd name="T79" fmla="*/ 68 h 70"/>
                <a:gd name="T80" fmla="*/ 48 w 52"/>
                <a:gd name="T81" fmla="*/ 70 h 70"/>
                <a:gd name="T82" fmla="*/ 50 w 52"/>
                <a:gd name="T83" fmla="*/ 70 h 70"/>
                <a:gd name="T84" fmla="*/ 52 w 52"/>
                <a:gd name="T8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70">
                  <a:moveTo>
                    <a:pt x="52" y="70"/>
                  </a:moveTo>
                  <a:lnTo>
                    <a:pt x="50" y="64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4" y="58"/>
                  </a:lnTo>
                  <a:lnTo>
                    <a:pt x="44" y="54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8" y="42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2"/>
                  </a:lnTo>
                  <a:lnTo>
                    <a:pt x="48" y="26"/>
                  </a:lnTo>
                  <a:lnTo>
                    <a:pt x="50" y="20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14"/>
                  </a:lnTo>
                  <a:lnTo>
                    <a:pt x="26" y="16"/>
                  </a:lnTo>
                  <a:lnTo>
                    <a:pt x="24" y="2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4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2" y="66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2" y="7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6" name="Freeform 336"/>
            <p:cNvSpPr>
              <a:spLocks/>
            </p:cNvSpPr>
            <p:nvPr/>
          </p:nvSpPr>
          <p:spPr bwMode="gray">
            <a:xfrm>
              <a:off x="4275" y="2880"/>
              <a:ext cx="60" cy="74"/>
            </a:xfrm>
            <a:custGeom>
              <a:avLst/>
              <a:gdLst>
                <a:gd name="T0" fmla="*/ 60 w 60"/>
                <a:gd name="T1" fmla="*/ 40 h 74"/>
                <a:gd name="T2" fmla="*/ 60 w 60"/>
                <a:gd name="T3" fmla="*/ 40 h 74"/>
                <a:gd name="T4" fmla="*/ 58 w 60"/>
                <a:gd name="T5" fmla="*/ 42 h 74"/>
                <a:gd name="T6" fmla="*/ 56 w 60"/>
                <a:gd name="T7" fmla="*/ 46 h 74"/>
                <a:gd name="T8" fmla="*/ 54 w 60"/>
                <a:gd name="T9" fmla="*/ 48 h 74"/>
                <a:gd name="T10" fmla="*/ 50 w 60"/>
                <a:gd name="T11" fmla="*/ 50 h 74"/>
                <a:gd name="T12" fmla="*/ 46 w 60"/>
                <a:gd name="T13" fmla="*/ 52 h 74"/>
                <a:gd name="T14" fmla="*/ 46 w 60"/>
                <a:gd name="T15" fmla="*/ 52 h 74"/>
                <a:gd name="T16" fmla="*/ 44 w 60"/>
                <a:gd name="T17" fmla="*/ 52 h 74"/>
                <a:gd name="T18" fmla="*/ 42 w 60"/>
                <a:gd name="T19" fmla="*/ 54 h 74"/>
                <a:gd name="T20" fmla="*/ 40 w 60"/>
                <a:gd name="T21" fmla="*/ 58 h 74"/>
                <a:gd name="T22" fmla="*/ 40 w 60"/>
                <a:gd name="T23" fmla="*/ 58 h 74"/>
                <a:gd name="T24" fmla="*/ 38 w 60"/>
                <a:gd name="T25" fmla="*/ 60 h 74"/>
                <a:gd name="T26" fmla="*/ 36 w 60"/>
                <a:gd name="T27" fmla="*/ 62 h 74"/>
                <a:gd name="T28" fmla="*/ 32 w 60"/>
                <a:gd name="T29" fmla="*/ 62 h 74"/>
                <a:gd name="T30" fmla="*/ 32 w 60"/>
                <a:gd name="T31" fmla="*/ 62 h 74"/>
                <a:gd name="T32" fmla="*/ 30 w 60"/>
                <a:gd name="T33" fmla="*/ 64 h 74"/>
                <a:gd name="T34" fmla="*/ 26 w 60"/>
                <a:gd name="T35" fmla="*/ 66 h 74"/>
                <a:gd name="T36" fmla="*/ 24 w 60"/>
                <a:gd name="T37" fmla="*/ 68 h 74"/>
                <a:gd name="T38" fmla="*/ 16 w 60"/>
                <a:gd name="T39" fmla="*/ 74 h 74"/>
                <a:gd name="T40" fmla="*/ 10 w 60"/>
                <a:gd name="T41" fmla="*/ 70 h 74"/>
                <a:gd name="T42" fmla="*/ 6 w 60"/>
                <a:gd name="T43" fmla="*/ 66 h 74"/>
                <a:gd name="T44" fmla="*/ 4 w 60"/>
                <a:gd name="T45" fmla="*/ 62 h 74"/>
                <a:gd name="T46" fmla="*/ 0 w 60"/>
                <a:gd name="T47" fmla="*/ 54 h 74"/>
                <a:gd name="T48" fmla="*/ 2 w 60"/>
                <a:gd name="T49" fmla="*/ 54 h 74"/>
                <a:gd name="T50" fmla="*/ 2 w 60"/>
                <a:gd name="T51" fmla="*/ 50 h 74"/>
                <a:gd name="T52" fmla="*/ 4 w 60"/>
                <a:gd name="T53" fmla="*/ 48 h 74"/>
                <a:gd name="T54" fmla="*/ 6 w 60"/>
                <a:gd name="T55" fmla="*/ 44 h 74"/>
                <a:gd name="T56" fmla="*/ 8 w 60"/>
                <a:gd name="T57" fmla="*/ 42 h 74"/>
                <a:gd name="T58" fmla="*/ 8 w 60"/>
                <a:gd name="T59" fmla="*/ 40 h 74"/>
                <a:gd name="T60" fmla="*/ 8 w 60"/>
                <a:gd name="T61" fmla="*/ 38 h 74"/>
                <a:gd name="T62" fmla="*/ 8 w 60"/>
                <a:gd name="T63" fmla="*/ 36 h 74"/>
                <a:gd name="T64" fmla="*/ 6 w 60"/>
                <a:gd name="T65" fmla="*/ 34 h 74"/>
                <a:gd name="T66" fmla="*/ 6 w 60"/>
                <a:gd name="T67" fmla="*/ 32 h 74"/>
                <a:gd name="T68" fmla="*/ 6 w 60"/>
                <a:gd name="T69" fmla="*/ 32 h 74"/>
                <a:gd name="T70" fmla="*/ 6 w 60"/>
                <a:gd name="T71" fmla="*/ 30 h 74"/>
                <a:gd name="T72" fmla="*/ 6 w 60"/>
                <a:gd name="T73" fmla="*/ 28 h 74"/>
                <a:gd name="T74" fmla="*/ 8 w 60"/>
                <a:gd name="T75" fmla="*/ 28 h 74"/>
                <a:gd name="T76" fmla="*/ 32 w 60"/>
                <a:gd name="T77" fmla="*/ 28 h 74"/>
                <a:gd name="T78" fmla="*/ 32 w 60"/>
                <a:gd name="T79" fmla="*/ 18 h 74"/>
                <a:gd name="T80" fmla="*/ 22 w 60"/>
                <a:gd name="T81" fmla="*/ 8 h 74"/>
                <a:gd name="T82" fmla="*/ 26 w 60"/>
                <a:gd name="T83" fmla="*/ 8 h 74"/>
                <a:gd name="T84" fmla="*/ 26 w 60"/>
                <a:gd name="T85" fmla="*/ 0 h 74"/>
                <a:gd name="T86" fmla="*/ 46 w 60"/>
                <a:gd name="T87" fmla="*/ 0 h 74"/>
                <a:gd name="T88" fmla="*/ 46 w 60"/>
                <a:gd name="T89" fmla="*/ 2 h 74"/>
                <a:gd name="T90" fmla="*/ 46 w 60"/>
                <a:gd name="T91" fmla="*/ 32 h 74"/>
                <a:gd name="T92" fmla="*/ 54 w 60"/>
                <a:gd name="T93" fmla="*/ 32 h 74"/>
                <a:gd name="T94" fmla="*/ 54 w 60"/>
                <a:gd name="T95" fmla="*/ 34 h 74"/>
                <a:gd name="T96" fmla="*/ 54 w 60"/>
                <a:gd name="T97" fmla="*/ 34 h 74"/>
                <a:gd name="T98" fmla="*/ 54 w 60"/>
                <a:gd name="T99" fmla="*/ 36 h 74"/>
                <a:gd name="T100" fmla="*/ 56 w 60"/>
                <a:gd name="T101" fmla="*/ 38 h 74"/>
                <a:gd name="T102" fmla="*/ 60 w 60"/>
                <a:gd name="T103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" h="74">
                  <a:moveTo>
                    <a:pt x="60" y="40"/>
                  </a:moveTo>
                  <a:lnTo>
                    <a:pt x="60" y="40"/>
                  </a:lnTo>
                  <a:lnTo>
                    <a:pt x="58" y="42"/>
                  </a:lnTo>
                  <a:lnTo>
                    <a:pt x="56" y="46"/>
                  </a:lnTo>
                  <a:lnTo>
                    <a:pt x="54" y="48"/>
                  </a:lnTo>
                  <a:lnTo>
                    <a:pt x="50" y="50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4" y="52"/>
                  </a:lnTo>
                  <a:lnTo>
                    <a:pt x="42" y="54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38" y="60"/>
                  </a:lnTo>
                  <a:lnTo>
                    <a:pt x="36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0" y="64"/>
                  </a:lnTo>
                  <a:lnTo>
                    <a:pt x="26" y="66"/>
                  </a:lnTo>
                  <a:lnTo>
                    <a:pt x="24" y="68"/>
                  </a:lnTo>
                  <a:lnTo>
                    <a:pt x="16" y="74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4" y="6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32" y="28"/>
                  </a:lnTo>
                  <a:lnTo>
                    <a:pt x="32" y="18"/>
                  </a:lnTo>
                  <a:lnTo>
                    <a:pt x="22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32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6" y="38"/>
                  </a:lnTo>
                  <a:lnTo>
                    <a:pt x="60" y="4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7" name="Freeform 337"/>
            <p:cNvSpPr>
              <a:spLocks/>
            </p:cNvSpPr>
            <p:nvPr/>
          </p:nvSpPr>
          <p:spPr bwMode="gray">
            <a:xfrm>
              <a:off x="4321" y="2872"/>
              <a:ext cx="14" cy="40"/>
            </a:xfrm>
            <a:custGeom>
              <a:avLst/>
              <a:gdLst>
                <a:gd name="T0" fmla="*/ 14 w 14"/>
                <a:gd name="T1" fmla="*/ 0 h 40"/>
                <a:gd name="T2" fmla="*/ 14 w 14"/>
                <a:gd name="T3" fmla="*/ 0 h 40"/>
                <a:gd name="T4" fmla="*/ 12 w 14"/>
                <a:gd name="T5" fmla="*/ 0 h 40"/>
                <a:gd name="T6" fmla="*/ 10 w 14"/>
                <a:gd name="T7" fmla="*/ 0 h 40"/>
                <a:gd name="T8" fmla="*/ 10 w 14"/>
                <a:gd name="T9" fmla="*/ 2 h 40"/>
                <a:gd name="T10" fmla="*/ 8 w 14"/>
                <a:gd name="T11" fmla="*/ 2 h 40"/>
                <a:gd name="T12" fmla="*/ 6 w 14"/>
                <a:gd name="T13" fmla="*/ 4 h 40"/>
                <a:gd name="T14" fmla="*/ 6 w 14"/>
                <a:gd name="T15" fmla="*/ 4 h 40"/>
                <a:gd name="T16" fmla="*/ 4 w 14"/>
                <a:gd name="T17" fmla="*/ 6 h 40"/>
                <a:gd name="T18" fmla="*/ 2 w 14"/>
                <a:gd name="T19" fmla="*/ 4 h 40"/>
                <a:gd name="T20" fmla="*/ 0 w 14"/>
                <a:gd name="T21" fmla="*/ 4 h 40"/>
                <a:gd name="T22" fmla="*/ 0 w 14"/>
                <a:gd name="T23" fmla="*/ 6 h 40"/>
                <a:gd name="T24" fmla="*/ 0 w 14"/>
                <a:gd name="T25" fmla="*/ 8 h 40"/>
                <a:gd name="T26" fmla="*/ 0 w 14"/>
                <a:gd name="T27" fmla="*/ 8 h 40"/>
                <a:gd name="T28" fmla="*/ 0 w 14"/>
                <a:gd name="T29" fmla="*/ 40 h 40"/>
                <a:gd name="T30" fmla="*/ 8 w 14"/>
                <a:gd name="T31" fmla="*/ 40 h 40"/>
                <a:gd name="T32" fmla="*/ 8 w 14"/>
                <a:gd name="T33" fmla="*/ 40 h 40"/>
                <a:gd name="T34" fmla="*/ 8 w 14"/>
                <a:gd name="T35" fmla="*/ 38 h 40"/>
                <a:gd name="T36" fmla="*/ 10 w 14"/>
                <a:gd name="T37" fmla="*/ 36 h 40"/>
                <a:gd name="T38" fmla="*/ 12 w 14"/>
                <a:gd name="T39" fmla="*/ 34 h 40"/>
                <a:gd name="T40" fmla="*/ 12 w 14"/>
                <a:gd name="T41" fmla="*/ 32 h 40"/>
                <a:gd name="T42" fmla="*/ 12 w 14"/>
                <a:gd name="T43" fmla="*/ 30 h 40"/>
                <a:gd name="T44" fmla="*/ 12 w 14"/>
                <a:gd name="T45" fmla="*/ 28 h 40"/>
                <a:gd name="T46" fmla="*/ 10 w 14"/>
                <a:gd name="T47" fmla="*/ 24 h 40"/>
                <a:gd name="T48" fmla="*/ 10 w 14"/>
                <a:gd name="T49" fmla="*/ 18 h 40"/>
                <a:gd name="T50" fmla="*/ 10 w 14"/>
                <a:gd name="T51" fmla="*/ 14 h 40"/>
                <a:gd name="T52" fmla="*/ 10 w 14"/>
                <a:gd name="T53" fmla="*/ 12 h 40"/>
                <a:gd name="T54" fmla="*/ 12 w 14"/>
                <a:gd name="T55" fmla="*/ 10 h 40"/>
                <a:gd name="T56" fmla="*/ 12 w 14"/>
                <a:gd name="T57" fmla="*/ 8 h 40"/>
                <a:gd name="T58" fmla="*/ 14 w 14"/>
                <a:gd name="T59" fmla="*/ 4 h 40"/>
                <a:gd name="T60" fmla="*/ 14 w 14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" h="40">
                  <a:moveTo>
                    <a:pt x="14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4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4" y="4"/>
                  </a:lnTo>
                  <a:lnTo>
                    <a:pt x="1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8" name="Freeform 338"/>
            <p:cNvSpPr>
              <a:spLocks/>
            </p:cNvSpPr>
            <p:nvPr/>
          </p:nvSpPr>
          <p:spPr bwMode="gray">
            <a:xfrm>
              <a:off x="4349" y="2992"/>
              <a:ext cx="48" cy="40"/>
            </a:xfrm>
            <a:custGeom>
              <a:avLst/>
              <a:gdLst>
                <a:gd name="T0" fmla="*/ 48 w 48"/>
                <a:gd name="T1" fmla="*/ 16 h 40"/>
                <a:gd name="T2" fmla="*/ 46 w 48"/>
                <a:gd name="T3" fmla="*/ 14 h 40"/>
                <a:gd name="T4" fmla="*/ 42 w 48"/>
                <a:gd name="T5" fmla="*/ 12 h 40"/>
                <a:gd name="T6" fmla="*/ 40 w 48"/>
                <a:gd name="T7" fmla="*/ 8 h 40"/>
                <a:gd name="T8" fmla="*/ 38 w 48"/>
                <a:gd name="T9" fmla="*/ 6 h 40"/>
                <a:gd name="T10" fmla="*/ 36 w 48"/>
                <a:gd name="T11" fmla="*/ 6 h 40"/>
                <a:gd name="T12" fmla="*/ 34 w 48"/>
                <a:gd name="T13" fmla="*/ 6 h 40"/>
                <a:gd name="T14" fmla="*/ 30 w 48"/>
                <a:gd name="T15" fmla="*/ 4 h 40"/>
                <a:gd name="T16" fmla="*/ 26 w 48"/>
                <a:gd name="T17" fmla="*/ 2 h 40"/>
                <a:gd name="T18" fmla="*/ 22 w 48"/>
                <a:gd name="T19" fmla="*/ 2 h 40"/>
                <a:gd name="T20" fmla="*/ 16 w 48"/>
                <a:gd name="T21" fmla="*/ 2 h 40"/>
                <a:gd name="T22" fmla="*/ 12 w 48"/>
                <a:gd name="T23" fmla="*/ 2 h 40"/>
                <a:gd name="T24" fmla="*/ 6 w 48"/>
                <a:gd name="T25" fmla="*/ 0 h 40"/>
                <a:gd name="T26" fmla="*/ 2 w 48"/>
                <a:gd name="T27" fmla="*/ 0 h 40"/>
                <a:gd name="T28" fmla="*/ 2 w 48"/>
                <a:gd name="T29" fmla="*/ 2 h 40"/>
                <a:gd name="T30" fmla="*/ 2 w 48"/>
                <a:gd name="T31" fmla="*/ 6 h 40"/>
                <a:gd name="T32" fmla="*/ 2 w 48"/>
                <a:gd name="T33" fmla="*/ 10 h 40"/>
                <a:gd name="T34" fmla="*/ 2 w 48"/>
                <a:gd name="T35" fmla="*/ 16 h 40"/>
                <a:gd name="T36" fmla="*/ 8 w 48"/>
                <a:gd name="T37" fmla="*/ 24 h 40"/>
                <a:gd name="T38" fmla="*/ 8 w 48"/>
                <a:gd name="T39" fmla="*/ 20 h 40"/>
                <a:gd name="T40" fmla="*/ 6 w 48"/>
                <a:gd name="T41" fmla="*/ 18 h 40"/>
                <a:gd name="T42" fmla="*/ 8 w 48"/>
                <a:gd name="T43" fmla="*/ 16 h 40"/>
                <a:gd name="T44" fmla="*/ 14 w 48"/>
                <a:gd name="T45" fmla="*/ 20 h 40"/>
                <a:gd name="T46" fmla="*/ 24 w 48"/>
                <a:gd name="T47" fmla="*/ 30 h 40"/>
                <a:gd name="T48" fmla="*/ 22 w 48"/>
                <a:gd name="T49" fmla="*/ 32 h 40"/>
                <a:gd name="T50" fmla="*/ 24 w 48"/>
                <a:gd name="T51" fmla="*/ 36 h 40"/>
                <a:gd name="T52" fmla="*/ 24 w 48"/>
                <a:gd name="T53" fmla="*/ 36 h 40"/>
                <a:gd name="T54" fmla="*/ 26 w 48"/>
                <a:gd name="T55" fmla="*/ 34 h 40"/>
                <a:gd name="T56" fmla="*/ 26 w 48"/>
                <a:gd name="T57" fmla="*/ 34 h 40"/>
                <a:gd name="T58" fmla="*/ 28 w 48"/>
                <a:gd name="T59" fmla="*/ 34 h 40"/>
                <a:gd name="T60" fmla="*/ 28 w 48"/>
                <a:gd name="T61" fmla="*/ 36 h 40"/>
                <a:gd name="T62" fmla="*/ 32 w 48"/>
                <a:gd name="T63" fmla="*/ 40 h 40"/>
                <a:gd name="T64" fmla="*/ 36 w 48"/>
                <a:gd name="T65" fmla="*/ 38 h 40"/>
                <a:gd name="T66" fmla="*/ 40 w 48"/>
                <a:gd name="T67" fmla="*/ 32 h 40"/>
                <a:gd name="T68" fmla="*/ 40 w 48"/>
                <a:gd name="T69" fmla="*/ 28 h 40"/>
                <a:gd name="T70" fmla="*/ 44 w 48"/>
                <a:gd name="T7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40">
                  <a:moveTo>
                    <a:pt x="48" y="16"/>
                  </a:moveTo>
                  <a:lnTo>
                    <a:pt x="48" y="16"/>
                  </a:lnTo>
                  <a:lnTo>
                    <a:pt x="48" y="16"/>
                  </a:lnTo>
                  <a:lnTo>
                    <a:pt x="46" y="14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4" y="20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2" y="34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8" y="1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9" name="Freeform 339"/>
            <p:cNvSpPr>
              <a:spLocks/>
            </p:cNvSpPr>
            <p:nvPr/>
          </p:nvSpPr>
          <p:spPr bwMode="gray">
            <a:xfrm>
              <a:off x="4383" y="3010"/>
              <a:ext cx="82" cy="30"/>
            </a:xfrm>
            <a:custGeom>
              <a:avLst/>
              <a:gdLst>
                <a:gd name="T0" fmla="*/ 12 w 82"/>
                <a:gd name="T1" fmla="*/ 6 h 30"/>
                <a:gd name="T2" fmla="*/ 8 w 82"/>
                <a:gd name="T3" fmla="*/ 10 h 30"/>
                <a:gd name="T4" fmla="*/ 6 w 82"/>
                <a:gd name="T5" fmla="*/ 14 h 30"/>
                <a:gd name="T6" fmla="*/ 2 w 82"/>
                <a:gd name="T7" fmla="*/ 20 h 30"/>
                <a:gd name="T8" fmla="*/ 0 w 82"/>
                <a:gd name="T9" fmla="*/ 20 h 30"/>
                <a:gd name="T10" fmla="*/ 6 w 82"/>
                <a:gd name="T11" fmla="*/ 22 h 30"/>
                <a:gd name="T12" fmla="*/ 10 w 82"/>
                <a:gd name="T13" fmla="*/ 20 h 30"/>
                <a:gd name="T14" fmla="*/ 16 w 82"/>
                <a:gd name="T15" fmla="*/ 20 h 30"/>
                <a:gd name="T16" fmla="*/ 28 w 82"/>
                <a:gd name="T17" fmla="*/ 18 h 30"/>
                <a:gd name="T18" fmla="*/ 32 w 82"/>
                <a:gd name="T19" fmla="*/ 18 h 30"/>
                <a:gd name="T20" fmla="*/ 40 w 82"/>
                <a:gd name="T21" fmla="*/ 20 h 30"/>
                <a:gd name="T22" fmla="*/ 42 w 82"/>
                <a:gd name="T23" fmla="*/ 22 h 30"/>
                <a:gd name="T24" fmla="*/ 46 w 82"/>
                <a:gd name="T25" fmla="*/ 26 h 30"/>
                <a:gd name="T26" fmla="*/ 50 w 82"/>
                <a:gd name="T27" fmla="*/ 28 h 30"/>
                <a:gd name="T28" fmla="*/ 56 w 82"/>
                <a:gd name="T29" fmla="*/ 28 h 30"/>
                <a:gd name="T30" fmla="*/ 56 w 82"/>
                <a:gd name="T31" fmla="*/ 26 h 30"/>
                <a:gd name="T32" fmla="*/ 56 w 82"/>
                <a:gd name="T33" fmla="*/ 26 h 30"/>
                <a:gd name="T34" fmla="*/ 54 w 82"/>
                <a:gd name="T35" fmla="*/ 24 h 30"/>
                <a:gd name="T36" fmla="*/ 52 w 82"/>
                <a:gd name="T37" fmla="*/ 22 h 30"/>
                <a:gd name="T38" fmla="*/ 54 w 82"/>
                <a:gd name="T39" fmla="*/ 20 h 30"/>
                <a:gd name="T40" fmla="*/ 60 w 82"/>
                <a:gd name="T41" fmla="*/ 18 h 30"/>
                <a:gd name="T42" fmla="*/ 62 w 82"/>
                <a:gd name="T43" fmla="*/ 14 h 30"/>
                <a:gd name="T44" fmla="*/ 64 w 82"/>
                <a:gd name="T45" fmla="*/ 12 h 30"/>
                <a:gd name="T46" fmla="*/ 68 w 82"/>
                <a:gd name="T47" fmla="*/ 12 h 30"/>
                <a:gd name="T48" fmla="*/ 72 w 82"/>
                <a:gd name="T49" fmla="*/ 12 h 30"/>
                <a:gd name="T50" fmla="*/ 76 w 82"/>
                <a:gd name="T51" fmla="*/ 14 h 30"/>
                <a:gd name="T52" fmla="*/ 80 w 82"/>
                <a:gd name="T53" fmla="*/ 18 h 30"/>
                <a:gd name="T54" fmla="*/ 82 w 82"/>
                <a:gd name="T55" fmla="*/ 14 h 30"/>
                <a:gd name="T56" fmla="*/ 80 w 82"/>
                <a:gd name="T57" fmla="*/ 10 h 30"/>
                <a:gd name="T58" fmla="*/ 78 w 82"/>
                <a:gd name="T59" fmla="*/ 6 h 30"/>
                <a:gd name="T60" fmla="*/ 70 w 82"/>
                <a:gd name="T61" fmla="*/ 4 h 30"/>
                <a:gd name="T62" fmla="*/ 66 w 82"/>
                <a:gd name="T63" fmla="*/ 4 h 30"/>
                <a:gd name="T64" fmla="*/ 62 w 82"/>
                <a:gd name="T65" fmla="*/ 4 h 30"/>
                <a:gd name="T66" fmla="*/ 50 w 82"/>
                <a:gd name="T67" fmla="*/ 8 h 30"/>
                <a:gd name="T68" fmla="*/ 44 w 82"/>
                <a:gd name="T69" fmla="*/ 10 h 30"/>
                <a:gd name="T70" fmla="*/ 40 w 82"/>
                <a:gd name="T71" fmla="*/ 10 h 30"/>
                <a:gd name="T72" fmla="*/ 34 w 82"/>
                <a:gd name="T73" fmla="*/ 8 h 30"/>
                <a:gd name="T74" fmla="*/ 32 w 82"/>
                <a:gd name="T75" fmla="*/ 8 h 30"/>
                <a:gd name="T76" fmla="*/ 30 w 82"/>
                <a:gd name="T77" fmla="*/ 6 h 30"/>
                <a:gd name="T78" fmla="*/ 16 w 82"/>
                <a:gd name="T7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" h="30">
                  <a:moveTo>
                    <a:pt x="16" y="0"/>
                  </a:move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22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4"/>
                  </a:lnTo>
                  <a:lnTo>
                    <a:pt x="46" y="26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2" y="12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6"/>
                  </a:lnTo>
                  <a:lnTo>
                    <a:pt x="80" y="18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2" y="8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6" y="6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6" y="4"/>
                  </a:lnTo>
                  <a:lnTo>
                    <a:pt x="1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0" name="Freeform 340"/>
            <p:cNvSpPr>
              <a:spLocks/>
            </p:cNvSpPr>
            <p:nvPr/>
          </p:nvSpPr>
          <p:spPr bwMode="gray">
            <a:xfrm>
              <a:off x="3961" y="2686"/>
              <a:ext cx="386" cy="248"/>
            </a:xfrm>
            <a:custGeom>
              <a:avLst/>
              <a:gdLst>
                <a:gd name="T0" fmla="*/ 380 w 386"/>
                <a:gd name="T1" fmla="*/ 178 h 248"/>
                <a:gd name="T2" fmla="*/ 384 w 386"/>
                <a:gd name="T3" fmla="*/ 170 h 248"/>
                <a:gd name="T4" fmla="*/ 386 w 386"/>
                <a:gd name="T5" fmla="*/ 164 h 248"/>
                <a:gd name="T6" fmla="*/ 374 w 386"/>
                <a:gd name="T7" fmla="*/ 162 h 248"/>
                <a:gd name="T8" fmla="*/ 356 w 386"/>
                <a:gd name="T9" fmla="*/ 162 h 248"/>
                <a:gd name="T10" fmla="*/ 346 w 386"/>
                <a:gd name="T11" fmla="*/ 166 h 248"/>
                <a:gd name="T12" fmla="*/ 340 w 386"/>
                <a:gd name="T13" fmla="*/ 164 h 248"/>
                <a:gd name="T14" fmla="*/ 334 w 386"/>
                <a:gd name="T15" fmla="*/ 170 h 248"/>
                <a:gd name="T16" fmla="*/ 332 w 386"/>
                <a:gd name="T17" fmla="*/ 184 h 248"/>
                <a:gd name="T18" fmla="*/ 326 w 386"/>
                <a:gd name="T19" fmla="*/ 192 h 248"/>
                <a:gd name="T20" fmla="*/ 314 w 386"/>
                <a:gd name="T21" fmla="*/ 196 h 248"/>
                <a:gd name="T22" fmla="*/ 302 w 386"/>
                <a:gd name="T23" fmla="*/ 198 h 248"/>
                <a:gd name="T24" fmla="*/ 268 w 386"/>
                <a:gd name="T25" fmla="*/ 190 h 248"/>
                <a:gd name="T26" fmla="*/ 258 w 386"/>
                <a:gd name="T27" fmla="*/ 184 h 248"/>
                <a:gd name="T28" fmla="*/ 254 w 386"/>
                <a:gd name="T29" fmla="*/ 162 h 248"/>
                <a:gd name="T30" fmla="*/ 244 w 386"/>
                <a:gd name="T31" fmla="*/ 136 h 248"/>
                <a:gd name="T32" fmla="*/ 244 w 386"/>
                <a:gd name="T33" fmla="*/ 116 h 248"/>
                <a:gd name="T34" fmla="*/ 232 w 386"/>
                <a:gd name="T35" fmla="*/ 90 h 248"/>
                <a:gd name="T36" fmla="*/ 208 w 386"/>
                <a:gd name="T37" fmla="*/ 62 h 248"/>
                <a:gd name="T38" fmla="*/ 194 w 386"/>
                <a:gd name="T39" fmla="*/ 50 h 248"/>
                <a:gd name="T40" fmla="*/ 184 w 386"/>
                <a:gd name="T41" fmla="*/ 54 h 248"/>
                <a:gd name="T42" fmla="*/ 164 w 386"/>
                <a:gd name="T43" fmla="*/ 48 h 248"/>
                <a:gd name="T44" fmla="*/ 142 w 386"/>
                <a:gd name="T45" fmla="*/ 12 h 248"/>
                <a:gd name="T46" fmla="*/ 126 w 386"/>
                <a:gd name="T47" fmla="*/ 10 h 248"/>
                <a:gd name="T48" fmla="*/ 100 w 386"/>
                <a:gd name="T49" fmla="*/ 20 h 248"/>
                <a:gd name="T50" fmla="*/ 54 w 386"/>
                <a:gd name="T51" fmla="*/ 14 h 248"/>
                <a:gd name="T52" fmla="*/ 26 w 386"/>
                <a:gd name="T53" fmla="*/ 0 h 248"/>
                <a:gd name="T54" fmla="*/ 6 w 386"/>
                <a:gd name="T55" fmla="*/ 22 h 248"/>
                <a:gd name="T56" fmla="*/ 22 w 386"/>
                <a:gd name="T57" fmla="*/ 58 h 248"/>
                <a:gd name="T58" fmla="*/ 30 w 386"/>
                <a:gd name="T59" fmla="*/ 80 h 248"/>
                <a:gd name="T60" fmla="*/ 44 w 386"/>
                <a:gd name="T61" fmla="*/ 88 h 248"/>
                <a:gd name="T62" fmla="*/ 58 w 386"/>
                <a:gd name="T63" fmla="*/ 108 h 248"/>
                <a:gd name="T64" fmla="*/ 82 w 386"/>
                <a:gd name="T65" fmla="*/ 142 h 248"/>
                <a:gd name="T66" fmla="*/ 94 w 386"/>
                <a:gd name="T67" fmla="*/ 148 h 248"/>
                <a:gd name="T68" fmla="*/ 94 w 386"/>
                <a:gd name="T69" fmla="*/ 140 h 248"/>
                <a:gd name="T70" fmla="*/ 80 w 386"/>
                <a:gd name="T71" fmla="*/ 116 h 248"/>
                <a:gd name="T72" fmla="*/ 52 w 386"/>
                <a:gd name="T73" fmla="*/ 72 h 248"/>
                <a:gd name="T74" fmla="*/ 30 w 386"/>
                <a:gd name="T75" fmla="*/ 24 h 248"/>
                <a:gd name="T76" fmla="*/ 30 w 386"/>
                <a:gd name="T77" fmla="*/ 16 h 248"/>
                <a:gd name="T78" fmla="*/ 42 w 386"/>
                <a:gd name="T79" fmla="*/ 18 h 248"/>
                <a:gd name="T80" fmla="*/ 68 w 386"/>
                <a:gd name="T81" fmla="*/ 66 h 248"/>
                <a:gd name="T82" fmla="*/ 84 w 386"/>
                <a:gd name="T83" fmla="*/ 80 h 248"/>
                <a:gd name="T84" fmla="*/ 96 w 386"/>
                <a:gd name="T85" fmla="*/ 90 h 248"/>
                <a:gd name="T86" fmla="*/ 116 w 386"/>
                <a:gd name="T87" fmla="*/ 116 h 248"/>
                <a:gd name="T88" fmla="*/ 142 w 386"/>
                <a:gd name="T89" fmla="*/ 148 h 248"/>
                <a:gd name="T90" fmla="*/ 150 w 386"/>
                <a:gd name="T91" fmla="*/ 198 h 248"/>
                <a:gd name="T92" fmla="*/ 174 w 386"/>
                <a:gd name="T93" fmla="*/ 204 h 248"/>
                <a:gd name="T94" fmla="*/ 226 w 386"/>
                <a:gd name="T95" fmla="*/ 224 h 248"/>
                <a:gd name="T96" fmla="*/ 272 w 386"/>
                <a:gd name="T97" fmla="*/ 240 h 248"/>
                <a:gd name="T98" fmla="*/ 304 w 386"/>
                <a:gd name="T99" fmla="*/ 240 h 248"/>
                <a:gd name="T100" fmla="*/ 314 w 386"/>
                <a:gd name="T101" fmla="*/ 244 h 248"/>
                <a:gd name="T102" fmla="*/ 318 w 386"/>
                <a:gd name="T103" fmla="*/ 242 h 248"/>
                <a:gd name="T104" fmla="*/ 322 w 386"/>
                <a:gd name="T105" fmla="*/ 232 h 248"/>
                <a:gd name="T106" fmla="*/ 320 w 386"/>
                <a:gd name="T107" fmla="*/ 226 h 248"/>
                <a:gd name="T108" fmla="*/ 346 w 386"/>
                <a:gd name="T109" fmla="*/ 222 h 248"/>
                <a:gd name="T110" fmla="*/ 340 w 386"/>
                <a:gd name="T111" fmla="*/ 194 h 248"/>
                <a:gd name="T112" fmla="*/ 360 w 386"/>
                <a:gd name="T113" fmla="*/ 190 h 248"/>
                <a:gd name="T114" fmla="*/ 366 w 386"/>
                <a:gd name="T115" fmla="*/ 190 h 248"/>
                <a:gd name="T116" fmla="*/ 374 w 386"/>
                <a:gd name="T117" fmla="*/ 18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248">
                  <a:moveTo>
                    <a:pt x="374" y="186"/>
                  </a:moveTo>
                  <a:lnTo>
                    <a:pt x="378" y="182"/>
                  </a:lnTo>
                  <a:lnTo>
                    <a:pt x="378" y="178"/>
                  </a:lnTo>
                  <a:lnTo>
                    <a:pt x="380" y="178"/>
                  </a:lnTo>
                  <a:lnTo>
                    <a:pt x="382" y="174"/>
                  </a:lnTo>
                  <a:lnTo>
                    <a:pt x="382" y="172"/>
                  </a:lnTo>
                  <a:lnTo>
                    <a:pt x="384" y="172"/>
                  </a:lnTo>
                  <a:lnTo>
                    <a:pt x="384" y="170"/>
                  </a:lnTo>
                  <a:lnTo>
                    <a:pt x="386" y="168"/>
                  </a:lnTo>
                  <a:lnTo>
                    <a:pt x="386" y="166"/>
                  </a:lnTo>
                  <a:lnTo>
                    <a:pt x="386" y="164"/>
                  </a:lnTo>
                  <a:lnTo>
                    <a:pt x="386" y="164"/>
                  </a:lnTo>
                  <a:lnTo>
                    <a:pt x="384" y="164"/>
                  </a:lnTo>
                  <a:lnTo>
                    <a:pt x="382" y="162"/>
                  </a:lnTo>
                  <a:lnTo>
                    <a:pt x="376" y="162"/>
                  </a:lnTo>
                  <a:lnTo>
                    <a:pt x="374" y="162"/>
                  </a:lnTo>
                  <a:lnTo>
                    <a:pt x="372" y="162"/>
                  </a:lnTo>
                  <a:lnTo>
                    <a:pt x="366" y="162"/>
                  </a:lnTo>
                  <a:lnTo>
                    <a:pt x="362" y="162"/>
                  </a:lnTo>
                  <a:lnTo>
                    <a:pt x="356" y="162"/>
                  </a:lnTo>
                  <a:lnTo>
                    <a:pt x="352" y="164"/>
                  </a:lnTo>
                  <a:lnTo>
                    <a:pt x="350" y="164"/>
                  </a:lnTo>
                  <a:lnTo>
                    <a:pt x="348" y="164"/>
                  </a:lnTo>
                  <a:lnTo>
                    <a:pt x="346" y="166"/>
                  </a:lnTo>
                  <a:lnTo>
                    <a:pt x="342" y="164"/>
                  </a:lnTo>
                  <a:lnTo>
                    <a:pt x="342" y="164"/>
                  </a:lnTo>
                  <a:lnTo>
                    <a:pt x="340" y="164"/>
                  </a:lnTo>
                  <a:lnTo>
                    <a:pt x="340" y="164"/>
                  </a:lnTo>
                  <a:lnTo>
                    <a:pt x="338" y="164"/>
                  </a:lnTo>
                  <a:lnTo>
                    <a:pt x="336" y="166"/>
                  </a:lnTo>
                  <a:lnTo>
                    <a:pt x="334" y="170"/>
                  </a:lnTo>
                  <a:lnTo>
                    <a:pt x="334" y="170"/>
                  </a:lnTo>
                  <a:lnTo>
                    <a:pt x="334" y="174"/>
                  </a:lnTo>
                  <a:lnTo>
                    <a:pt x="332" y="178"/>
                  </a:lnTo>
                  <a:lnTo>
                    <a:pt x="332" y="182"/>
                  </a:lnTo>
                  <a:lnTo>
                    <a:pt x="332" y="184"/>
                  </a:lnTo>
                  <a:lnTo>
                    <a:pt x="332" y="186"/>
                  </a:lnTo>
                  <a:lnTo>
                    <a:pt x="332" y="188"/>
                  </a:lnTo>
                  <a:lnTo>
                    <a:pt x="328" y="190"/>
                  </a:lnTo>
                  <a:lnTo>
                    <a:pt x="326" y="192"/>
                  </a:lnTo>
                  <a:lnTo>
                    <a:pt x="324" y="192"/>
                  </a:lnTo>
                  <a:lnTo>
                    <a:pt x="322" y="192"/>
                  </a:lnTo>
                  <a:lnTo>
                    <a:pt x="318" y="194"/>
                  </a:lnTo>
                  <a:lnTo>
                    <a:pt x="314" y="196"/>
                  </a:lnTo>
                  <a:lnTo>
                    <a:pt x="314" y="196"/>
                  </a:lnTo>
                  <a:lnTo>
                    <a:pt x="312" y="196"/>
                  </a:lnTo>
                  <a:lnTo>
                    <a:pt x="308" y="198"/>
                  </a:lnTo>
                  <a:lnTo>
                    <a:pt x="302" y="198"/>
                  </a:lnTo>
                  <a:lnTo>
                    <a:pt x="294" y="198"/>
                  </a:lnTo>
                  <a:lnTo>
                    <a:pt x="284" y="196"/>
                  </a:lnTo>
                  <a:lnTo>
                    <a:pt x="276" y="194"/>
                  </a:lnTo>
                  <a:lnTo>
                    <a:pt x="268" y="190"/>
                  </a:lnTo>
                  <a:lnTo>
                    <a:pt x="262" y="188"/>
                  </a:lnTo>
                  <a:lnTo>
                    <a:pt x="262" y="186"/>
                  </a:lnTo>
                  <a:lnTo>
                    <a:pt x="260" y="186"/>
                  </a:lnTo>
                  <a:lnTo>
                    <a:pt x="258" y="184"/>
                  </a:lnTo>
                  <a:lnTo>
                    <a:pt x="256" y="180"/>
                  </a:lnTo>
                  <a:lnTo>
                    <a:pt x="256" y="176"/>
                  </a:lnTo>
                  <a:lnTo>
                    <a:pt x="254" y="172"/>
                  </a:lnTo>
                  <a:lnTo>
                    <a:pt x="254" y="162"/>
                  </a:lnTo>
                  <a:lnTo>
                    <a:pt x="250" y="152"/>
                  </a:lnTo>
                  <a:lnTo>
                    <a:pt x="244" y="142"/>
                  </a:lnTo>
                  <a:lnTo>
                    <a:pt x="244" y="140"/>
                  </a:lnTo>
                  <a:lnTo>
                    <a:pt x="244" y="136"/>
                  </a:lnTo>
                  <a:lnTo>
                    <a:pt x="244" y="132"/>
                  </a:lnTo>
                  <a:lnTo>
                    <a:pt x="242" y="126"/>
                  </a:lnTo>
                  <a:lnTo>
                    <a:pt x="242" y="122"/>
                  </a:lnTo>
                  <a:lnTo>
                    <a:pt x="244" y="116"/>
                  </a:lnTo>
                  <a:lnTo>
                    <a:pt x="244" y="112"/>
                  </a:lnTo>
                  <a:lnTo>
                    <a:pt x="242" y="96"/>
                  </a:lnTo>
                  <a:lnTo>
                    <a:pt x="240" y="96"/>
                  </a:lnTo>
                  <a:lnTo>
                    <a:pt x="232" y="90"/>
                  </a:lnTo>
                  <a:lnTo>
                    <a:pt x="222" y="80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08" y="62"/>
                  </a:lnTo>
                  <a:lnTo>
                    <a:pt x="206" y="58"/>
                  </a:lnTo>
                  <a:lnTo>
                    <a:pt x="202" y="56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50"/>
                  </a:lnTo>
                  <a:lnTo>
                    <a:pt x="188" y="52"/>
                  </a:lnTo>
                  <a:lnTo>
                    <a:pt x="186" y="52"/>
                  </a:lnTo>
                  <a:lnTo>
                    <a:pt x="184" y="54"/>
                  </a:lnTo>
                  <a:lnTo>
                    <a:pt x="180" y="54"/>
                  </a:lnTo>
                  <a:lnTo>
                    <a:pt x="174" y="54"/>
                  </a:lnTo>
                  <a:lnTo>
                    <a:pt x="168" y="50"/>
                  </a:lnTo>
                  <a:lnTo>
                    <a:pt x="164" y="48"/>
                  </a:lnTo>
                  <a:lnTo>
                    <a:pt x="156" y="42"/>
                  </a:lnTo>
                  <a:lnTo>
                    <a:pt x="148" y="30"/>
                  </a:lnTo>
                  <a:lnTo>
                    <a:pt x="144" y="14"/>
                  </a:lnTo>
                  <a:lnTo>
                    <a:pt x="142" y="12"/>
                  </a:lnTo>
                  <a:lnTo>
                    <a:pt x="140" y="12"/>
                  </a:lnTo>
                  <a:lnTo>
                    <a:pt x="136" y="10"/>
                  </a:lnTo>
                  <a:lnTo>
                    <a:pt x="130" y="10"/>
                  </a:lnTo>
                  <a:lnTo>
                    <a:pt x="126" y="10"/>
                  </a:lnTo>
                  <a:lnTo>
                    <a:pt x="120" y="10"/>
                  </a:lnTo>
                  <a:lnTo>
                    <a:pt x="116" y="14"/>
                  </a:lnTo>
                  <a:lnTo>
                    <a:pt x="112" y="16"/>
                  </a:lnTo>
                  <a:lnTo>
                    <a:pt x="100" y="20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68" y="18"/>
                  </a:lnTo>
                  <a:lnTo>
                    <a:pt x="54" y="14"/>
                  </a:lnTo>
                  <a:lnTo>
                    <a:pt x="42" y="10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14" y="2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6" y="22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4" y="62"/>
                  </a:lnTo>
                  <a:lnTo>
                    <a:pt x="26" y="68"/>
                  </a:lnTo>
                  <a:lnTo>
                    <a:pt x="28" y="74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8" y="84"/>
                  </a:lnTo>
                  <a:lnTo>
                    <a:pt x="44" y="88"/>
                  </a:lnTo>
                  <a:lnTo>
                    <a:pt x="48" y="92"/>
                  </a:lnTo>
                  <a:lnTo>
                    <a:pt x="52" y="98"/>
                  </a:lnTo>
                  <a:lnTo>
                    <a:pt x="56" y="106"/>
                  </a:lnTo>
                  <a:lnTo>
                    <a:pt x="58" y="108"/>
                  </a:lnTo>
                  <a:lnTo>
                    <a:pt x="62" y="118"/>
                  </a:lnTo>
                  <a:lnTo>
                    <a:pt x="68" y="128"/>
                  </a:lnTo>
                  <a:lnTo>
                    <a:pt x="76" y="136"/>
                  </a:lnTo>
                  <a:lnTo>
                    <a:pt x="82" y="142"/>
                  </a:lnTo>
                  <a:lnTo>
                    <a:pt x="84" y="144"/>
                  </a:lnTo>
                  <a:lnTo>
                    <a:pt x="88" y="146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98" y="144"/>
                  </a:lnTo>
                  <a:lnTo>
                    <a:pt x="94" y="140"/>
                  </a:lnTo>
                  <a:lnTo>
                    <a:pt x="90" y="134"/>
                  </a:lnTo>
                  <a:lnTo>
                    <a:pt x="86" y="126"/>
                  </a:lnTo>
                  <a:lnTo>
                    <a:pt x="82" y="120"/>
                  </a:lnTo>
                  <a:lnTo>
                    <a:pt x="80" y="116"/>
                  </a:lnTo>
                  <a:lnTo>
                    <a:pt x="74" y="108"/>
                  </a:lnTo>
                  <a:lnTo>
                    <a:pt x="68" y="94"/>
                  </a:lnTo>
                  <a:lnTo>
                    <a:pt x="62" y="82"/>
                  </a:lnTo>
                  <a:lnTo>
                    <a:pt x="52" y="72"/>
                  </a:lnTo>
                  <a:lnTo>
                    <a:pt x="42" y="58"/>
                  </a:lnTo>
                  <a:lnTo>
                    <a:pt x="34" y="42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8" y="16"/>
                  </a:lnTo>
                  <a:lnTo>
                    <a:pt x="42" y="18"/>
                  </a:lnTo>
                  <a:lnTo>
                    <a:pt x="44" y="24"/>
                  </a:lnTo>
                  <a:lnTo>
                    <a:pt x="50" y="36"/>
                  </a:lnTo>
                  <a:lnTo>
                    <a:pt x="58" y="52"/>
                  </a:lnTo>
                  <a:lnTo>
                    <a:pt x="68" y="66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80" y="78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84"/>
                  </a:lnTo>
                  <a:lnTo>
                    <a:pt x="94" y="86"/>
                  </a:lnTo>
                  <a:lnTo>
                    <a:pt x="96" y="90"/>
                  </a:lnTo>
                  <a:lnTo>
                    <a:pt x="98" y="96"/>
                  </a:lnTo>
                  <a:lnTo>
                    <a:pt x="100" y="98"/>
                  </a:lnTo>
                  <a:lnTo>
                    <a:pt x="106" y="106"/>
                  </a:lnTo>
                  <a:lnTo>
                    <a:pt x="116" y="116"/>
                  </a:lnTo>
                  <a:lnTo>
                    <a:pt x="124" y="126"/>
                  </a:lnTo>
                  <a:lnTo>
                    <a:pt x="134" y="136"/>
                  </a:lnTo>
                  <a:lnTo>
                    <a:pt x="140" y="142"/>
                  </a:lnTo>
                  <a:lnTo>
                    <a:pt x="142" y="148"/>
                  </a:lnTo>
                  <a:lnTo>
                    <a:pt x="144" y="160"/>
                  </a:lnTo>
                  <a:lnTo>
                    <a:pt x="148" y="176"/>
                  </a:lnTo>
                  <a:lnTo>
                    <a:pt x="148" y="198"/>
                  </a:lnTo>
                  <a:lnTo>
                    <a:pt x="150" y="198"/>
                  </a:lnTo>
                  <a:lnTo>
                    <a:pt x="154" y="200"/>
                  </a:lnTo>
                  <a:lnTo>
                    <a:pt x="160" y="202"/>
                  </a:lnTo>
                  <a:lnTo>
                    <a:pt x="170" y="204"/>
                  </a:lnTo>
                  <a:lnTo>
                    <a:pt x="174" y="204"/>
                  </a:lnTo>
                  <a:lnTo>
                    <a:pt x="186" y="208"/>
                  </a:lnTo>
                  <a:lnTo>
                    <a:pt x="198" y="216"/>
                  </a:lnTo>
                  <a:lnTo>
                    <a:pt x="208" y="224"/>
                  </a:lnTo>
                  <a:lnTo>
                    <a:pt x="226" y="224"/>
                  </a:lnTo>
                  <a:lnTo>
                    <a:pt x="230" y="226"/>
                  </a:lnTo>
                  <a:lnTo>
                    <a:pt x="240" y="230"/>
                  </a:lnTo>
                  <a:lnTo>
                    <a:pt x="254" y="236"/>
                  </a:lnTo>
                  <a:lnTo>
                    <a:pt x="272" y="240"/>
                  </a:lnTo>
                  <a:lnTo>
                    <a:pt x="278" y="240"/>
                  </a:lnTo>
                  <a:lnTo>
                    <a:pt x="290" y="240"/>
                  </a:lnTo>
                  <a:lnTo>
                    <a:pt x="304" y="240"/>
                  </a:lnTo>
                  <a:lnTo>
                    <a:pt x="304" y="240"/>
                  </a:lnTo>
                  <a:lnTo>
                    <a:pt x="306" y="240"/>
                  </a:lnTo>
                  <a:lnTo>
                    <a:pt x="308" y="240"/>
                  </a:lnTo>
                  <a:lnTo>
                    <a:pt x="310" y="242"/>
                  </a:lnTo>
                  <a:lnTo>
                    <a:pt x="314" y="244"/>
                  </a:lnTo>
                  <a:lnTo>
                    <a:pt x="314" y="248"/>
                  </a:lnTo>
                  <a:lnTo>
                    <a:pt x="316" y="248"/>
                  </a:lnTo>
                  <a:lnTo>
                    <a:pt x="316" y="244"/>
                  </a:lnTo>
                  <a:lnTo>
                    <a:pt x="318" y="242"/>
                  </a:lnTo>
                  <a:lnTo>
                    <a:pt x="320" y="238"/>
                  </a:lnTo>
                  <a:lnTo>
                    <a:pt x="322" y="236"/>
                  </a:lnTo>
                  <a:lnTo>
                    <a:pt x="322" y="234"/>
                  </a:lnTo>
                  <a:lnTo>
                    <a:pt x="322" y="232"/>
                  </a:lnTo>
                  <a:lnTo>
                    <a:pt x="322" y="230"/>
                  </a:lnTo>
                  <a:lnTo>
                    <a:pt x="320" y="228"/>
                  </a:lnTo>
                  <a:lnTo>
                    <a:pt x="320" y="226"/>
                  </a:lnTo>
                  <a:lnTo>
                    <a:pt x="320" y="226"/>
                  </a:lnTo>
                  <a:lnTo>
                    <a:pt x="320" y="224"/>
                  </a:lnTo>
                  <a:lnTo>
                    <a:pt x="320" y="222"/>
                  </a:lnTo>
                  <a:lnTo>
                    <a:pt x="322" y="222"/>
                  </a:lnTo>
                  <a:lnTo>
                    <a:pt x="346" y="222"/>
                  </a:lnTo>
                  <a:lnTo>
                    <a:pt x="346" y="212"/>
                  </a:lnTo>
                  <a:lnTo>
                    <a:pt x="336" y="202"/>
                  </a:lnTo>
                  <a:lnTo>
                    <a:pt x="340" y="202"/>
                  </a:lnTo>
                  <a:lnTo>
                    <a:pt x="340" y="194"/>
                  </a:lnTo>
                  <a:lnTo>
                    <a:pt x="360" y="194"/>
                  </a:lnTo>
                  <a:lnTo>
                    <a:pt x="360" y="194"/>
                  </a:lnTo>
                  <a:lnTo>
                    <a:pt x="360" y="192"/>
                  </a:lnTo>
                  <a:lnTo>
                    <a:pt x="360" y="190"/>
                  </a:lnTo>
                  <a:lnTo>
                    <a:pt x="362" y="190"/>
                  </a:lnTo>
                  <a:lnTo>
                    <a:pt x="364" y="192"/>
                  </a:lnTo>
                  <a:lnTo>
                    <a:pt x="366" y="190"/>
                  </a:lnTo>
                  <a:lnTo>
                    <a:pt x="366" y="190"/>
                  </a:lnTo>
                  <a:lnTo>
                    <a:pt x="368" y="188"/>
                  </a:lnTo>
                  <a:lnTo>
                    <a:pt x="370" y="188"/>
                  </a:lnTo>
                  <a:lnTo>
                    <a:pt x="372" y="188"/>
                  </a:lnTo>
                  <a:lnTo>
                    <a:pt x="374" y="186"/>
                  </a:lnTo>
                  <a:lnTo>
                    <a:pt x="374" y="18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1" name="Freeform 341"/>
            <p:cNvSpPr>
              <a:spLocks/>
            </p:cNvSpPr>
            <p:nvPr/>
          </p:nvSpPr>
          <p:spPr bwMode="gray">
            <a:xfrm>
              <a:off x="4305" y="2920"/>
              <a:ext cx="82" cy="46"/>
            </a:xfrm>
            <a:custGeom>
              <a:avLst/>
              <a:gdLst>
                <a:gd name="T0" fmla="*/ 80 w 82"/>
                <a:gd name="T1" fmla="*/ 8 h 46"/>
                <a:gd name="T2" fmla="*/ 76 w 82"/>
                <a:gd name="T3" fmla="*/ 8 h 46"/>
                <a:gd name="T4" fmla="*/ 72 w 82"/>
                <a:gd name="T5" fmla="*/ 8 h 46"/>
                <a:gd name="T6" fmla="*/ 68 w 82"/>
                <a:gd name="T7" fmla="*/ 8 h 46"/>
                <a:gd name="T8" fmla="*/ 66 w 82"/>
                <a:gd name="T9" fmla="*/ 8 h 46"/>
                <a:gd name="T10" fmla="*/ 62 w 82"/>
                <a:gd name="T11" fmla="*/ 12 h 46"/>
                <a:gd name="T12" fmla="*/ 60 w 82"/>
                <a:gd name="T13" fmla="*/ 18 h 46"/>
                <a:gd name="T14" fmla="*/ 56 w 82"/>
                <a:gd name="T15" fmla="*/ 24 h 46"/>
                <a:gd name="T16" fmla="*/ 50 w 82"/>
                <a:gd name="T17" fmla="*/ 30 h 46"/>
                <a:gd name="T18" fmla="*/ 48 w 82"/>
                <a:gd name="T19" fmla="*/ 30 h 46"/>
                <a:gd name="T20" fmla="*/ 44 w 82"/>
                <a:gd name="T21" fmla="*/ 34 h 46"/>
                <a:gd name="T22" fmla="*/ 44 w 82"/>
                <a:gd name="T23" fmla="*/ 38 h 46"/>
                <a:gd name="T24" fmla="*/ 42 w 82"/>
                <a:gd name="T25" fmla="*/ 42 h 46"/>
                <a:gd name="T26" fmla="*/ 38 w 82"/>
                <a:gd name="T27" fmla="*/ 44 h 46"/>
                <a:gd name="T28" fmla="*/ 36 w 82"/>
                <a:gd name="T29" fmla="*/ 46 h 46"/>
                <a:gd name="T30" fmla="*/ 34 w 82"/>
                <a:gd name="T31" fmla="*/ 42 h 46"/>
                <a:gd name="T32" fmla="*/ 32 w 82"/>
                <a:gd name="T33" fmla="*/ 42 h 46"/>
                <a:gd name="T34" fmla="*/ 30 w 82"/>
                <a:gd name="T35" fmla="*/ 44 h 46"/>
                <a:gd name="T36" fmla="*/ 30 w 82"/>
                <a:gd name="T37" fmla="*/ 42 h 46"/>
                <a:gd name="T38" fmla="*/ 30 w 82"/>
                <a:gd name="T39" fmla="*/ 36 h 46"/>
                <a:gd name="T40" fmla="*/ 30 w 82"/>
                <a:gd name="T41" fmla="*/ 34 h 46"/>
                <a:gd name="T42" fmla="*/ 26 w 82"/>
                <a:gd name="T43" fmla="*/ 32 h 46"/>
                <a:gd name="T44" fmla="*/ 22 w 82"/>
                <a:gd name="T45" fmla="*/ 30 h 46"/>
                <a:gd name="T46" fmla="*/ 18 w 82"/>
                <a:gd name="T47" fmla="*/ 30 h 46"/>
                <a:gd name="T48" fmla="*/ 16 w 82"/>
                <a:gd name="T49" fmla="*/ 32 h 46"/>
                <a:gd name="T50" fmla="*/ 12 w 82"/>
                <a:gd name="T51" fmla="*/ 30 h 46"/>
                <a:gd name="T52" fmla="*/ 10 w 82"/>
                <a:gd name="T53" fmla="*/ 28 h 46"/>
                <a:gd name="T54" fmla="*/ 2 w 82"/>
                <a:gd name="T55" fmla="*/ 24 h 46"/>
                <a:gd name="T56" fmla="*/ 2 w 82"/>
                <a:gd name="T57" fmla="*/ 22 h 46"/>
                <a:gd name="T58" fmla="*/ 2 w 82"/>
                <a:gd name="T59" fmla="*/ 22 h 46"/>
                <a:gd name="T60" fmla="*/ 6 w 82"/>
                <a:gd name="T61" fmla="*/ 22 h 46"/>
                <a:gd name="T62" fmla="*/ 10 w 82"/>
                <a:gd name="T63" fmla="*/ 18 h 46"/>
                <a:gd name="T64" fmla="*/ 12 w 82"/>
                <a:gd name="T65" fmla="*/ 14 h 46"/>
                <a:gd name="T66" fmla="*/ 16 w 82"/>
                <a:gd name="T67" fmla="*/ 12 h 46"/>
                <a:gd name="T68" fmla="*/ 20 w 82"/>
                <a:gd name="T69" fmla="*/ 10 h 46"/>
                <a:gd name="T70" fmla="*/ 26 w 82"/>
                <a:gd name="T71" fmla="*/ 4 h 46"/>
                <a:gd name="T72" fmla="*/ 28 w 82"/>
                <a:gd name="T73" fmla="*/ 2 h 46"/>
                <a:gd name="T74" fmla="*/ 32 w 82"/>
                <a:gd name="T75" fmla="*/ 0 h 46"/>
                <a:gd name="T76" fmla="*/ 34 w 82"/>
                <a:gd name="T77" fmla="*/ 0 h 46"/>
                <a:gd name="T78" fmla="*/ 40 w 82"/>
                <a:gd name="T79" fmla="*/ 0 h 46"/>
                <a:gd name="T80" fmla="*/ 42 w 82"/>
                <a:gd name="T81" fmla="*/ 0 h 46"/>
                <a:gd name="T82" fmla="*/ 48 w 82"/>
                <a:gd name="T83" fmla="*/ 0 h 46"/>
                <a:gd name="T84" fmla="*/ 58 w 82"/>
                <a:gd name="T85" fmla="*/ 0 h 46"/>
                <a:gd name="T86" fmla="*/ 70 w 82"/>
                <a:gd name="T87" fmla="*/ 2 h 46"/>
                <a:gd name="T88" fmla="*/ 80 w 82"/>
                <a:gd name="T89" fmla="*/ 2 h 46"/>
                <a:gd name="T90" fmla="*/ 82 w 82"/>
                <a:gd name="T91" fmla="*/ 4 h 46"/>
                <a:gd name="T92" fmla="*/ 82 w 82"/>
                <a:gd name="T93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46">
                  <a:moveTo>
                    <a:pt x="82" y="8"/>
                  </a:moveTo>
                  <a:lnTo>
                    <a:pt x="80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2" y="12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6" y="32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2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2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2" name="Freeform 342"/>
            <p:cNvSpPr>
              <a:spLocks/>
            </p:cNvSpPr>
            <p:nvPr/>
          </p:nvSpPr>
          <p:spPr bwMode="gray">
            <a:xfrm>
              <a:off x="4293" y="2944"/>
              <a:ext cx="44" cy="24"/>
            </a:xfrm>
            <a:custGeom>
              <a:avLst/>
              <a:gdLst>
                <a:gd name="T0" fmla="*/ 44 w 44"/>
                <a:gd name="T1" fmla="*/ 20 h 24"/>
                <a:gd name="T2" fmla="*/ 42 w 44"/>
                <a:gd name="T3" fmla="*/ 22 h 24"/>
                <a:gd name="T4" fmla="*/ 40 w 44"/>
                <a:gd name="T5" fmla="*/ 22 h 24"/>
                <a:gd name="T6" fmla="*/ 40 w 44"/>
                <a:gd name="T7" fmla="*/ 24 h 24"/>
                <a:gd name="T8" fmla="*/ 32 w 44"/>
                <a:gd name="T9" fmla="*/ 22 h 24"/>
                <a:gd name="T10" fmla="*/ 26 w 44"/>
                <a:gd name="T11" fmla="*/ 22 h 24"/>
                <a:gd name="T12" fmla="*/ 20 w 44"/>
                <a:gd name="T13" fmla="*/ 20 h 24"/>
                <a:gd name="T14" fmla="*/ 16 w 44"/>
                <a:gd name="T15" fmla="*/ 18 h 24"/>
                <a:gd name="T16" fmla="*/ 12 w 44"/>
                <a:gd name="T17" fmla="*/ 18 h 24"/>
                <a:gd name="T18" fmla="*/ 12 w 44"/>
                <a:gd name="T19" fmla="*/ 16 h 24"/>
                <a:gd name="T20" fmla="*/ 6 w 44"/>
                <a:gd name="T21" fmla="*/ 14 h 24"/>
                <a:gd name="T22" fmla="*/ 2 w 44"/>
                <a:gd name="T23" fmla="*/ 12 h 24"/>
                <a:gd name="T24" fmla="*/ 0 w 44"/>
                <a:gd name="T25" fmla="*/ 10 h 24"/>
                <a:gd name="T26" fmla="*/ 8 w 44"/>
                <a:gd name="T27" fmla="*/ 4 h 24"/>
                <a:gd name="T28" fmla="*/ 10 w 44"/>
                <a:gd name="T29" fmla="*/ 2 h 24"/>
                <a:gd name="T30" fmla="*/ 12 w 44"/>
                <a:gd name="T31" fmla="*/ 0 h 24"/>
                <a:gd name="T32" fmla="*/ 14 w 44"/>
                <a:gd name="T33" fmla="*/ 0 h 24"/>
                <a:gd name="T34" fmla="*/ 16 w 44"/>
                <a:gd name="T35" fmla="*/ 0 h 24"/>
                <a:gd name="T36" fmla="*/ 20 w 44"/>
                <a:gd name="T37" fmla="*/ 2 h 24"/>
                <a:gd name="T38" fmla="*/ 24 w 44"/>
                <a:gd name="T39" fmla="*/ 4 h 24"/>
                <a:gd name="T40" fmla="*/ 24 w 44"/>
                <a:gd name="T41" fmla="*/ 6 h 24"/>
                <a:gd name="T42" fmla="*/ 26 w 44"/>
                <a:gd name="T43" fmla="*/ 6 h 24"/>
                <a:gd name="T44" fmla="*/ 26 w 44"/>
                <a:gd name="T45" fmla="*/ 8 h 24"/>
                <a:gd name="T46" fmla="*/ 30 w 44"/>
                <a:gd name="T47" fmla="*/ 8 h 24"/>
                <a:gd name="T48" fmla="*/ 30 w 44"/>
                <a:gd name="T49" fmla="*/ 8 h 24"/>
                <a:gd name="T50" fmla="*/ 32 w 44"/>
                <a:gd name="T51" fmla="*/ 6 h 24"/>
                <a:gd name="T52" fmla="*/ 34 w 44"/>
                <a:gd name="T53" fmla="*/ 6 h 24"/>
                <a:gd name="T54" fmla="*/ 38 w 44"/>
                <a:gd name="T55" fmla="*/ 6 h 24"/>
                <a:gd name="T56" fmla="*/ 38 w 44"/>
                <a:gd name="T57" fmla="*/ 6 h 24"/>
                <a:gd name="T58" fmla="*/ 40 w 44"/>
                <a:gd name="T59" fmla="*/ 8 h 24"/>
                <a:gd name="T60" fmla="*/ 42 w 44"/>
                <a:gd name="T61" fmla="*/ 10 h 24"/>
                <a:gd name="T62" fmla="*/ 44 w 44"/>
                <a:gd name="T63" fmla="*/ 12 h 24"/>
                <a:gd name="T64" fmla="*/ 44 w 44"/>
                <a:gd name="T65" fmla="*/ 14 h 24"/>
                <a:gd name="T66" fmla="*/ 44 w 44"/>
                <a:gd name="T67" fmla="*/ 16 h 24"/>
                <a:gd name="T68" fmla="*/ 44 w 44"/>
                <a:gd name="T69" fmla="*/ 18 h 24"/>
                <a:gd name="T70" fmla="*/ 44 w 44"/>
                <a:gd name="T7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24">
                  <a:moveTo>
                    <a:pt x="44" y="20"/>
                  </a:move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32" y="22"/>
                  </a:lnTo>
                  <a:lnTo>
                    <a:pt x="26" y="22"/>
                  </a:lnTo>
                  <a:lnTo>
                    <a:pt x="20" y="20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3" name="Freeform 343"/>
            <p:cNvSpPr>
              <a:spLocks/>
            </p:cNvSpPr>
            <p:nvPr/>
          </p:nvSpPr>
          <p:spPr bwMode="gray">
            <a:xfrm>
              <a:off x="4543" y="2872"/>
              <a:ext cx="38" cy="28"/>
            </a:xfrm>
            <a:custGeom>
              <a:avLst/>
              <a:gdLst>
                <a:gd name="T0" fmla="*/ 4 w 38"/>
                <a:gd name="T1" fmla="*/ 0 h 28"/>
                <a:gd name="T2" fmla="*/ 6 w 38"/>
                <a:gd name="T3" fmla="*/ 2 h 28"/>
                <a:gd name="T4" fmla="*/ 6 w 38"/>
                <a:gd name="T5" fmla="*/ 6 h 28"/>
                <a:gd name="T6" fmla="*/ 6 w 38"/>
                <a:gd name="T7" fmla="*/ 10 h 28"/>
                <a:gd name="T8" fmla="*/ 4 w 38"/>
                <a:gd name="T9" fmla="*/ 12 h 28"/>
                <a:gd name="T10" fmla="*/ 2 w 38"/>
                <a:gd name="T11" fmla="*/ 14 h 28"/>
                <a:gd name="T12" fmla="*/ 0 w 38"/>
                <a:gd name="T13" fmla="*/ 14 h 28"/>
                <a:gd name="T14" fmla="*/ 0 w 38"/>
                <a:gd name="T15" fmla="*/ 16 h 28"/>
                <a:gd name="T16" fmla="*/ 0 w 38"/>
                <a:gd name="T17" fmla="*/ 20 h 28"/>
                <a:gd name="T18" fmla="*/ 2 w 38"/>
                <a:gd name="T19" fmla="*/ 22 h 28"/>
                <a:gd name="T20" fmla="*/ 2 w 38"/>
                <a:gd name="T21" fmla="*/ 24 h 28"/>
                <a:gd name="T22" fmla="*/ 4 w 38"/>
                <a:gd name="T23" fmla="*/ 26 h 28"/>
                <a:gd name="T24" fmla="*/ 4 w 38"/>
                <a:gd name="T25" fmla="*/ 28 h 28"/>
                <a:gd name="T26" fmla="*/ 4 w 38"/>
                <a:gd name="T27" fmla="*/ 28 h 28"/>
                <a:gd name="T28" fmla="*/ 6 w 38"/>
                <a:gd name="T29" fmla="*/ 28 h 28"/>
                <a:gd name="T30" fmla="*/ 8 w 38"/>
                <a:gd name="T31" fmla="*/ 28 h 28"/>
                <a:gd name="T32" fmla="*/ 12 w 38"/>
                <a:gd name="T33" fmla="*/ 26 h 28"/>
                <a:gd name="T34" fmla="*/ 14 w 38"/>
                <a:gd name="T35" fmla="*/ 24 h 28"/>
                <a:gd name="T36" fmla="*/ 16 w 38"/>
                <a:gd name="T37" fmla="*/ 24 h 28"/>
                <a:gd name="T38" fmla="*/ 18 w 38"/>
                <a:gd name="T39" fmla="*/ 22 h 28"/>
                <a:gd name="T40" fmla="*/ 20 w 38"/>
                <a:gd name="T41" fmla="*/ 22 h 28"/>
                <a:gd name="T42" fmla="*/ 22 w 38"/>
                <a:gd name="T43" fmla="*/ 24 h 28"/>
                <a:gd name="T44" fmla="*/ 22 w 38"/>
                <a:gd name="T45" fmla="*/ 24 h 28"/>
                <a:gd name="T46" fmla="*/ 32 w 38"/>
                <a:gd name="T47" fmla="*/ 22 h 28"/>
                <a:gd name="T48" fmla="*/ 38 w 38"/>
                <a:gd name="T49" fmla="*/ 20 h 28"/>
                <a:gd name="T50" fmla="*/ 38 w 38"/>
                <a:gd name="T51" fmla="*/ 12 h 28"/>
                <a:gd name="T52" fmla="*/ 32 w 38"/>
                <a:gd name="T53" fmla="*/ 10 h 28"/>
                <a:gd name="T54" fmla="*/ 24 w 38"/>
                <a:gd name="T55" fmla="*/ 8 h 28"/>
                <a:gd name="T56" fmla="*/ 30 w 38"/>
                <a:gd name="T57" fmla="*/ 6 h 28"/>
                <a:gd name="T58" fmla="*/ 20 w 38"/>
                <a:gd name="T59" fmla="*/ 6 h 28"/>
                <a:gd name="T60" fmla="*/ 14 w 38"/>
                <a:gd name="T61" fmla="*/ 2 h 28"/>
                <a:gd name="T62" fmla="*/ 4 w 38"/>
                <a:gd name="T6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28">
                  <a:moveTo>
                    <a:pt x="4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32" y="22"/>
                  </a:lnTo>
                  <a:lnTo>
                    <a:pt x="38" y="20"/>
                  </a:lnTo>
                  <a:lnTo>
                    <a:pt x="38" y="12"/>
                  </a:lnTo>
                  <a:lnTo>
                    <a:pt x="32" y="10"/>
                  </a:lnTo>
                  <a:lnTo>
                    <a:pt x="24" y="8"/>
                  </a:lnTo>
                  <a:lnTo>
                    <a:pt x="30" y="6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4" name="Freeform 344"/>
            <p:cNvSpPr>
              <a:spLocks/>
            </p:cNvSpPr>
            <p:nvPr/>
          </p:nvSpPr>
          <p:spPr bwMode="gray">
            <a:xfrm>
              <a:off x="4505" y="2866"/>
              <a:ext cx="44" cy="36"/>
            </a:xfrm>
            <a:custGeom>
              <a:avLst/>
              <a:gdLst>
                <a:gd name="T0" fmla="*/ 12 w 44"/>
                <a:gd name="T1" fmla="*/ 2 h 36"/>
                <a:gd name="T2" fmla="*/ 8 w 44"/>
                <a:gd name="T3" fmla="*/ 6 h 36"/>
                <a:gd name="T4" fmla="*/ 12 w 44"/>
                <a:gd name="T5" fmla="*/ 8 h 36"/>
                <a:gd name="T6" fmla="*/ 14 w 44"/>
                <a:gd name="T7" fmla="*/ 8 h 36"/>
                <a:gd name="T8" fmla="*/ 16 w 44"/>
                <a:gd name="T9" fmla="*/ 8 h 36"/>
                <a:gd name="T10" fmla="*/ 18 w 44"/>
                <a:gd name="T11" fmla="*/ 8 h 36"/>
                <a:gd name="T12" fmla="*/ 22 w 44"/>
                <a:gd name="T13" fmla="*/ 10 h 36"/>
                <a:gd name="T14" fmla="*/ 24 w 44"/>
                <a:gd name="T15" fmla="*/ 10 h 36"/>
                <a:gd name="T16" fmla="*/ 26 w 44"/>
                <a:gd name="T17" fmla="*/ 14 h 36"/>
                <a:gd name="T18" fmla="*/ 26 w 44"/>
                <a:gd name="T19" fmla="*/ 14 h 36"/>
                <a:gd name="T20" fmla="*/ 26 w 44"/>
                <a:gd name="T21" fmla="*/ 16 h 36"/>
                <a:gd name="T22" fmla="*/ 26 w 44"/>
                <a:gd name="T23" fmla="*/ 18 h 36"/>
                <a:gd name="T24" fmla="*/ 26 w 44"/>
                <a:gd name="T25" fmla="*/ 20 h 36"/>
                <a:gd name="T26" fmla="*/ 24 w 44"/>
                <a:gd name="T27" fmla="*/ 22 h 36"/>
                <a:gd name="T28" fmla="*/ 20 w 44"/>
                <a:gd name="T29" fmla="*/ 22 h 36"/>
                <a:gd name="T30" fmla="*/ 10 w 44"/>
                <a:gd name="T31" fmla="*/ 18 h 36"/>
                <a:gd name="T32" fmla="*/ 4 w 44"/>
                <a:gd name="T33" fmla="*/ 18 h 36"/>
                <a:gd name="T34" fmla="*/ 0 w 44"/>
                <a:gd name="T35" fmla="*/ 22 h 36"/>
                <a:gd name="T36" fmla="*/ 6 w 44"/>
                <a:gd name="T37" fmla="*/ 26 h 36"/>
                <a:gd name="T38" fmla="*/ 6 w 44"/>
                <a:gd name="T39" fmla="*/ 26 h 36"/>
                <a:gd name="T40" fmla="*/ 10 w 44"/>
                <a:gd name="T41" fmla="*/ 26 h 36"/>
                <a:gd name="T42" fmla="*/ 14 w 44"/>
                <a:gd name="T43" fmla="*/ 26 h 36"/>
                <a:gd name="T44" fmla="*/ 16 w 44"/>
                <a:gd name="T45" fmla="*/ 26 h 36"/>
                <a:gd name="T46" fmla="*/ 20 w 44"/>
                <a:gd name="T47" fmla="*/ 28 h 36"/>
                <a:gd name="T48" fmla="*/ 20 w 44"/>
                <a:gd name="T49" fmla="*/ 30 h 36"/>
                <a:gd name="T50" fmla="*/ 22 w 44"/>
                <a:gd name="T51" fmla="*/ 32 h 36"/>
                <a:gd name="T52" fmla="*/ 26 w 44"/>
                <a:gd name="T53" fmla="*/ 34 h 36"/>
                <a:gd name="T54" fmla="*/ 30 w 44"/>
                <a:gd name="T55" fmla="*/ 36 h 36"/>
                <a:gd name="T56" fmla="*/ 34 w 44"/>
                <a:gd name="T57" fmla="*/ 36 h 36"/>
                <a:gd name="T58" fmla="*/ 36 w 44"/>
                <a:gd name="T59" fmla="*/ 36 h 36"/>
                <a:gd name="T60" fmla="*/ 40 w 44"/>
                <a:gd name="T61" fmla="*/ 36 h 36"/>
                <a:gd name="T62" fmla="*/ 42 w 44"/>
                <a:gd name="T63" fmla="*/ 36 h 36"/>
                <a:gd name="T64" fmla="*/ 42 w 44"/>
                <a:gd name="T65" fmla="*/ 34 h 36"/>
                <a:gd name="T66" fmla="*/ 42 w 44"/>
                <a:gd name="T67" fmla="*/ 30 h 36"/>
                <a:gd name="T68" fmla="*/ 40 w 44"/>
                <a:gd name="T69" fmla="*/ 30 h 36"/>
                <a:gd name="T70" fmla="*/ 40 w 44"/>
                <a:gd name="T71" fmla="*/ 28 h 36"/>
                <a:gd name="T72" fmla="*/ 38 w 44"/>
                <a:gd name="T73" fmla="*/ 24 h 36"/>
                <a:gd name="T74" fmla="*/ 38 w 44"/>
                <a:gd name="T75" fmla="*/ 22 h 36"/>
                <a:gd name="T76" fmla="*/ 38 w 44"/>
                <a:gd name="T77" fmla="*/ 18 h 36"/>
                <a:gd name="T78" fmla="*/ 40 w 44"/>
                <a:gd name="T79" fmla="*/ 18 h 36"/>
                <a:gd name="T80" fmla="*/ 42 w 44"/>
                <a:gd name="T81" fmla="*/ 16 h 36"/>
                <a:gd name="T82" fmla="*/ 44 w 44"/>
                <a:gd name="T83" fmla="*/ 14 h 36"/>
                <a:gd name="T84" fmla="*/ 44 w 44"/>
                <a:gd name="T85" fmla="*/ 12 h 36"/>
                <a:gd name="T86" fmla="*/ 44 w 44"/>
                <a:gd name="T87" fmla="*/ 8 h 36"/>
                <a:gd name="T88" fmla="*/ 42 w 44"/>
                <a:gd name="T89" fmla="*/ 4 h 36"/>
                <a:gd name="T90" fmla="*/ 28 w 44"/>
                <a:gd name="T91" fmla="*/ 2 h 36"/>
                <a:gd name="T92" fmla="*/ 20 w 44"/>
                <a:gd name="T93" fmla="*/ 0 h 36"/>
                <a:gd name="T94" fmla="*/ 12 w 44"/>
                <a:gd name="T9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" h="36">
                  <a:moveTo>
                    <a:pt x="12" y="2"/>
                  </a:moveTo>
                  <a:lnTo>
                    <a:pt x="8" y="6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0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6" y="34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2" y="4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5" name="Freeform 345"/>
            <p:cNvSpPr>
              <a:spLocks/>
            </p:cNvSpPr>
            <p:nvPr/>
          </p:nvSpPr>
          <p:spPr bwMode="gray">
            <a:xfrm>
              <a:off x="4369" y="2820"/>
              <a:ext cx="140" cy="54"/>
            </a:xfrm>
            <a:custGeom>
              <a:avLst/>
              <a:gdLst>
                <a:gd name="T0" fmla="*/ 18 w 140"/>
                <a:gd name="T1" fmla="*/ 2 h 54"/>
                <a:gd name="T2" fmla="*/ 16 w 140"/>
                <a:gd name="T3" fmla="*/ 2 h 54"/>
                <a:gd name="T4" fmla="*/ 14 w 140"/>
                <a:gd name="T5" fmla="*/ 4 h 54"/>
                <a:gd name="T6" fmla="*/ 10 w 140"/>
                <a:gd name="T7" fmla="*/ 6 h 54"/>
                <a:gd name="T8" fmla="*/ 6 w 140"/>
                <a:gd name="T9" fmla="*/ 8 h 54"/>
                <a:gd name="T10" fmla="*/ 2 w 140"/>
                <a:gd name="T11" fmla="*/ 10 h 54"/>
                <a:gd name="T12" fmla="*/ 0 w 140"/>
                <a:gd name="T13" fmla="*/ 14 h 54"/>
                <a:gd name="T14" fmla="*/ 0 w 140"/>
                <a:gd name="T15" fmla="*/ 18 h 54"/>
                <a:gd name="T16" fmla="*/ 0 w 140"/>
                <a:gd name="T17" fmla="*/ 18 h 54"/>
                <a:gd name="T18" fmla="*/ 2 w 140"/>
                <a:gd name="T19" fmla="*/ 20 h 54"/>
                <a:gd name="T20" fmla="*/ 4 w 140"/>
                <a:gd name="T21" fmla="*/ 22 h 54"/>
                <a:gd name="T22" fmla="*/ 8 w 140"/>
                <a:gd name="T23" fmla="*/ 22 h 54"/>
                <a:gd name="T24" fmla="*/ 12 w 140"/>
                <a:gd name="T25" fmla="*/ 22 h 54"/>
                <a:gd name="T26" fmla="*/ 16 w 140"/>
                <a:gd name="T27" fmla="*/ 20 h 54"/>
                <a:gd name="T28" fmla="*/ 20 w 140"/>
                <a:gd name="T29" fmla="*/ 18 h 54"/>
                <a:gd name="T30" fmla="*/ 24 w 140"/>
                <a:gd name="T31" fmla="*/ 16 h 54"/>
                <a:gd name="T32" fmla="*/ 28 w 140"/>
                <a:gd name="T33" fmla="*/ 16 h 54"/>
                <a:gd name="T34" fmla="*/ 32 w 140"/>
                <a:gd name="T35" fmla="*/ 16 h 54"/>
                <a:gd name="T36" fmla="*/ 34 w 140"/>
                <a:gd name="T37" fmla="*/ 18 h 54"/>
                <a:gd name="T38" fmla="*/ 36 w 140"/>
                <a:gd name="T39" fmla="*/ 18 h 54"/>
                <a:gd name="T40" fmla="*/ 40 w 140"/>
                <a:gd name="T41" fmla="*/ 20 h 54"/>
                <a:gd name="T42" fmla="*/ 44 w 140"/>
                <a:gd name="T43" fmla="*/ 22 h 54"/>
                <a:gd name="T44" fmla="*/ 48 w 140"/>
                <a:gd name="T45" fmla="*/ 22 h 54"/>
                <a:gd name="T46" fmla="*/ 50 w 140"/>
                <a:gd name="T47" fmla="*/ 24 h 54"/>
                <a:gd name="T48" fmla="*/ 52 w 140"/>
                <a:gd name="T49" fmla="*/ 24 h 54"/>
                <a:gd name="T50" fmla="*/ 68 w 140"/>
                <a:gd name="T51" fmla="*/ 32 h 54"/>
                <a:gd name="T52" fmla="*/ 68 w 140"/>
                <a:gd name="T53" fmla="*/ 32 h 54"/>
                <a:gd name="T54" fmla="*/ 70 w 140"/>
                <a:gd name="T55" fmla="*/ 34 h 54"/>
                <a:gd name="T56" fmla="*/ 74 w 140"/>
                <a:gd name="T57" fmla="*/ 36 h 54"/>
                <a:gd name="T58" fmla="*/ 80 w 140"/>
                <a:gd name="T59" fmla="*/ 40 h 54"/>
                <a:gd name="T60" fmla="*/ 88 w 140"/>
                <a:gd name="T61" fmla="*/ 40 h 54"/>
                <a:gd name="T62" fmla="*/ 98 w 140"/>
                <a:gd name="T63" fmla="*/ 42 h 54"/>
                <a:gd name="T64" fmla="*/ 98 w 140"/>
                <a:gd name="T65" fmla="*/ 46 h 54"/>
                <a:gd name="T66" fmla="*/ 90 w 140"/>
                <a:gd name="T67" fmla="*/ 50 h 54"/>
                <a:gd name="T68" fmla="*/ 92 w 140"/>
                <a:gd name="T69" fmla="*/ 54 h 54"/>
                <a:gd name="T70" fmla="*/ 94 w 140"/>
                <a:gd name="T71" fmla="*/ 54 h 54"/>
                <a:gd name="T72" fmla="*/ 96 w 140"/>
                <a:gd name="T73" fmla="*/ 54 h 54"/>
                <a:gd name="T74" fmla="*/ 102 w 140"/>
                <a:gd name="T75" fmla="*/ 54 h 54"/>
                <a:gd name="T76" fmla="*/ 108 w 140"/>
                <a:gd name="T77" fmla="*/ 54 h 54"/>
                <a:gd name="T78" fmla="*/ 114 w 140"/>
                <a:gd name="T79" fmla="*/ 54 h 54"/>
                <a:gd name="T80" fmla="*/ 120 w 140"/>
                <a:gd name="T81" fmla="*/ 54 h 54"/>
                <a:gd name="T82" fmla="*/ 122 w 140"/>
                <a:gd name="T83" fmla="*/ 54 h 54"/>
                <a:gd name="T84" fmla="*/ 138 w 140"/>
                <a:gd name="T85" fmla="*/ 52 h 54"/>
                <a:gd name="T86" fmla="*/ 138 w 140"/>
                <a:gd name="T87" fmla="*/ 52 h 54"/>
                <a:gd name="T88" fmla="*/ 138 w 140"/>
                <a:gd name="T89" fmla="*/ 50 h 54"/>
                <a:gd name="T90" fmla="*/ 140 w 140"/>
                <a:gd name="T91" fmla="*/ 48 h 54"/>
                <a:gd name="T92" fmla="*/ 140 w 140"/>
                <a:gd name="T93" fmla="*/ 46 h 54"/>
                <a:gd name="T94" fmla="*/ 138 w 140"/>
                <a:gd name="T95" fmla="*/ 42 h 54"/>
                <a:gd name="T96" fmla="*/ 120 w 140"/>
                <a:gd name="T97" fmla="*/ 34 h 54"/>
                <a:gd name="T98" fmla="*/ 116 w 140"/>
                <a:gd name="T99" fmla="*/ 30 h 54"/>
                <a:gd name="T100" fmla="*/ 86 w 140"/>
                <a:gd name="T101" fmla="*/ 22 h 54"/>
                <a:gd name="T102" fmla="*/ 76 w 140"/>
                <a:gd name="T103" fmla="*/ 20 h 54"/>
                <a:gd name="T104" fmla="*/ 74 w 140"/>
                <a:gd name="T105" fmla="*/ 20 h 54"/>
                <a:gd name="T106" fmla="*/ 70 w 140"/>
                <a:gd name="T107" fmla="*/ 16 h 54"/>
                <a:gd name="T108" fmla="*/ 66 w 140"/>
                <a:gd name="T109" fmla="*/ 14 h 54"/>
                <a:gd name="T110" fmla="*/ 58 w 140"/>
                <a:gd name="T111" fmla="*/ 8 h 54"/>
                <a:gd name="T112" fmla="*/ 32 w 140"/>
                <a:gd name="T113" fmla="*/ 0 h 54"/>
                <a:gd name="T114" fmla="*/ 18 w 140"/>
                <a:gd name="T115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54">
                  <a:moveTo>
                    <a:pt x="18" y="2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20" y="18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4" y="22"/>
                  </a:lnTo>
                  <a:lnTo>
                    <a:pt x="48" y="22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70" y="34"/>
                  </a:lnTo>
                  <a:lnTo>
                    <a:pt x="74" y="36"/>
                  </a:lnTo>
                  <a:lnTo>
                    <a:pt x="80" y="40"/>
                  </a:lnTo>
                  <a:lnTo>
                    <a:pt x="88" y="40"/>
                  </a:lnTo>
                  <a:lnTo>
                    <a:pt x="98" y="42"/>
                  </a:lnTo>
                  <a:lnTo>
                    <a:pt x="98" y="46"/>
                  </a:lnTo>
                  <a:lnTo>
                    <a:pt x="90" y="50"/>
                  </a:lnTo>
                  <a:lnTo>
                    <a:pt x="92" y="54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102" y="54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4"/>
                  </a:lnTo>
                  <a:lnTo>
                    <a:pt x="138" y="52"/>
                  </a:lnTo>
                  <a:lnTo>
                    <a:pt x="138" y="52"/>
                  </a:lnTo>
                  <a:lnTo>
                    <a:pt x="138" y="50"/>
                  </a:lnTo>
                  <a:lnTo>
                    <a:pt x="140" y="48"/>
                  </a:lnTo>
                  <a:lnTo>
                    <a:pt x="140" y="46"/>
                  </a:lnTo>
                  <a:lnTo>
                    <a:pt x="138" y="42"/>
                  </a:lnTo>
                  <a:lnTo>
                    <a:pt x="120" y="34"/>
                  </a:lnTo>
                  <a:lnTo>
                    <a:pt x="116" y="30"/>
                  </a:lnTo>
                  <a:lnTo>
                    <a:pt x="86" y="22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0" y="16"/>
                  </a:lnTo>
                  <a:lnTo>
                    <a:pt x="66" y="14"/>
                  </a:lnTo>
                  <a:lnTo>
                    <a:pt x="58" y="8"/>
                  </a:lnTo>
                  <a:lnTo>
                    <a:pt x="32" y="0"/>
                  </a:lnTo>
                  <a:lnTo>
                    <a:pt x="18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6" name="Freeform 346"/>
            <p:cNvSpPr>
              <a:spLocks/>
            </p:cNvSpPr>
            <p:nvPr/>
          </p:nvSpPr>
          <p:spPr bwMode="gray">
            <a:xfrm>
              <a:off x="4605" y="1462"/>
              <a:ext cx="440" cy="658"/>
            </a:xfrm>
            <a:custGeom>
              <a:avLst/>
              <a:gdLst>
                <a:gd name="T0" fmla="*/ 96 w 440"/>
                <a:gd name="T1" fmla="*/ 110 h 658"/>
                <a:gd name="T2" fmla="*/ 70 w 440"/>
                <a:gd name="T3" fmla="*/ 128 h 658"/>
                <a:gd name="T4" fmla="*/ 50 w 440"/>
                <a:gd name="T5" fmla="*/ 154 h 658"/>
                <a:gd name="T6" fmla="*/ 66 w 440"/>
                <a:gd name="T7" fmla="*/ 176 h 658"/>
                <a:gd name="T8" fmla="*/ 54 w 440"/>
                <a:gd name="T9" fmla="*/ 202 h 658"/>
                <a:gd name="T10" fmla="*/ 22 w 440"/>
                <a:gd name="T11" fmla="*/ 214 h 658"/>
                <a:gd name="T12" fmla="*/ 2 w 440"/>
                <a:gd name="T13" fmla="*/ 226 h 658"/>
                <a:gd name="T14" fmla="*/ 26 w 440"/>
                <a:gd name="T15" fmla="*/ 256 h 658"/>
                <a:gd name="T16" fmla="*/ 52 w 440"/>
                <a:gd name="T17" fmla="*/ 258 h 658"/>
                <a:gd name="T18" fmla="*/ 38 w 440"/>
                <a:gd name="T19" fmla="*/ 272 h 658"/>
                <a:gd name="T20" fmla="*/ 20 w 440"/>
                <a:gd name="T21" fmla="*/ 274 h 658"/>
                <a:gd name="T22" fmla="*/ 24 w 440"/>
                <a:gd name="T23" fmla="*/ 296 h 658"/>
                <a:gd name="T24" fmla="*/ 46 w 440"/>
                <a:gd name="T25" fmla="*/ 318 h 658"/>
                <a:gd name="T26" fmla="*/ 94 w 440"/>
                <a:gd name="T27" fmla="*/ 304 h 658"/>
                <a:gd name="T28" fmla="*/ 120 w 440"/>
                <a:gd name="T29" fmla="*/ 314 h 658"/>
                <a:gd name="T30" fmla="*/ 142 w 440"/>
                <a:gd name="T31" fmla="*/ 378 h 658"/>
                <a:gd name="T32" fmla="*/ 144 w 440"/>
                <a:gd name="T33" fmla="*/ 410 h 658"/>
                <a:gd name="T34" fmla="*/ 142 w 440"/>
                <a:gd name="T35" fmla="*/ 428 h 658"/>
                <a:gd name="T36" fmla="*/ 148 w 440"/>
                <a:gd name="T37" fmla="*/ 434 h 658"/>
                <a:gd name="T38" fmla="*/ 166 w 440"/>
                <a:gd name="T39" fmla="*/ 448 h 658"/>
                <a:gd name="T40" fmla="*/ 162 w 440"/>
                <a:gd name="T41" fmla="*/ 456 h 658"/>
                <a:gd name="T42" fmla="*/ 166 w 440"/>
                <a:gd name="T43" fmla="*/ 470 h 658"/>
                <a:gd name="T44" fmla="*/ 160 w 440"/>
                <a:gd name="T45" fmla="*/ 502 h 658"/>
                <a:gd name="T46" fmla="*/ 150 w 440"/>
                <a:gd name="T47" fmla="*/ 532 h 658"/>
                <a:gd name="T48" fmla="*/ 166 w 440"/>
                <a:gd name="T49" fmla="*/ 598 h 658"/>
                <a:gd name="T50" fmla="*/ 194 w 440"/>
                <a:gd name="T51" fmla="*/ 646 h 658"/>
                <a:gd name="T52" fmla="*/ 214 w 440"/>
                <a:gd name="T53" fmla="*/ 648 h 658"/>
                <a:gd name="T54" fmla="*/ 234 w 440"/>
                <a:gd name="T55" fmla="*/ 652 h 658"/>
                <a:gd name="T56" fmla="*/ 242 w 440"/>
                <a:gd name="T57" fmla="*/ 610 h 658"/>
                <a:gd name="T58" fmla="*/ 258 w 440"/>
                <a:gd name="T59" fmla="*/ 564 h 658"/>
                <a:gd name="T60" fmla="*/ 282 w 440"/>
                <a:gd name="T61" fmla="*/ 556 h 658"/>
                <a:gd name="T62" fmla="*/ 328 w 440"/>
                <a:gd name="T63" fmla="*/ 510 h 658"/>
                <a:gd name="T64" fmla="*/ 348 w 440"/>
                <a:gd name="T65" fmla="*/ 500 h 658"/>
                <a:gd name="T66" fmla="*/ 372 w 440"/>
                <a:gd name="T67" fmla="*/ 486 h 658"/>
                <a:gd name="T68" fmla="*/ 378 w 440"/>
                <a:gd name="T69" fmla="*/ 464 h 658"/>
                <a:gd name="T70" fmla="*/ 340 w 440"/>
                <a:gd name="T71" fmla="*/ 474 h 658"/>
                <a:gd name="T72" fmla="*/ 344 w 440"/>
                <a:gd name="T73" fmla="*/ 468 h 658"/>
                <a:gd name="T74" fmla="*/ 360 w 440"/>
                <a:gd name="T75" fmla="*/ 438 h 658"/>
                <a:gd name="T76" fmla="*/ 370 w 440"/>
                <a:gd name="T77" fmla="*/ 436 h 658"/>
                <a:gd name="T78" fmla="*/ 390 w 440"/>
                <a:gd name="T79" fmla="*/ 426 h 658"/>
                <a:gd name="T80" fmla="*/ 384 w 440"/>
                <a:gd name="T81" fmla="*/ 392 h 658"/>
                <a:gd name="T82" fmla="*/ 402 w 440"/>
                <a:gd name="T83" fmla="*/ 374 h 658"/>
                <a:gd name="T84" fmla="*/ 414 w 440"/>
                <a:gd name="T85" fmla="*/ 322 h 658"/>
                <a:gd name="T86" fmla="*/ 382 w 440"/>
                <a:gd name="T87" fmla="*/ 310 h 658"/>
                <a:gd name="T88" fmla="*/ 380 w 440"/>
                <a:gd name="T89" fmla="*/ 270 h 658"/>
                <a:gd name="T90" fmla="*/ 380 w 440"/>
                <a:gd name="T91" fmla="*/ 210 h 658"/>
                <a:gd name="T92" fmla="*/ 396 w 440"/>
                <a:gd name="T93" fmla="*/ 174 h 658"/>
                <a:gd name="T94" fmla="*/ 414 w 440"/>
                <a:gd name="T95" fmla="*/ 140 h 658"/>
                <a:gd name="T96" fmla="*/ 410 w 440"/>
                <a:gd name="T97" fmla="*/ 130 h 658"/>
                <a:gd name="T98" fmla="*/ 436 w 440"/>
                <a:gd name="T99" fmla="*/ 86 h 658"/>
                <a:gd name="T100" fmla="*/ 408 w 440"/>
                <a:gd name="T101" fmla="*/ 74 h 658"/>
                <a:gd name="T102" fmla="*/ 398 w 440"/>
                <a:gd name="T103" fmla="*/ 108 h 658"/>
                <a:gd name="T104" fmla="*/ 398 w 440"/>
                <a:gd name="T105" fmla="*/ 66 h 658"/>
                <a:gd name="T106" fmla="*/ 368 w 440"/>
                <a:gd name="T107" fmla="*/ 78 h 658"/>
                <a:gd name="T108" fmla="*/ 364 w 440"/>
                <a:gd name="T109" fmla="*/ 60 h 658"/>
                <a:gd name="T110" fmla="*/ 332 w 440"/>
                <a:gd name="T111" fmla="*/ 62 h 658"/>
                <a:gd name="T112" fmla="*/ 368 w 440"/>
                <a:gd name="T113" fmla="*/ 44 h 658"/>
                <a:gd name="T114" fmla="*/ 338 w 440"/>
                <a:gd name="T115" fmla="*/ 18 h 658"/>
                <a:gd name="T116" fmla="*/ 288 w 440"/>
                <a:gd name="T117" fmla="*/ 38 h 658"/>
                <a:gd name="T118" fmla="*/ 318 w 440"/>
                <a:gd name="T119" fmla="*/ 4 h 658"/>
                <a:gd name="T120" fmla="*/ 224 w 440"/>
                <a:gd name="T121" fmla="*/ 42 h 658"/>
                <a:gd name="T122" fmla="*/ 164 w 440"/>
                <a:gd name="T123" fmla="*/ 66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0" h="658">
                  <a:moveTo>
                    <a:pt x="104" y="78"/>
                  </a:moveTo>
                  <a:lnTo>
                    <a:pt x="102" y="78"/>
                  </a:lnTo>
                  <a:lnTo>
                    <a:pt x="102" y="80"/>
                  </a:lnTo>
                  <a:lnTo>
                    <a:pt x="98" y="82"/>
                  </a:lnTo>
                  <a:lnTo>
                    <a:pt x="96" y="86"/>
                  </a:lnTo>
                  <a:lnTo>
                    <a:pt x="96" y="88"/>
                  </a:lnTo>
                  <a:lnTo>
                    <a:pt x="94" y="92"/>
                  </a:lnTo>
                  <a:lnTo>
                    <a:pt x="96" y="94"/>
                  </a:lnTo>
                  <a:lnTo>
                    <a:pt x="96" y="96"/>
                  </a:lnTo>
                  <a:lnTo>
                    <a:pt x="96" y="102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6" y="118"/>
                  </a:lnTo>
                  <a:lnTo>
                    <a:pt x="94" y="122"/>
                  </a:lnTo>
                  <a:lnTo>
                    <a:pt x="90" y="122"/>
                  </a:lnTo>
                  <a:lnTo>
                    <a:pt x="76" y="122"/>
                  </a:lnTo>
                  <a:lnTo>
                    <a:pt x="74" y="122"/>
                  </a:lnTo>
                  <a:lnTo>
                    <a:pt x="74" y="124"/>
                  </a:lnTo>
                  <a:lnTo>
                    <a:pt x="72" y="126"/>
                  </a:lnTo>
                  <a:lnTo>
                    <a:pt x="70" y="128"/>
                  </a:lnTo>
                  <a:lnTo>
                    <a:pt x="68" y="128"/>
                  </a:lnTo>
                  <a:lnTo>
                    <a:pt x="56" y="130"/>
                  </a:lnTo>
                  <a:lnTo>
                    <a:pt x="56" y="132"/>
                  </a:lnTo>
                  <a:lnTo>
                    <a:pt x="56" y="134"/>
                  </a:lnTo>
                  <a:lnTo>
                    <a:pt x="56" y="138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0" y="144"/>
                  </a:lnTo>
                  <a:lnTo>
                    <a:pt x="48" y="146"/>
                  </a:lnTo>
                  <a:lnTo>
                    <a:pt x="48" y="150"/>
                  </a:lnTo>
                  <a:lnTo>
                    <a:pt x="50" y="154"/>
                  </a:lnTo>
                  <a:lnTo>
                    <a:pt x="50" y="154"/>
                  </a:lnTo>
                  <a:lnTo>
                    <a:pt x="54" y="156"/>
                  </a:lnTo>
                  <a:lnTo>
                    <a:pt x="58" y="156"/>
                  </a:lnTo>
                  <a:lnTo>
                    <a:pt x="62" y="158"/>
                  </a:lnTo>
                  <a:lnTo>
                    <a:pt x="68" y="158"/>
                  </a:lnTo>
                  <a:lnTo>
                    <a:pt x="68" y="160"/>
                  </a:lnTo>
                  <a:lnTo>
                    <a:pt x="68" y="162"/>
                  </a:lnTo>
                  <a:lnTo>
                    <a:pt x="68" y="166"/>
                  </a:lnTo>
                  <a:lnTo>
                    <a:pt x="68" y="168"/>
                  </a:lnTo>
                  <a:lnTo>
                    <a:pt x="66" y="172"/>
                  </a:lnTo>
                  <a:lnTo>
                    <a:pt x="66" y="176"/>
                  </a:lnTo>
                  <a:lnTo>
                    <a:pt x="68" y="180"/>
                  </a:lnTo>
                  <a:lnTo>
                    <a:pt x="68" y="182"/>
                  </a:lnTo>
                  <a:lnTo>
                    <a:pt x="68" y="186"/>
                  </a:lnTo>
                  <a:lnTo>
                    <a:pt x="68" y="190"/>
                  </a:lnTo>
                  <a:lnTo>
                    <a:pt x="66" y="192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58" y="194"/>
                  </a:lnTo>
                  <a:lnTo>
                    <a:pt x="56" y="196"/>
                  </a:lnTo>
                  <a:lnTo>
                    <a:pt x="56" y="200"/>
                  </a:lnTo>
                  <a:lnTo>
                    <a:pt x="54" y="202"/>
                  </a:lnTo>
                  <a:lnTo>
                    <a:pt x="54" y="202"/>
                  </a:lnTo>
                  <a:lnTo>
                    <a:pt x="52" y="202"/>
                  </a:lnTo>
                  <a:lnTo>
                    <a:pt x="48" y="202"/>
                  </a:lnTo>
                  <a:lnTo>
                    <a:pt x="46" y="202"/>
                  </a:lnTo>
                  <a:lnTo>
                    <a:pt x="44" y="202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38" y="208"/>
                  </a:lnTo>
                  <a:lnTo>
                    <a:pt x="32" y="212"/>
                  </a:lnTo>
                  <a:lnTo>
                    <a:pt x="28" y="214"/>
                  </a:lnTo>
                  <a:lnTo>
                    <a:pt x="22" y="214"/>
                  </a:lnTo>
                  <a:lnTo>
                    <a:pt x="22" y="214"/>
                  </a:lnTo>
                  <a:lnTo>
                    <a:pt x="20" y="214"/>
                  </a:lnTo>
                  <a:lnTo>
                    <a:pt x="16" y="214"/>
                  </a:lnTo>
                  <a:lnTo>
                    <a:pt x="14" y="216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8" y="222"/>
                  </a:lnTo>
                  <a:lnTo>
                    <a:pt x="6" y="222"/>
                  </a:lnTo>
                  <a:lnTo>
                    <a:pt x="6" y="224"/>
                  </a:lnTo>
                  <a:lnTo>
                    <a:pt x="4" y="224"/>
                  </a:lnTo>
                  <a:lnTo>
                    <a:pt x="2" y="226"/>
                  </a:lnTo>
                  <a:lnTo>
                    <a:pt x="0" y="230"/>
                  </a:lnTo>
                  <a:lnTo>
                    <a:pt x="2" y="234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10" y="240"/>
                  </a:lnTo>
                  <a:lnTo>
                    <a:pt x="18" y="246"/>
                  </a:lnTo>
                  <a:lnTo>
                    <a:pt x="20" y="248"/>
                  </a:lnTo>
                  <a:lnTo>
                    <a:pt x="22" y="250"/>
                  </a:lnTo>
                  <a:lnTo>
                    <a:pt x="24" y="252"/>
                  </a:lnTo>
                  <a:lnTo>
                    <a:pt x="24" y="254"/>
                  </a:lnTo>
                  <a:lnTo>
                    <a:pt x="26" y="256"/>
                  </a:lnTo>
                  <a:lnTo>
                    <a:pt x="30" y="256"/>
                  </a:lnTo>
                  <a:lnTo>
                    <a:pt x="34" y="256"/>
                  </a:lnTo>
                  <a:lnTo>
                    <a:pt x="40" y="256"/>
                  </a:lnTo>
                  <a:lnTo>
                    <a:pt x="40" y="254"/>
                  </a:lnTo>
                  <a:lnTo>
                    <a:pt x="40" y="252"/>
                  </a:lnTo>
                  <a:lnTo>
                    <a:pt x="42" y="252"/>
                  </a:lnTo>
                  <a:lnTo>
                    <a:pt x="44" y="250"/>
                  </a:lnTo>
                  <a:lnTo>
                    <a:pt x="46" y="252"/>
                  </a:lnTo>
                  <a:lnTo>
                    <a:pt x="48" y="254"/>
                  </a:lnTo>
                  <a:lnTo>
                    <a:pt x="50" y="256"/>
                  </a:lnTo>
                  <a:lnTo>
                    <a:pt x="52" y="258"/>
                  </a:lnTo>
                  <a:lnTo>
                    <a:pt x="52" y="260"/>
                  </a:lnTo>
                  <a:lnTo>
                    <a:pt x="48" y="262"/>
                  </a:lnTo>
                  <a:lnTo>
                    <a:pt x="44" y="264"/>
                  </a:lnTo>
                  <a:lnTo>
                    <a:pt x="42" y="266"/>
                  </a:lnTo>
                  <a:lnTo>
                    <a:pt x="42" y="268"/>
                  </a:lnTo>
                  <a:lnTo>
                    <a:pt x="44" y="270"/>
                  </a:lnTo>
                  <a:lnTo>
                    <a:pt x="44" y="272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42" y="274"/>
                  </a:lnTo>
                  <a:lnTo>
                    <a:pt x="38" y="272"/>
                  </a:lnTo>
                  <a:lnTo>
                    <a:pt x="36" y="270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2" y="270"/>
                  </a:lnTo>
                  <a:lnTo>
                    <a:pt x="30" y="272"/>
                  </a:lnTo>
                  <a:lnTo>
                    <a:pt x="30" y="276"/>
                  </a:lnTo>
                  <a:lnTo>
                    <a:pt x="30" y="278"/>
                  </a:lnTo>
                  <a:lnTo>
                    <a:pt x="28" y="278"/>
                  </a:lnTo>
                  <a:lnTo>
                    <a:pt x="26" y="278"/>
                  </a:lnTo>
                  <a:lnTo>
                    <a:pt x="24" y="276"/>
                  </a:lnTo>
                  <a:lnTo>
                    <a:pt x="20" y="274"/>
                  </a:lnTo>
                  <a:lnTo>
                    <a:pt x="18" y="272"/>
                  </a:lnTo>
                  <a:lnTo>
                    <a:pt x="16" y="274"/>
                  </a:lnTo>
                  <a:lnTo>
                    <a:pt x="12" y="276"/>
                  </a:lnTo>
                  <a:lnTo>
                    <a:pt x="10" y="278"/>
                  </a:lnTo>
                  <a:lnTo>
                    <a:pt x="8" y="280"/>
                  </a:lnTo>
                  <a:lnTo>
                    <a:pt x="10" y="282"/>
                  </a:lnTo>
                  <a:lnTo>
                    <a:pt x="12" y="286"/>
                  </a:lnTo>
                  <a:lnTo>
                    <a:pt x="14" y="290"/>
                  </a:lnTo>
                  <a:lnTo>
                    <a:pt x="18" y="292"/>
                  </a:lnTo>
                  <a:lnTo>
                    <a:pt x="22" y="294"/>
                  </a:lnTo>
                  <a:lnTo>
                    <a:pt x="24" y="296"/>
                  </a:lnTo>
                  <a:lnTo>
                    <a:pt x="26" y="296"/>
                  </a:lnTo>
                  <a:lnTo>
                    <a:pt x="26" y="304"/>
                  </a:lnTo>
                  <a:lnTo>
                    <a:pt x="28" y="304"/>
                  </a:lnTo>
                  <a:lnTo>
                    <a:pt x="30" y="304"/>
                  </a:lnTo>
                  <a:lnTo>
                    <a:pt x="34" y="306"/>
                  </a:lnTo>
                  <a:lnTo>
                    <a:pt x="38" y="308"/>
                  </a:lnTo>
                  <a:lnTo>
                    <a:pt x="40" y="310"/>
                  </a:lnTo>
                  <a:lnTo>
                    <a:pt x="42" y="312"/>
                  </a:lnTo>
                  <a:lnTo>
                    <a:pt x="44" y="314"/>
                  </a:lnTo>
                  <a:lnTo>
                    <a:pt x="44" y="316"/>
                  </a:lnTo>
                  <a:lnTo>
                    <a:pt x="46" y="318"/>
                  </a:lnTo>
                  <a:lnTo>
                    <a:pt x="48" y="318"/>
                  </a:lnTo>
                  <a:lnTo>
                    <a:pt x="50" y="318"/>
                  </a:lnTo>
                  <a:lnTo>
                    <a:pt x="54" y="318"/>
                  </a:lnTo>
                  <a:lnTo>
                    <a:pt x="58" y="316"/>
                  </a:lnTo>
                  <a:lnTo>
                    <a:pt x="66" y="312"/>
                  </a:lnTo>
                  <a:lnTo>
                    <a:pt x="70" y="308"/>
                  </a:lnTo>
                  <a:lnTo>
                    <a:pt x="74" y="306"/>
                  </a:lnTo>
                  <a:lnTo>
                    <a:pt x="78" y="304"/>
                  </a:lnTo>
                  <a:lnTo>
                    <a:pt x="82" y="304"/>
                  </a:lnTo>
                  <a:lnTo>
                    <a:pt x="88" y="304"/>
                  </a:lnTo>
                  <a:lnTo>
                    <a:pt x="94" y="304"/>
                  </a:lnTo>
                  <a:lnTo>
                    <a:pt x="98" y="302"/>
                  </a:lnTo>
                  <a:lnTo>
                    <a:pt x="104" y="302"/>
                  </a:lnTo>
                  <a:lnTo>
                    <a:pt x="108" y="302"/>
                  </a:lnTo>
                  <a:lnTo>
                    <a:pt x="108" y="302"/>
                  </a:lnTo>
                  <a:lnTo>
                    <a:pt x="110" y="302"/>
                  </a:lnTo>
                  <a:lnTo>
                    <a:pt x="112" y="304"/>
                  </a:lnTo>
                  <a:lnTo>
                    <a:pt x="114" y="306"/>
                  </a:lnTo>
                  <a:lnTo>
                    <a:pt x="116" y="310"/>
                  </a:lnTo>
                  <a:lnTo>
                    <a:pt x="118" y="314"/>
                  </a:lnTo>
                  <a:lnTo>
                    <a:pt x="118" y="314"/>
                  </a:lnTo>
                  <a:lnTo>
                    <a:pt x="120" y="314"/>
                  </a:lnTo>
                  <a:lnTo>
                    <a:pt x="124" y="316"/>
                  </a:lnTo>
                  <a:lnTo>
                    <a:pt x="126" y="318"/>
                  </a:lnTo>
                  <a:lnTo>
                    <a:pt x="128" y="324"/>
                  </a:lnTo>
                  <a:lnTo>
                    <a:pt x="132" y="330"/>
                  </a:lnTo>
                  <a:lnTo>
                    <a:pt x="132" y="348"/>
                  </a:lnTo>
                  <a:lnTo>
                    <a:pt x="132" y="350"/>
                  </a:lnTo>
                  <a:lnTo>
                    <a:pt x="134" y="352"/>
                  </a:lnTo>
                  <a:lnTo>
                    <a:pt x="136" y="358"/>
                  </a:lnTo>
                  <a:lnTo>
                    <a:pt x="138" y="364"/>
                  </a:lnTo>
                  <a:lnTo>
                    <a:pt x="140" y="370"/>
                  </a:lnTo>
                  <a:lnTo>
                    <a:pt x="142" y="378"/>
                  </a:lnTo>
                  <a:lnTo>
                    <a:pt x="140" y="384"/>
                  </a:lnTo>
                  <a:lnTo>
                    <a:pt x="140" y="390"/>
                  </a:lnTo>
                  <a:lnTo>
                    <a:pt x="142" y="394"/>
                  </a:lnTo>
                  <a:lnTo>
                    <a:pt x="144" y="398"/>
                  </a:lnTo>
                  <a:lnTo>
                    <a:pt x="148" y="402"/>
                  </a:lnTo>
                  <a:lnTo>
                    <a:pt x="148" y="404"/>
                  </a:lnTo>
                  <a:lnTo>
                    <a:pt x="148" y="406"/>
                  </a:lnTo>
                  <a:lnTo>
                    <a:pt x="146" y="408"/>
                  </a:lnTo>
                  <a:lnTo>
                    <a:pt x="146" y="410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2" y="410"/>
                  </a:lnTo>
                  <a:lnTo>
                    <a:pt x="140" y="410"/>
                  </a:lnTo>
                  <a:lnTo>
                    <a:pt x="140" y="410"/>
                  </a:lnTo>
                  <a:lnTo>
                    <a:pt x="138" y="412"/>
                  </a:lnTo>
                  <a:lnTo>
                    <a:pt x="138" y="416"/>
                  </a:lnTo>
                  <a:lnTo>
                    <a:pt x="140" y="418"/>
                  </a:lnTo>
                  <a:lnTo>
                    <a:pt x="142" y="420"/>
                  </a:lnTo>
                  <a:lnTo>
                    <a:pt x="144" y="422"/>
                  </a:lnTo>
                  <a:lnTo>
                    <a:pt x="144" y="424"/>
                  </a:lnTo>
                  <a:lnTo>
                    <a:pt x="144" y="426"/>
                  </a:lnTo>
                  <a:lnTo>
                    <a:pt x="142" y="428"/>
                  </a:lnTo>
                  <a:lnTo>
                    <a:pt x="138" y="430"/>
                  </a:lnTo>
                  <a:lnTo>
                    <a:pt x="136" y="434"/>
                  </a:lnTo>
                  <a:lnTo>
                    <a:pt x="134" y="436"/>
                  </a:lnTo>
                  <a:lnTo>
                    <a:pt x="132" y="438"/>
                  </a:lnTo>
                  <a:lnTo>
                    <a:pt x="132" y="440"/>
                  </a:lnTo>
                  <a:lnTo>
                    <a:pt x="134" y="440"/>
                  </a:lnTo>
                  <a:lnTo>
                    <a:pt x="138" y="440"/>
                  </a:lnTo>
                  <a:lnTo>
                    <a:pt x="142" y="440"/>
                  </a:lnTo>
                  <a:lnTo>
                    <a:pt x="146" y="438"/>
                  </a:lnTo>
                  <a:lnTo>
                    <a:pt x="146" y="436"/>
                  </a:lnTo>
                  <a:lnTo>
                    <a:pt x="148" y="434"/>
                  </a:lnTo>
                  <a:lnTo>
                    <a:pt x="150" y="430"/>
                  </a:lnTo>
                  <a:lnTo>
                    <a:pt x="152" y="426"/>
                  </a:lnTo>
                  <a:lnTo>
                    <a:pt x="154" y="424"/>
                  </a:lnTo>
                  <a:lnTo>
                    <a:pt x="156" y="424"/>
                  </a:lnTo>
                  <a:lnTo>
                    <a:pt x="158" y="426"/>
                  </a:lnTo>
                  <a:lnTo>
                    <a:pt x="160" y="430"/>
                  </a:lnTo>
                  <a:lnTo>
                    <a:pt x="162" y="434"/>
                  </a:lnTo>
                  <a:lnTo>
                    <a:pt x="162" y="438"/>
                  </a:lnTo>
                  <a:lnTo>
                    <a:pt x="164" y="442"/>
                  </a:lnTo>
                  <a:lnTo>
                    <a:pt x="164" y="446"/>
                  </a:lnTo>
                  <a:lnTo>
                    <a:pt x="166" y="448"/>
                  </a:lnTo>
                  <a:lnTo>
                    <a:pt x="168" y="450"/>
                  </a:lnTo>
                  <a:lnTo>
                    <a:pt x="172" y="450"/>
                  </a:lnTo>
                  <a:lnTo>
                    <a:pt x="176" y="452"/>
                  </a:lnTo>
                  <a:lnTo>
                    <a:pt x="178" y="456"/>
                  </a:lnTo>
                  <a:lnTo>
                    <a:pt x="178" y="460"/>
                  </a:lnTo>
                  <a:lnTo>
                    <a:pt x="178" y="464"/>
                  </a:lnTo>
                  <a:lnTo>
                    <a:pt x="178" y="464"/>
                  </a:lnTo>
                  <a:lnTo>
                    <a:pt x="174" y="464"/>
                  </a:lnTo>
                  <a:lnTo>
                    <a:pt x="170" y="462"/>
                  </a:lnTo>
                  <a:lnTo>
                    <a:pt x="166" y="458"/>
                  </a:lnTo>
                  <a:lnTo>
                    <a:pt x="162" y="456"/>
                  </a:lnTo>
                  <a:lnTo>
                    <a:pt x="156" y="454"/>
                  </a:lnTo>
                  <a:lnTo>
                    <a:pt x="152" y="454"/>
                  </a:lnTo>
                  <a:lnTo>
                    <a:pt x="148" y="454"/>
                  </a:lnTo>
                  <a:lnTo>
                    <a:pt x="148" y="456"/>
                  </a:lnTo>
                  <a:lnTo>
                    <a:pt x="148" y="456"/>
                  </a:lnTo>
                  <a:lnTo>
                    <a:pt x="148" y="458"/>
                  </a:lnTo>
                  <a:lnTo>
                    <a:pt x="150" y="460"/>
                  </a:lnTo>
                  <a:lnTo>
                    <a:pt x="152" y="464"/>
                  </a:lnTo>
                  <a:lnTo>
                    <a:pt x="156" y="466"/>
                  </a:lnTo>
                  <a:lnTo>
                    <a:pt x="162" y="468"/>
                  </a:lnTo>
                  <a:lnTo>
                    <a:pt x="166" y="470"/>
                  </a:lnTo>
                  <a:lnTo>
                    <a:pt x="170" y="470"/>
                  </a:lnTo>
                  <a:lnTo>
                    <a:pt x="172" y="472"/>
                  </a:lnTo>
                  <a:lnTo>
                    <a:pt x="174" y="474"/>
                  </a:lnTo>
                  <a:lnTo>
                    <a:pt x="176" y="476"/>
                  </a:lnTo>
                  <a:lnTo>
                    <a:pt x="176" y="480"/>
                  </a:lnTo>
                  <a:lnTo>
                    <a:pt x="176" y="484"/>
                  </a:lnTo>
                  <a:lnTo>
                    <a:pt x="172" y="490"/>
                  </a:lnTo>
                  <a:lnTo>
                    <a:pt x="168" y="494"/>
                  </a:lnTo>
                  <a:lnTo>
                    <a:pt x="166" y="498"/>
                  </a:lnTo>
                  <a:lnTo>
                    <a:pt x="162" y="500"/>
                  </a:lnTo>
                  <a:lnTo>
                    <a:pt x="160" y="502"/>
                  </a:lnTo>
                  <a:lnTo>
                    <a:pt x="158" y="502"/>
                  </a:lnTo>
                  <a:lnTo>
                    <a:pt x="156" y="504"/>
                  </a:lnTo>
                  <a:lnTo>
                    <a:pt x="158" y="506"/>
                  </a:lnTo>
                  <a:lnTo>
                    <a:pt x="158" y="508"/>
                  </a:lnTo>
                  <a:lnTo>
                    <a:pt x="160" y="508"/>
                  </a:lnTo>
                  <a:lnTo>
                    <a:pt x="162" y="508"/>
                  </a:lnTo>
                  <a:lnTo>
                    <a:pt x="156" y="514"/>
                  </a:lnTo>
                  <a:lnTo>
                    <a:pt x="148" y="526"/>
                  </a:lnTo>
                  <a:lnTo>
                    <a:pt x="148" y="526"/>
                  </a:lnTo>
                  <a:lnTo>
                    <a:pt x="150" y="528"/>
                  </a:lnTo>
                  <a:lnTo>
                    <a:pt x="150" y="532"/>
                  </a:lnTo>
                  <a:lnTo>
                    <a:pt x="152" y="538"/>
                  </a:lnTo>
                  <a:lnTo>
                    <a:pt x="152" y="544"/>
                  </a:lnTo>
                  <a:lnTo>
                    <a:pt x="154" y="550"/>
                  </a:lnTo>
                  <a:lnTo>
                    <a:pt x="154" y="558"/>
                  </a:lnTo>
                  <a:lnTo>
                    <a:pt x="156" y="566"/>
                  </a:lnTo>
                  <a:lnTo>
                    <a:pt x="158" y="572"/>
                  </a:lnTo>
                  <a:lnTo>
                    <a:pt x="160" y="578"/>
                  </a:lnTo>
                  <a:lnTo>
                    <a:pt x="162" y="584"/>
                  </a:lnTo>
                  <a:lnTo>
                    <a:pt x="164" y="588"/>
                  </a:lnTo>
                  <a:lnTo>
                    <a:pt x="166" y="594"/>
                  </a:lnTo>
                  <a:lnTo>
                    <a:pt x="166" y="598"/>
                  </a:lnTo>
                  <a:lnTo>
                    <a:pt x="166" y="600"/>
                  </a:lnTo>
                  <a:lnTo>
                    <a:pt x="178" y="620"/>
                  </a:lnTo>
                  <a:lnTo>
                    <a:pt x="180" y="620"/>
                  </a:lnTo>
                  <a:lnTo>
                    <a:pt x="180" y="624"/>
                  </a:lnTo>
                  <a:lnTo>
                    <a:pt x="180" y="628"/>
                  </a:lnTo>
                  <a:lnTo>
                    <a:pt x="182" y="634"/>
                  </a:lnTo>
                  <a:lnTo>
                    <a:pt x="184" y="638"/>
                  </a:lnTo>
                  <a:lnTo>
                    <a:pt x="184" y="642"/>
                  </a:lnTo>
                  <a:lnTo>
                    <a:pt x="186" y="644"/>
                  </a:lnTo>
                  <a:lnTo>
                    <a:pt x="190" y="646"/>
                  </a:lnTo>
                  <a:lnTo>
                    <a:pt x="194" y="646"/>
                  </a:lnTo>
                  <a:lnTo>
                    <a:pt x="202" y="646"/>
                  </a:lnTo>
                  <a:lnTo>
                    <a:pt x="208" y="644"/>
                  </a:lnTo>
                  <a:lnTo>
                    <a:pt x="212" y="642"/>
                  </a:lnTo>
                  <a:lnTo>
                    <a:pt x="214" y="642"/>
                  </a:lnTo>
                  <a:lnTo>
                    <a:pt x="216" y="640"/>
                  </a:lnTo>
                  <a:lnTo>
                    <a:pt x="218" y="640"/>
                  </a:lnTo>
                  <a:lnTo>
                    <a:pt x="220" y="640"/>
                  </a:lnTo>
                  <a:lnTo>
                    <a:pt x="220" y="642"/>
                  </a:lnTo>
                  <a:lnTo>
                    <a:pt x="218" y="644"/>
                  </a:lnTo>
                  <a:lnTo>
                    <a:pt x="216" y="646"/>
                  </a:lnTo>
                  <a:lnTo>
                    <a:pt x="214" y="648"/>
                  </a:lnTo>
                  <a:lnTo>
                    <a:pt x="212" y="650"/>
                  </a:lnTo>
                  <a:lnTo>
                    <a:pt x="210" y="650"/>
                  </a:lnTo>
                  <a:lnTo>
                    <a:pt x="212" y="652"/>
                  </a:lnTo>
                  <a:lnTo>
                    <a:pt x="214" y="654"/>
                  </a:lnTo>
                  <a:lnTo>
                    <a:pt x="218" y="656"/>
                  </a:lnTo>
                  <a:lnTo>
                    <a:pt x="222" y="656"/>
                  </a:lnTo>
                  <a:lnTo>
                    <a:pt x="226" y="658"/>
                  </a:lnTo>
                  <a:lnTo>
                    <a:pt x="228" y="658"/>
                  </a:lnTo>
                  <a:lnTo>
                    <a:pt x="232" y="658"/>
                  </a:lnTo>
                  <a:lnTo>
                    <a:pt x="234" y="656"/>
                  </a:lnTo>
                  <a:lnTo>
                    <a:pt x="234" y="652"/>
                  </a:lnTo>
                  <a:lnTo>
                    <a:pt x="234" y="644"/>
                  </a:lnTo>
                  <a:lnTo>
                    <a:pt x="234" y="638"/>
                  </a:lnTo>
                  <a:lnTo>
                    <a:pt x="236" y="632"/>
                  </a:lnTo>
                  <a:lnTo>
                    <a:pt x="238" y="630"/>
                  </a:lnTo>
                  <a:lnTo>
                    <a:pt x="240" y="626"/>
                  </a:lnTo>
                  <a:lnTo>
                    <a:pt x="240" y="622"/>
                  </a:lnTo>
                  <a:lnTo>
                    <a:pt x="240" y="618"/>
                  </a:lnTo>
                  <a:lnTo>
                    <a:pt x="238" y="616"/>
                  </a:lnTo>
                  <a:lnTo>
                    <a:pt x="238" y="614"/>
                  </a:lnTo>
                  <a:lnTo>
                    <a:pt x="238" y="612"/>
                  </a:lnTo>
                  <a:lnTo>
                    <a:pt x="242" y="610"/>
                  </a:lnTo>
                  <a:lnTo>
                    <a:pt x="244" y="608"/>
                  </a:lnTo>
                  <a:lnTo>
                    <a:pt x="246" y="608"/>
                  </a:lnTo>
                  <a:lnTo>
                    <a:pt x="246" y="606"/>
                  </a:lnTo>
                  <a:lnTo>
                    <a:pt x="250" y="590"/>
                  </a:lnTo>
                  <a:lnTo>
                    <a:pt x="252" y="576"/>
                  </a:lnTo>
                  <a:lnTo>
                    <a:pt x="252" y="574"/>
                  </a:lnTo>
                  <a:lnTo>
                    <a:pt x="252" y="572"/>
                  </a:lnTo>
                  <a:lnTo>
                    <a:pt x="250" y="570"/>
                  </a:lnTo>
                  <a:lnTo>
                    <a:pt x="252" y="566"/>
                  </a:lnTo>
                  <a:lnTo>
                    <a:pt x="254" y="566"/>
                  </a:lnTo>
                  <a:lnTo>
                    <a:pt x="258" y="564"/>
                  </a:lnTo>
                  <a:lnTo>
                    <a:pt x="260" y="564"/>
                  </a:lnTo>
                  <a:lnTo>
                    <a:pt x="260" y="566"/>
                  </a:lnTo>
                  <a:lnTo>
                    <a:pt x="260" y="566"/>
                  </a:lnTo>
                  <a:lnTo>
                    <a:pt x="262" y="566"/>
                  </a:lnTo>
                  <a:lnTo>
                    <a:pt x="266" y="566"/>
                  </a:lnTo>
                  <a:lnTo>
                    <a:pt x="268" y="564"/>
                  </a:lnTo>
                  <a:lnTo>
                    <a:pt x="270" y="562"/>
                  </a:lnTo>
                  <a:lnTo>
                    <a:pt x="272" y="560"/>
                  </a:lnTo>
                  <a:lnTo>
                    <a:pt x="276" y="558"/>
                  </a:lnTo>
                  <a:lnTo>
                    <a:pt x="280" y="556"/>
                  </a:lnTo>
                  <a:lnTo>
                    <a:pt x="282" y="556"/>
                  </a:lnTo>
                  <a:lnTo>
                    <a:pt x="284" y="556"/>
                  </a:lnTo>
                  <a:lnTo>
                    <a:pt x="286" y="552"/>
                  </a:lnTo>
                  <a:lnTo>
                    <a:pt x="292" y="544"/>
                  </a:lnTo>
                  <a:lnTo>
                    <a:pt x="302" y="534"/>
                  </a:lnTo>
                  <a:lnTo>
                    <a:pt x="310" y="526"/>
                  </a:lnTo>
                  <a:lnTo>
                    <a:pt x="318" y="518"/>
                  </a:lnTo>
                  <a:lnTo>
                    <a:pt x="322" y="516"/>
                  </a:lnTo>
                  <a:lnTo>
                    <a:pt x="324" y="518"/>
                  </a:lnTo>
                  <a:lnTo>
                    <a:pt x="326" y="516"/>
                  </a:lnTo>
                  <a:lnTo>
                    <a:pt x="326" y="512"/>
                  </a:lnTo>
                  <a:lnTo>
                    <a:pt x="328" y="510"/>
                  </a:lnTo>
                  <a:lnTo>
                    <a:pt x="330" y="506"/>
                  </a:lnTo>
                  <a:lnTo>
                    <a:pt x="330" y="504"/>
                  </a:lnTo>
                  <a:lnTo>
                    <a:pt x="332" y="502"/>
                  </a:lnTo>
                  <a:lnTo>
                    <a:pt x="334" y="500"/>
                  </a:lnTo>
                  <a:lnTo>
                    <a:pt x="336" y="498"/>
                  </a:lnTo>
                  <a:lnTo>
                    <a:pt x="338" y="498"/>
                  </a:lnTo>
                  <a:lnTo>
                    <a:pt x="340" y="500"/>
                  </a:lnTo>
                  <a:lnTo>
                    <a:pt x="342" y="504"/>
                  </a:lnTo>
                  <a:lnTo>
                    <a:pt x="346" y="504"/>
                  </a:lnTo>
                  <a:lnTo>
                    <a:pt x="348" y="504"/>
                  </a:lnTo>
                  <a:lnTo>
                    <a:pt x="348" y="500"/>
                  </a:lnTo>
                  <a:lnTo>
                    <a:pt x="350" y="498"/>
                  </a:lnTo>
                  <a:lnTo>
                    <a:pt x="352" y="498"/>
                  </a:lnTo>
                  <a:lnTo>
                    <a:pt x="356" y="498"/>
                  </a:lnTo>
                  <a:lnTo>
                    <a:pt x="358" y="498"/>
                  </a:lnTo>
                  <a:lnTo>
                    <a:pt x="358" y="498"/>
                  </a:lnTo>
                  <a:lnTo>
                    <a:pt x="358" y="498"/>
                  </a:lnTo>
                  <a:lnTo>
                    <a:pt x="360" y="496"/>
                  </a:lnTo>
                  <a:lnTo>
                    <a:pt x="364" y="494"/>
                  </a:lnTo>
                  <a:lnTo>
                    <a:pt x="366" y="490"/>
                  </a:lnTo>
                  <a:lnTo>
                    <a:pt x="370" y="488"/>
                  </a:lnTo>
                  <a:lnTo>
                    <a:pt x="372" y="486"/>
                  </a:lnTo>
                  <a:lnTo>
                    <a:pt x="374" y="484"/>
                  </a:lnTo>
                  <a:lnTo>
                    <a:pt x="380" y="480"/>
                  </a:lnTo>
                  <a:lnTo>
                    <a:pt x="384" y="478"/>
                  </a:lnTo>
                  <a:lnTo>
                    <a:pt x="386" y="476"/>
                  </a:lnTo>
                  <a:lnTo>
                    <a:pt x="390" y="474"/>
                  </a:lnTo>
                  <a:lnTo>
                    <a:pt x="390" y="472"/>
                  </a:lnTo>
                  <a:lnTo>
                    <a:pt x="390" y="470"/>
                  </a:lnTo>
                  <a:lnTo>
                    <a:pt x="388" y="468"/>
                  </a:lnTo>
                  <a:lnTo>
                    <a:pt x="386" y="466"/>
                  </a:lnTo>
                  <a:lnTo>
                    <a:pt x="382" y="464"/>
                  </a:lnTo>
                  <a:lnTo>
                    <a:pt x="378" y="464"/>
                  </a:lnTo>
                  <a:lnTo>
                    <a:pt x="372" y="464"/>
                  </a:lnTo>
                  <a:lnTo>
                    <a:pt x="368" y="464"/>
                  </a:lnTo>
                  <a:lnTo>
                    <a:pt x="364" y="464"/>
                  </a:lnTo>
                  <a:lnTo>
                    <a:pt x="362" y="464"/>
                  </a:lnTo>
                  <a:lnTo>
                    <a:pt x="362" y="466"/>
                  </a:lnTo>
                  <a:lnTo>
                    <a:pt x="360" y="468"/>
                  </a:lnTo>
                  <a:lnTo>
                    <a:pt x="358" y="470"/>
                  </a:lnTo>
                  <a:lnTo>
                    <a:pt x="354" y="472"/>
                  </a:lnTo>
                  <a:lnTo>
                    <a:pt x="348" y="474"/>
                  </a:lnTo>
                  <a:lnTo>
                    <a:pt x="344" y="474"/>
                  </a:lnTo>
                  <a:lnTo>
                    <a:pt x="340" y="474"/>
                  </a:lnTo>
                  <a:lnTo>
                    <a:pt x="338" y="472"/>
                  </a:lnTo>
                  <a:lnTo>
                    <a:pt x="334" y="472"/>
                  </a:lnTo>
                  <a:lnTo>
                    <a:pt x="334" y="472"/>
                  </a:lnTo>
                  <a:lnTo>
                    <a:pt x="334" y="472"/>
                  </a:lnTo>
                  <a:lnTo>
                    <a:pt x="334" y="470"/>
                  </a:lnTo>
                  <a:lnTo>
                    <a:pt x="334" y="468"/>
                  </a:lnTo>
                  <a:lnTo>
                    <a:pt x="334" y="466"/>
                  </a:lnTo>
                  <a:lnTo>
                    <a:pt x="334" y="466"/>
                  </a:lnTo>
                  <a:lnTo>
                    <a:pt x="336" y="466"/>
                  </a:lnTo>
                  <a:lnTo>
                    <a:pt x="340" y="466"/>
                  </a:lnTo>
                  <a:lnTo>
                    <a:pt x="344" y="468"/>
                  </a:lnTo>
                  <a:lnTo>
                    <a:pt x="346" y="468"/>
                  </a:lnTo>
                  <a:lnTo>
                    <a:pt x="348" y="468"/>
                  </a:lnTo>
                  <a:lnTo>
                    <a:pt x="358" y="462"/>
                  </a:lnTo>
                  <a:lnTo>
                    <a:pt x="364" y="450"/>
                  </a:lnTo>
                  <a:lnTo>
                    <a:pt x="356" y="448"/>
                  </a:lnTo>
                  <a:lnTo>
                    <a:pt x="358" y="448"/>
                  </a:lnTo>
                  <a:lnTo>
                    <a:pt x="360" y="446"/>
                  </a:lnTo>
                  <a:lnTo>
                    <a:pt x="362" y="444"/>
                  </a:lnTo>
                  <a:lnTo>
                    <a:pt x="362" y="442"/>
                  </a:lnTo>
                  <a:lnTo>
                    <a:pt x="360" y="438"/>
                  </a:lnTo>
                  <a:lnTo>
                    <a:pt x="360" y="438"/>
                  </a:lnTo>
                  <a:lnTo>
                    <a:pt x="358" y="438"/>
                  </a:lnTo>
                  <a:lnTo>
                    <a:pt x="356" y="436"/>
                  </a:lnTo>
                  <a:lnTo>
                    <a:pt x="356" y="434"/>
                  </a:lnTo>
                  <a:lnTo>
                    <a:pt x="356" y="432"/>
                  </a:lnTo>
                  <a:lnTo>
                    <a:pt x="356" y="430"/>
                  </a:lnTo>
                  <a:lnTo>
                    <a:pt x="358" y="430"/>
                  </a:lnTo>
                  <a:lnTo>
                    <a:pt x="362" y="428"/>
                  </a:lnTo>
                  <a:lnTo>
                    <a:pt x="366" y="428"/>
                  </a:lnTo>
                  <a:lnTo>
                    <a:pt x="366" y="430"/>
                  </a:lnTo>
                  <a:lnTo>
                    <a:pt x="368" y="432"/>
                  </a:lnTo>
                  <a:lnTo>
                    <a:pt x="370" y="436"/>
                  </a:lnTo>
                  <a:lnTo>
                    <a:pt x="372" y="442"/>
                  </a:lnTo>
                  <a:lnTo>
                    <a:pt x="374" y="448"/>
                  </a:lnTo>
                  <a:lnTo>
                    <a:pt x="378" y="452"/>
                  </a:lnTo>
                  <a:lnTo>
                    <a:pt x="378" y="456"/>
                  </a:lnTo>
                  <a:lnTo>
                    <a:pt x="380" y="456"/>
                  </a:lnTo>
                  <a:lnTo>
                    <a:pt x="396" y="458"/>
                  </a:lnTo>
                  <a:lnTo>
                    <a:pt x="394" y="434"/>
                  </a:lnTo>
                  <a:lnTo>
                    <a:pt x="394" y="434"/>
                  </a:lnTo>
                  <a:lnTo>
                    <a:pt x="394" y="432"/>
                  </a:lnTo>
                  <a:lnTo>
                    <a:pt x="392" y="428"/>
                  </a:lnTo>
                  <a:lnTo>
                    <a:pt x="390" y="426"/>
                  </a:lnTo>
                  <a:lnTo>
                    <a:pt x="386" y="422"/>
                  </a:lnTo>
                  <a:lnTo>
                    <a:pt x="384" y="420"/>
                  </a:lnTo>
                  <a:lnTo>
                    <a:pt x="382" y="418"/>
                  </a:lnTo>
                  <a:lnTo>
                    <a:pt x="380" y="414"/>
                  </a:lnTo>
                  <a:lnTo>
                    <a:pt x="380" y="412"/>
                  </a:lnTo>
                  <a:lnTo>
                    <a:pt x="380" y="412"/>
                  </a:lnTo>
                  <a:lnTo>
                    <a:pt x="386" y="412"/>
                  </a:lnTo>
                  <a:lnTo>
                    <a:pt x="386" y="396"/>
                  </a:lnTo>
                  <a:lnTo>
                    <a:pt x="386" y="394"/>
                  </a:lnTo>
                  <a:lnTo>
                    <a:pt x="384" y="394"/>
                  </a:lnTo>
                  <a:lnTo>
                    <a:pt x="384" y="392"/>
                  </a:lnTo>
                  <a:lnTo>
                    <a:pt x="382" y="388"/>
                  </a:lnTo>
                  <a:lnTo>
                    <a:pt x="382" y="386"/>
                  </a:lnTo>
                  <a:lnTo>
                    <a:pt x="382" y="384"/>
                  </a:lnTo>
                  <a:lnTo>
                    <a:pt x="386" y="384"/>
                  </a:lnTo>
                  <a:lnTo>
                    <a:pt x="392" y="382"/>
                  </a:lnTo>
                  <a:lnTo>
                    <a:pt x="396" y="382"/>
                  </a:lnTo>
                  <a:lnTo>
                    <a:pt x="396" y="382"/>
                  </a:lnTo>
                  <a:lnTo>
                    <a:pt x="398" y="380"/>
                  </a:lnTo>
                  <a:lnTo>
                    <a:pt x="400" y="378"/>
                  </a:lnTo>
                  <a:lnTo>
                    <a:pt x="402" y="376"/>
                  </a:lnTo>
                  <a:lnTo>
                    <a:pt x="402" y="374"/>
                  </a:lnTo>
                  <a:lnTo>
                    <a:pt x="402" y="370"/>
                  </a:lnTo>
                  <a:lnTo>
                    <a:pt x="410" y="364"/>
                  </a:lnTo>
                  <a:lnTo>
                    <a:pt x="420" y="350"/>
                  </a:lnTo>
                  <a:lnTo>
                    <a:pt x="426" y="340"/>
                  </a:lnTo>
                  <a:lnTo>
                    <a:pt x="426" y="340"/>
                  </a:lnTo>
                  <a:lnTo>
                    <a:pt x="424" y="336"/>
                  </a:lnTo>
                  <a:lnTo>
                    <a:pt x="424" y="332"/>
                  </a:lnTo>
                  <a:lnTo>
                    <a:pt x="422" y="328"/>
                  </a:lnTo>
                  <a:lnTo>
                    <a:pt x="418" y="324"/>
                  </a:lnTo>
                  <a:lnTo>
                    <a:pt x="414" y="324"/>
                  </a:lnTo>
                  <a:lnTo>
                    <a:pt x="414" y="322"/>
                  </a:lnTo>
                  <a:lnTo>
                    <a:pt x="414" y="320"/>
                  </a:lnTo>
                  <a:lnTo>
                    <a:pt x="412" y="316"/>
                  </a:lnTo>
                  <a:lnTo>
                    <a:pt x="412" y="314"/>
                  </a:lnTo>
                  <a:lnTo>
                    <a:pt x="408" y="310"/>
                  </a:lnTo>
                  <a:lnTo>
                    <a:pt x="406" y="308"/>
                  </a:lnTo>
                  <a:lnTo>
                    <a:pt x="400" y="308"/>
                  </a:lnTo>
                  <a:lnTo>
                    <a:pt x="394" y="308"/>
                  </a:lnTo>
                  <a:lnTo>
                    <a:pt x="388" y="310"/>
                  </a:lnTo>
                  <a:lnTo>
                    <a:pt x="384" y="310"/>
                  </a:lnTo>
                  <a:lnTo>
                    <a:pt x="382" y="310"/>
                  </a:lnTo>
                  <a:lnTo>
                    <a:pt x="382" y="310"/>
                  </a:lnTo>
                  <a:lnTo>
                    <a:pt x="382" y="308"/>
                  </a:lnTo>
                  <a:lnTo>
                    <a:pt x="382" y="306"/>
                  </a:lnTo>
                  <a:lnTo>
                    <a:pt x="382" y="300"/>
                  </a:lnTo>
                  <a:lnTo>
                    <a:pt x="382" y="298"/>
                  </a:lnTo>
                  <a:lnTo>
                    <a:pt x="382" y="292"/>
                  </a:lnTo>
                  <a:lnTo>
                    <a:pt x="382" y="286"/>
                  </a:lnTo>
                  <a:lnTo>
                    <a:pt x="382" y="280"/>
                  </a:lnTo>
                  <a:lnTo>
                    <a:pt x="382" y="276"/>
                  </a:lnTo>
                  <a:lnTo>
                    <a:pt x="380" y="272"/>
                  </a:lnTo>
                  <a:lnTo>
                    <a:pt x="380" y="270"/>
                  </a:lnTo>
                  <a:lnTo>
                    <a:pt x="380" y="270"/>
                  </a:lnTo>
                  <a:lnTo>
                    <a:pt x="378" y="268"/>
                  </a:lnTo>
                  <a:lnTo>
                    <a:pt x="374" y="266"/>
                  </a:lnTo>
                  <a:lnTo>
                    <a:pt x="372" y="264"/>
                  </a:lnTo>
                  <a:lnTo>
                    <a:pt x="370" y="260"/>
                  </a:lnTo>
                  <a:lnTo>
                    <a:pt x="370" y="258"/>
                  </a:lnTo>
                  <a:lnTo>
                    <a:pt x="374" y="256"/>
                  </a:lnTo>
                  <a:lnTo>
                    <a:pt x="374" y="254"/>
                  </a:lnTo>
                  <a:lnTo>
                    <a:pt x="376" y="250"/>
                  </a:lnTo>
                  <a:lnTo>
                    <a:pt x="378" y="242"/>
                  </a:lnTo>
                  <a:lnTo>
                    <a:pt x="380" y="230"/>
                  </a:lnTo>
                  <a:lnTo>
                    <a:pt x="380" y="210"/>
                  </a:lnTo>
                  <a:lnTo>
                    <a:pt x="378" y="188"/>
                  </a:lnTo>
                  <a:lnTo>
                    <a:pt x="378" y="186"/>
                  </a:lnTo>
                  <a:lnTo>
                    <a:pt x="380" y="184"/>
                  </a:lnTo>
                  <a:lnTo>
                    <a:pt x="380" y="180"/>
                  </a:lnTo>
                  <a:lnTo>
                    <a:pt x="382" y="176"/>
                  </a:lnTo>
                  <a:lnTo>
                    <a:pt x="384" y="174"/>
                  </a:lnTo>
                  <a:lnTo>
                    <a:pt x="388" y="172"/>
                  </a:lnTo>
                  <a:lnTo>
                    <a:pt x="392" y="172"/>
                  </a:lnTo>
                  <a:lnTo>
                    <a:pt x="392" y="172"/>
                  </a:lnTo>
                  <a:lnTo>
                    <a:pt x="394" y="174"/>
                  </a:lnTo>
                  <a:lnTo>
                    <a:pt x="396" y="174"/>
                  </a:lnTo>
                  <a:lnTo>
                    <a:pt x="400" y="174"/>
                  </a:lnTo>
                  <a:lnTo>
                    <a:pt x="402" y="174"/>
                  </a:lnTo>
                  <a:lnTo>
                    <a:pt x="406" y="170"/>
                  </a:lnTo>
                  <a:lnTo>
                    <a:pt x="408" y="166"/>
                  </a:lnTo>
                  <a:lnTo>
                    <a:pt x="408" y="162"/>
                  </a:lnTo>
                  <a:lnTo>
                    <a:pt x="408" y="158"/>
                  </a:lnTo>
                  <a:lnTo>
                    <a:pt x="408" y="154"/>
                  </a:lnTo>
                  <a:lnTo>
                    <a:pt x="408" y="150"/>
                  </a:lnTo>
                  <a:lnTo>
                    <a:pt x="408" y="146"/>
                  </a:lnTo>
                  <a:lnTo>
                    <a:pt x="412" y="144"/>
                  </a:lnTo>
                  <a:lnTo>
                    <a:pt x="414" y="140"/>
                  </a:lnTo>
                  <a:lnTo>
                    <a:pt x="416" y="138"/>
                  </a:lnTo>
                  <a:lnTo>
                    <a:pt x="414" y="138"/>
                  </a:lnTo>
                  <a:lnTo>
                    <a:pt x="410" y="138"/>
                  </a:lnTo>
                  <a:lnTo>
                    <a:pt x="406" y="138"/>
                  </a:lnTo>
                  <a:lnTo>
                    <a:pt x="402" y="140"/>
                  </a:lnTo>
                  <a:lnTo>
                    <a:pt x="400" y="140"/>
                  </a:lnTo>
                  <a:lnTo>
                    <a:pt x="398" y="140"/>
                  </a:lnTo>
                  <a:lnTo>
                    <a:pt x="396" y="138"/>
                  </a:lnTo>
                  <a:lnTo>
                    <a:pt x="398" y="136"/>
                  </a:lnTo>
                  <a:lnTo>
                    <a:pt x="404" y="134"/>
                  </a:lnTo>
                  <a:lnTo>
                    <a:pt x="410" y="130"/>
                  </a:lnTo>
                  <a:lnTo>
                    <a:pt x="416" y="128"/>
                  </a:lnTo>
                  <a:lnTo>
                    <a:pt x="422" y="124"/>
                  </a:lnTo>
                  <a:lnTo>
                    <a:pt x="426" y="120"/>
                  </a:lnTo>
                  <a:lnTo>
                    <a:pt x="430" y="114"/>
                  </a:lnTo>
                  <a:lnTo>
                    <a:pt x="434" y="108"/>
                  </a:lnTo>
                  <a:lnTo>
                    <a:pt x="436" y="102"/>
                  </a:lnTo>
                  <a:lnTo>
                    <a:pt x="436" y="98"/>
                  </a:lnTo>
                  <a:lnTo>
                    <a:pt x="436" y="94"/>
                  </a:lnTo>
                  <a:lnTo>
                    <a:pt x="436" y="92"/>
                  </a:lnTo>
                  <a:lnTo>
                    <a:pt x="436" y="90"/>
                  </a:lnTo>
                  <a:lnTo>
                    <a:pt x="436" y="86"/>
                  </a:lnTo>
                  <a:lnTo>
                    <a:pt x="440" y="84"/>
                  </a:lnTo>
                  <a:lnTo>
                    <a:pt x="422" y="72"/>
                  </a:lnTo>
                  <a:lnTo>
                    <a:pt x="422" y="74"/>
                  </a:lnTo>
                  <a:lnTo>
                    <a:pt x="422" y="76"/>
                  </a:lnTo>
                  <a:lnTo>
                    <a:pt x="420" y="78"/>
                  </a:lnTo>
                  <a:lnTo>
                    <a:pt x="418" y="80"/>
                  </a:lnTo>
                  <a:lnTo>
                    <a:pt x="416" y="82"/>
                  </a:lnTo>
                  <a:lnTo>
                    <a:pt x="414" y="78"/>
                  </a:lnTo>
                  <a:lnTo>
                    <a:pt x="412" y="76"/>
                  </a:lnTo>
                  <a:lnTo>
                    <a:pt x="410" y="74"/>
                  </a:lnTo>
                  <a:lnTo>
                    <a:pt x="408" y="74"/>
                  </a:lnTo>
                  <a:lnTo>
                    <a:pt x="406" y="76"/>
                  </a:lnTo>
                  <a:lnTo>
                    <a:pt x="406" y="78"/>
                  </a:lnTo>
                  <a:lnTo>
                    <a:pt x="406" y="82"/>
                  </a:lnTo>
                  <a:lnTo>
                    <a:pt x="408" y="84"/>
                  </a:lnTo>
                  <a:lnTo>
                    <a:pt x="408" y="84"/>
                  </a:lnTo>
                  <a:lnTo>
                    <a:pt x="410" y="86"/>
                  </a:lnTo>
                  <a:lnTo>
                    <a:pt x="410" y="86"/>
                  </a:lnTo>
                  <a:lnTo>
                    <a:pt x="410" y="88"/>
                  </a:lnTo>
                  <a:lnTo>
                    <a:pt x="408" y="92"/>
                  </a:lnTo>
                  <a:lnTo>
                    <a:pt x="406" y="98"/>
                  </a:lnTo>
                  <a:lnTo>
                    <a:pt x="398" y="108"/>
                  </a:lnTo>
                  <a:lnTo>
                    <a:pt x="386" y="118"/>
                  </a:lnTo>
                  <a:lnTo>
                    <a:pt x="372" y="128"/>
                  </a:lnTo>
                  <a:lnTo>
                    <a:pt x="362" y="136"/>
                  </a:lnTo>
                  <a:lnTo>
                    <a:pt x="354" y="140"/>
                  </a:lnTo>
                  <a:lnTo>
                    <a:pt x="356" y="138"/>
                  </a:lnTo>
                  <a:lnTo>
                    <a:pt x="362" y="130"/>
                  </a:lnTo>
                  <a:lnTo>
                    <a:pt x="370" y="120"/>
                  </a:lnTo>
                  <a:lnTo>
                    <a:pt x="378" y="110"/>
                  </a:lnTo>
                  <a:lnTo>
                    <a:pt x="382" y="100"/>
                  </a:lnTo>
                  <a:lnTo>
                    <a:pt x="388" y="88"/>
                  </a:lnTo>
                  <a:lnTo>
                    <a:pt x="398" y="66"/>
                  </a:lnTo>
                  <a:lnTo>
                    <a:pt x="398" y="66"/>
                  </a:lnTo>
                  <a:lnTo>
                    <a:pt x="396" y="64"/>
                  </a:lnTo>
                  <a:lnTo>
                    <a:pt x="394" y="64"/>
                  </a:lnTo>
                  <a:lnTo>
                    <a:pt x="390" y="62"/>
                  </a:lnTo>
                  <a:lnTo>
                    <a:pt x="386" y="64"/>
                  </a:lnTo>
                  <a:lnTo>
                    <a:pt x="382" y="64"/>
                  </a:lnTo>
                  <a:lnTo>
                    <a:pt x="376" y="68"/>
                  </a:lnTo>
                  <a:lnTo>
                    <a:pt x="376" y="70"/>
                  </a:lnTo>
                  <a:lnTo>
                    <a:pt x="374" y="72"/>
                  </a:lnTo>
                  <a:lnTo>
                    <a:pt x="372" y="74"/>
                  </a:lnTo>
                  <a:lnTo>
                    <a:pt x="368" y="78"/>
                  </a:lnTo>
                  <a:lnTo>
                    <a:pt x="366" y="80"/>
                  </a:lnTo>
                  <a:lnTo>
                    <a:pt x="362" y="82"/>
                  </a:lnTo>
                  <a:lnTo>
                    <a:pt x="358" y="84"/>
                  </a:lnTo>
                  <a:lnTo>
                    <a:pt x="356" y="86"/>
                  </a:lnTo>
                  <a:lnTo>
                    <a:pt x="356" y="84"/>
                  </a:lnTo>
                  <a:lnTo>
                    <a:pt x="356" y="82"/>
                  </a:lnTo>
                  <a:lnTo>
                    <a:pt x="356" y="80"/>
                  </a:lnTo>
                  <a:lnTo>
                    <a:pt x="360" y="78"/>
                  </a:lnTo>
                  <a:lnTo>
                    <a:pt x="364" y="74"/>
                  </a:lnTo>
                  <a:lnTo>
                    <a:pt x="368" y="68"/>
                  </a:lnTo>
                  <a:lnTo>
                    <a:pt x="364" y="60"/>
                  </a:lnTo>
                  <a:lnTo>
                    <a:pt x="360" y="60"/>
                  </a:lnTo>
                  <a:lnTo>
                    <a:pt x="352" y="60"/>
                  </a:lnTo>
                  <a:lnTo>
                    <a:pt x="340" y="64"/>
                  </a:lnTo>
                  <a:lnTo>
                    <a:pt x="330" y="72"/>
                  </a:lnTo>
                  <a:lnTo>
                    <a:pt x="326" y="78"/>
                  </a:lnTo>
                  <a:lnTo>
                    <a:pt x="326" y="78"/>
                  </a:lnTo>
                  <a:lnTo>
                    <a:pt x="326" y="76"/>
                  </a:lnTo>
                  <a:lnTo>
                    <a:pt x="326" y="72"/>
                  </a:lnTo>
                  <a:lnTo>
                    <a:pt x="328" y="68"/>
                  </a:lnTo>
                  <a:lnTo>
                    <a:pt x="328" y="64"/>
                  </a:lnTo>
                  <a:lnTo>
                    <a:pt x="332" y="62"/>
                  </a:lnTo>
                  <a:lnTo>
                    <a:pt x="336" y="60"/>
                  </a:lnTo>
                  <a:lnTo>
                    <a:pt x="340" y="58"/>
                  </a:lnTo>
                  <a:lnTo>
                    <a:pt x="346" y="56"/>
                  </a:lnTo>
                  <a:lnTo>
                    <a:pt x="352" y="56"/>
                  </a:lnTo>
                  <a:lnTo>
                    <a:pt x="358" y="54"/>
                  </a:lnTo>
                  <a:lnTo>
                    <a:pt x="360" y="54"/>
                  </a:lnTo>
                  <a:lnTo>
                    <a:pt x="362" y="54"/>
                  </a:lnTo>
                  <a:lnTo>
                    <a:pt x="362" y="52"/>
                  </a:lnTo>
                  <a:lnTo>
                    <a:pt x="364" y="50"/>
                  </a:lnTo>
                  <a:lnTo>
                    <a:pt x="366" y="48"/>
                  </a:lnTo>
                  <a:lnTo>
                    <a:pt x="368" y="44"/>
                  </a:lnTo>
                  <a:lnTo>
                    <a:pt x="368" y="40"/>
                  </a:lnTo>
                  <a:lnTo>
                    <a:pt x="366" y="36"/>
                  </a:lnTo>
                  <a:lnTo>
                    <a:pt x="362" y="32"/>
                  </a:lnTo>
                  <a:lnTo>
                    <a:pt x="358" y="30"/>
                  </a:lnTo>
                  <a:lnTo>
                    <a:pt x="352" y="28"/>
                  </a:lnTo>
                  <a:lnTo>
                    <a:pt x="348" y="28"/>
                  </a:lnTo>
                  <a:lnTo>
                    <a:pt x="348" y="28"/>
                  </a:lnTo>
                  <a:lnTo>
                    <a:pt x="340" y="28"/>
                  </a:lnTo>
                  <a:lnTo>
                    <a:pt x="340" y="18"/>
                  </a:lnTo>
                  <a:lnTo>
                    <a:pt x="340" y="18"/>
                  </a:lnTo>
                  <a:lnTo>
                    <a:pt x="338" y="18"/>
                  </a:lnTo>
                  <a:lnTo>
                    <a:pt x="334" y="18"/>
                  </a:lnTo>
                  <a:lnTo>
                    <a:pt x="330" y="20"/>
                  </a:lnTo>
                  <a:lnTo>
                    <a:pt x="328" y="22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20" y="26"/>
                  </a:lnTo>
                  <a:lnTo>
                    <a:pt x="314" y="26"/>
                  </a:lnTo>
                  <a:lnTo>
                    <a:pt x="308" y="28"/>
                  </a:lnTo>
                  <a:lnTo>
                    <a:pt x="304" y="30"/>
                  </a:lnTo>
                  <a:lnTo>
                    <a:pt x="300" y="32"/>
                  </a:lnTo>
                  <a:lnTo>
                    <a:pt x="288" y="38"/>
                  </a:lnTo>
                  <a:lnTo>
                    <a:pt x="290" y="36"/>
                  </a:lnTo>
                  <a:lnTo>
                    <a:pt x="298" y="30"/>
                  </a:lnTo>
                  <a:lnTo>
                    <a:pt x="306" y="22"/>
                  </a:lnTo>
                  <a:lnTo>
                    <a:pt x="314" y="16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22" y="12"/>
                  </a:lnTo>
                  <a:lnTo>
                    <a:pt x="324" y="10"/>
                  </a:lnTo>
                  <a:lnTo>
                    <a:pt x="322" y="8"/>
                  </a:lnTo>
                  <a:lnTo>
                    <a:pt x="322" y="6"/>
                  </a:lnTo>
                  <a:lnTo>
                    <a:pt x="318" y="4"/>
                  </a:lnTo>
                  <a:lnTo>
                    <a:pt x="312" y="2"/>
                  </a:lnTo>
                  <a:lnTo>
                    <a:pt x="298" y="2"/>
                  </a:lnTo>
                  <a:lnTo>
                    <a:pt x="278" y="0"/>
                  </a:lnTo>
                  <a:lnTo>
                    <a:pt x="258" y="4"/>
                  </a:lnTo>
                  <a:lnTo>
                    <a:pt x="240" y="12"/>
                  </a:lnTo>
                  <a:lnTo>
                    <a:pt x="212" y="30"/>
                  </a:lnTo>
                  <a:lnTo>
                    <a:pt x="212" y="30"/>
                  </a:lnTo>
                  <a:lnTo>
                    <a:pt x="214" y="32"/>
                  </a:lnTo>
                  <a:lnTo>
                    <a:pt x="218" y="34"/>
                  </a:lnTo>
                  <a:lnTo>
                    <a:pt x="220" y="38"/>
                  </a:lnTo>
                  <a:lnTo>
                    <a:pt x="224" y="42"/>
                  </a:lnTo>
                  <a:lnTo>
                    <a:pt x="226" y="48"/>
                  </a:lnTo>
                  <a:lnTo>
                    <a:pt x="228" y="56"/>
                  </a:lnTo>
                  <a:lnTo>
                    <a:pt x="206" y="38"/>
                  </a:lnTo>
                  <a:lnTo>
                    <a:pt x="196" y="40"/>
                  </a:lnTo>
                  <a:lnTo>
                    <a:pt x="202" y="62"/>
                  </a:lnTo>
                  <a:lnTo>
                    <a:pt x="186" y="48"/>
                  </a:lnTo>
                  <a:lnTo>
                    <a:pt x="166" y="54"/>
                  </a:lnTo>
                  <a:lnTo>
                    <a:pt x="164" y="54"/>
                  </a:lnTo>
                  <a:lnTo>
                    <a:pt x="164" y="56"/>
                  </a:lnTo>
                  <a:lnTo>
                    <a:pt x="162" y="60"/>
                  </a:lnTo>
                  <a:lnTo>
                    <a:pt x="164" y="66"/>
                  </a:lnTo>
                  <a:lnTo>
                    <a:pt x="166" y="70"/>
                  </a:lnTo>
                  <a:lnTo>
                    <a:pt x="170" y="76"/>
                  </a:lnTo>
                  <a:lnTo>
                    <a:pt x="152" y="64"/>
                  </a:lnTo>
                  <a:lnTo>
                    <a:pt x="128" y="70"/>
                  </a:lnTo>
                  <a:lnTo>
                    <a:pt x="104" y="7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7" name="Freeform 347"/>
            <p:cNvSpPr>
              <a:spLocks/>
            </p:cNvSpPr>
            <p:nvPr/>
          </p:nvSpPr>
          <p:spPr bwMode="gray">
            <a:xfrm>
              <a:off x="4999" y="1710"/>
              <a:ext cx="38" cy="46"/>
            </a:xfrm>
            <a:custGeom>
              <a:avLst/>
              <a:gdLst>
                <a:gd name="T0" fmla="*/ 10 w 38"/>
                <a:gd name="T1" fmla="*/ 0 h 46"/>
                <a:gd name="T2" fmla="*/ 8 w 38"/>
                <a:gd name="T3" fmla="*/ 0 h 46"/>
                <a:gd name="T4" fmla="*/ 8 w 38"/>
                <a:gd name="T5" fmla="*/ 0 h 46"/>
                <a:gd name="T6" fmla="*/ 6 w 38"/>
                <a:gd name="T7" fmla="*/ 2 h 46"/>
                <a:gd name="T8" fmla="*/ 6 w 38"/>
                <a:gd name="T9" fmla="*/ 2 h 46"/>
                <a:gd name="T10" fmla="*/ 4 w 38"/>
                <a:gd name="T11" fmla="*/ 6 h 46"/>
                <a:gd name="T12" fmla="*/ 4 w 38"/>
                <a:gd name="T13" fmla="*/ 10 h 46"/>
                <a:gd name="T14" fmla="*/ 2 w 38"/>
                <a:gd name="T15" fmla="*/ 18 h 46"/>
                <a:gd name="T16" fmla="*/ 2 w 38"/>
                <a:gd name="T17" fmla="*/ 22 h 46"/>
                <a:gd name="T18" fmla="*/ 2 w 38"/>
                <a:gd name="T19" fmla="*/ 24 h 46"/>
                <a:gd name="T20" fmla="*/ 4 w 38"/>
                <a:gd name="T21" fmla="*/ 26 h 46"/>
                <a:gd name="T22" fmla="*/ 6 w 38"/>
                <a:gd name="T23" fmla="*/ 26 h 46"/>
                <a:gd name="T24" fmla="*/ 8 w 38"/>
                <a:gd name="T25" fmla="*/ 28 h 46"/>
                <a:gd name="T26" fmla="*/ 6 w 38"/>
                <a:gd name="T27" fmla="*/ 30 h 46"/>
                <a:gd name="T28" fmla="*/ 4 w 38"/>
                <a:gd name="T29" fmla="*/ 30 h 46"/>
                <a:gd name="T30" fmla="*/ 2 w 38"/>
                <a:gd name="T31" fmla="*/ 32 h 46"/>
                <a:gd name="T32" fmla="*/ 0 w 38"/>
                <a:gd name="T33" fmla="*/ 36 h 46"/>
                <a:gd name="T34" fmla="*/ 0 w 38"/>
                <a:gd name="T35" fmla="*/ 38 h 46"/>
                <a:gd name="T36" fmla="*/ 2 w 38"/>
                <a:gd name="T37" fmla="*/ 40 h 46"/>
                <a:gd name="T38" fmla="*/ 2 w 38"/>
                <a:gd name="T39" fmla="*/ 42 h 46"/>
                <a:gd name="T40" fmla="*/ 2 w 38"/>
                <a:gd name="T41" fmla="*/ 42 h 46"/>
                <a:gd name="T42" fmla="*/ 4 w 38"/>
                <a:gd name="T43" fmla="*/ 42 h 46"/>
                <a:gd name="T44" fmla="*/ 6 w 38"/>
                <a:gd name="T45" fmla="*/ 44 h 46"/>
                <a:gd name="T46" fmla="*/ 8 w 38"/>
                <a:gd name="T47" fmla="*/ 44 h 46"/>
                <a:gd name="T48" fmla="*/ 10 w 38"/>
                <a:gd name="T49" fmla="*/ 44 h 46"/>
                <a:gd name="T50" fmla="*/ 12 w 38"/>
                <a:gd name="T51" fmla="*/ 44 h 46"/>
                <a:gd name="T52" fmla="*/ 12 w 38"/>
                <a:gd name="T53" fmla="*/ 40 h 46"/>
                <a:gd name="T54" fmla="*/ 14 w 38"/>
                <a:gd name="T55" fmla="*/ 38 h 46"/>
                <a:gd name="T56" fmla="*/ 16 w 38"/>
                <a:gd name="T57" fmla="*/ 38 h 46"/>
                <a:gd name="T58" fmla="*/ 18 w 38"/>
                <a:gd name="T59" fmla="*/ 36 h 46"/>
                <a:gd name="T60" fmla="*/ 20 w 38"/>
                <a:gd name="T61" fmla="*/ 38 h 46"/>
                <a:gd name="T62" fmla="*/ 22 w 38"/>
                <a:gd name="T63" fmla="*/ 40 h 46"/>
                <a:gd name="T64" fmla="*/ 26 w 38"/>
                <a:gd name="T65" fmla="*/ 42 h 46"/>
                <a:gd name="T66" fmla="*/ 30 w 38"/>
                <a:gd name="T67" fmla="*/ 44 h 46"/>
                <a:gd name="T68" fmla="*/ 34 w 38"/>
                <a:gd name="T69" fmla="*/ 46 h 46"/>
                <a:gd name="T70" fmla="*/ 36 w 38"/>
                <a:gd name="T71" fmla="*/ 46 h 46"/>
                <a:gd name="T72" fmla="*/ 38 w 38"/>
                <a:gd name="T73" fmla="*/ 46 h 46"/>
                <a:gd name="T74" fmla="*/ 38 w 38"/>
                <a:gd name="T75" fmla="*/ 44 h 46"/>
                <a:gd name="T76" fmla="*/ 38 w 38"/>
                <a:gd name="T77" fmla="*/ 38 h 46"/>
                <a:gd name="T78" fmla="*/ 36 w 38"/>
                <a:gd name="T79" fmla="*/ 34 h 46"/>
                <a:gd name="T80" fmla="*/ 34 w 38"/>
                <a:gd name="T81" fmla="*/ 32 h 46"/>
                <a:gd name="T82" fmla="*/ 34 w 38"/>
                <a:gd name="T83" fmla="*/ 30 h 46"/>
                <a:gd name="T84" fmla="*/ 32 w 38"/>
                <a:gd name="T85" fmla="*/ 28 h 46"/>
                <a:gd name="T86" fmla="*/ 32 w 38"/>
                <a:gd name="T87" fmla="*/ 28 h 46"/>
                <a:gd name="T88" fmla="*/ 32 w 38"/>
                <a:gd name="T89" fmla="*/ 26 h 46"/>
                <a:gd name="T90" fmla="*/ 30 w 38"/>
                <a:gd name="T91" fmla="*/ 24 h 46"/>
                <a:gd name="T92" fmla="*/ 28 w 38"/>
                <a:gd name="T93" fmla="*/ 24 h 46"/>
                <a:gd name="T94" fmla="*/ 26 w 38"/>
                <a:gd name="T95" fmla="*/ 24 h 46"/>
                <a:gd name="T96" fmla="*/ 24 w 38"/>
                <a:gd name="T97" fmla="*/ 24 h 46"/>
                <a:gd name="T98" fmla="*/ 20 w 38"/>
                <a:gd name="T99" fmla="*/ 22 h 46"/>
                <a:gd name="T100" fmla="*/ 18 w 38"/>
                <a:gd name="T101" fmla="*/ 20 h 46"/>
                <a:gd name="T102" fmla="*/ 16 w 38"/>
                <a:gd name="T103" fmla="*/ 18 h 46"/>
                <a:gd name="T104" fmla="*/ 14 w 38"/>
                <a:gd name="T105" fmla="*/ 16 h 46"/>
                <a:gd name="T106" fmla="*/ 14 w 38"/>
                <a:gd name="T107" fmla="*/ 16 h 46"/>
                <a:gd name="T108" fmla="*/ 16 w 38"/>
                <a:gd name="T109" fmla="*/ 14 h 46"/>
                <a:gd name="T110" fmla="*/ 28 w 38"/>
                <a:gd name="T111" fmla="*/ 14 h 46"/>
                <a:gd name="T112" fmla="*/ 28 w 38"/>
                <a:gd name="T113" fmla="*/ 4 h 46"/>
                <a:gd name="T114" fmla="*/ 26 w 38"/>
                <a:gd name="T115" fmla="*/ 6 h 46"/>
                <a:gd name="T116" fmla="*/ 24 w 38"/>
                <a:gd name="T117" fmla="*/ 6 h 46"/>
                <a:gd name="T118" fmla="*/ 20 w 38"/>
                <a:gd name="T119" fmla="*/ 6 h 46"/>
                <a:gd name="T120" fmla="*/ 16 w 38"/>
                <a:gd name="T121" fmla="*/ 4 h 46"/>
                <a:gd name="T122" fmla="*/ 12 w 38"/>
                <a:gd name="T123" fmla="*/ 4 h 46"/>
                <a:gd name="T124" fmla="*/ 10 w 38"/>
                <a:gd name="T1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" h="46">
                  <a:moveTo>
                    <a:pt x="1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6"/>
                  </a:lnTo>
                  <a:lnTo>
                    <a:pt x="4" y="10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8" y="36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38"/>
                  </a:lnTo>
                  <a:lnTo>
                    <a:pt x="36" y="34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0" y="22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28" y="14"/>
                  </a:lnTo>
                  <a:lnTo>
                    <a:pt x="28" y="4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8" name="Freeform 348"/>
            <p:cNvSpPr>
              <a:spLocks/>
            </p:cNvSpPr>
            <p:nvPr/>
          </p:nvSpPr>
          <p:spPr bwMode="gray">
            <a:xfrm>
              <a:off x="4415" y="1754"/>
              <a:ext cx="278" cy="320"/>
            </a:xfrm>
            <a:custGeom>
              <a:avLst/>
              <a:gdLst>
                <a:gd name="T0" fmla="*/ 94 w 278"/>
                <a:gd name="T1" fmla="*/ 122 h 320"/>
                <a:gd name="T2" fmla="*/ 110 w 278"/>
                <a:gd name="T3" fmla="*/ 128 h 320"/>
                <a:gd name="T4" fmla="*/ 138 w 278"/>
                <a:gd name="T5" fmla="*/ 144 h 320"/>
                <a:gd name="T6" fmla="*/ 146 w 278"/>
                <a:gd name="T7" fmla="*/ 148 h 320"/>
                <a:gd name="T8" fmla="*/ 156 w 278"/>
                <a:gd name="T9" fmla="*/ 182 h 320"/>
                <a:gd name="T10" fmla="*/ 148 w 278"/>
                <a:gd name="T11" fmla="*/ 224 h 320"/>
                <a:gd name="T12" fmla="*/ 132 w 278"/>
                <a:gd name="T13" fmla="*/ 238 h 320"/>
                <a:gd name="T14" fmla="*/ 118 w 278"/>
                <a:gd name="T15" fmla="*/ 238 h 320"/>
                <a:gd name="T16" fmla="*/ 110 w 278"/>
                <a:gd name="T17" fmla="*/ 254 h 320"/>
                <a:gd name="T18" fmla="*/ 134 w 278"/>
                <a:gd name="T19" fmla="*/ 266 h 320"/>
                <a:gd name="T20" fmla="*/ 146 w 278"/>
                <a:gd name="T21" fmla="*/ 258 h 320"/>
                <a:gd name="T22" fmla="*/ 174 w 278"/>
                <a:gd name="T23" fmla="*/ 282 h 320"/>
                <a:gd name="T24" fmla="*/ 192 w 278"/>
                <a:gd name="T25" fmla="*/ 300 h 320"/>
                <a:gd name="T26" fmla="*/ 208 w 278"/>
                <a:gd name="T27" fmla="*/ 312 h 320"/>
                <a:gd name="T28" fmla="*/ 222 w 278"/>
                <a:gd name="T29" fmla="*/ 318 h 320"/>
                <a:gd name="T30" fmla="*/ 216 w 278"/>
                <a:gd name="T31" fmla="*/ 298 h 320"/>
                <a:gd name="T32" fmla="*/ 204 w 278"/>
                <a:gd name="T33" fmla="*/ 286 h 320"/>
                <a:gd name="T34" fmla="*/ 218 w 278"/>
                <a:gd name="T35" fmla="*/ 288 h 320"/>
                <a:gd name="T36" fmla="*/ 238 w 278"/>
                <a:gd name="T37" fmla="*/ 304 h 320"/>
                <a:gd name="T38" fmla="*/ 246 w 278"/>
                <a:gd name="T39" fmla="*/ 302 h 320"/>
                <a:gd name="T40" fmla="*/ 246 w 278"/>
                <a:gd name="T41" fmla="*/ 278 h 320"/>
                <a:gd name="T42" fmla="*/ 230 w 278"/>
                <a:gd name="T43" fmla="*/ 262 h 320"/>
                <a:gd name="T44" fmla="*/ 218 w 278"/>
                <a:gd name="T45" fmla="*/ 252 h 320"/>
                <a:gd name="T46" fmla="*/ 210 w 278"/>
                <a:gd name="T47" fmla="*/ 242 h 320"/>
                <a:gd name="T48" fmla="*/ 206 w 278"/>
                <a:gd name="T49" fmla="*/ 220 h 320"/>
                <a:gd name="T50" fmla="*/ 214 w 278"/>
                <a:gd name="T51" fmla="*/ 208 h 320"/>
                <a:gd name="T52" fmla="*/ 224 w 278"/>
                <a:gd name="T53" fmla="*/ 228 h 320"/>
                <a:gd name="T54" fmla="*/ 232 w 278"/>
                <a:gd name="T55" fmla="*/ 246 h 320"/>
                <a:gd name="T56" fmla="*/ 242 w 278"/>
                <a:gd name="T57" fmla="*/ 248 h 320"/>
                <a:gd name="T58" fmla="*/ 260 w 278"/>
                <a:gd name="T59" fmla="*/ 236 h 320"/>
                <a:gd name="T60" fmla="*/ 274 w 278"/>
                <a:gd name="T61" fmla="*/ 232 h 320"/>
                <a:gd name="T62" fmla="*/ 272 w 278"/>
                <a:gd name="T63" fmla="*/ 220 h 320"/>
                <a:gd name="T64" fmla="*/ 276 w 278"/>
                <a:gd name="T65" fmla="*/ 212 h 320"/>
                <a:gd name="T66" fmla="*/ 270 w 278"/>
                <a:gd name="T67" fmla="*/ 202 h 320"/>
                <a:gd name="T68" fmla="*/ 260 w 278"/>
                <a:gd name="T69" fmla="*/ 200 h 320"/>
                <a:gd name="T70" fmla="*/ 254 w 278"/>
                <a:gd name="T71" fmla="*/ 196 h 320"/>
                <a:gd name="T72" fmla="*/ 216 w 278"/>
                <a:gd name="T73" fmla="*/ 166 h 320"/>
                <a:gd name="T74" fmla="*/ 206 w 278"/>
                <a:gd name="T75" fmla="*/ 168 h 320"/>
                <a:gd name="T76" fmla="*/ 210 w 278"/>
                <a:gd name="T77" fmla="*/ 152 h 320"/>
                <a:gd name="T78" fmla="*/ 222 w 278"/>
                <a:gd name="T79" fmla="*/ 140 h 320"/>
                <a:gd name="T80" fmla="*/ 218 w 278"/>
                <a:gd name="T81" fmla="*/ 126 h 320"/>
                <a:gd name="T82" fmla="*/ 208 w 278"/>
                <a:gd name="T83" fmla="*/ 116 h 320"/>
                <a:gd name="T84" fmla="*/ 196 w 278"/>
                <a:gd name="T85" fmla="*/ 96 h 320"/>
                <a:gd name="T86" fmla="*/ 186 w 278"/>
                <a:gd name="T87" fmla="*/ 94 h 320"/>
                <a:gd name="T88" fmla="*/ 176 w 278"/>
                <a:gd name="T89" fmla="*/ 94 h 320"/>
                <a:gd name="T90" fmla="*/ 180 w 278"/>
                <a:gd name="T91" fmla="*/ 82 h 320"/>
                <a:gd name="T92" fmla="*/ 168 w 278"/>
                <a:gd name="T93" fmla="*/ 78 h 320"/>
                <a:gd name="T94" fmla="*/ 150 w 278"/>
                <a:gd name="T95" fmla="*/ 58 h 320"/>
                <a:gd name="T96" fmla="*/ 108 w 278"/>
                <a:gd name="T97" fmla="*/ 48 h 320"/>
                <a:gd name="T98" fmla="*/ 78 w 278"/>
                <a:gd name="T99" fmla="*/ 44 h 320"/>
                <a:gd name="T100" fmla="*/ 84 w 278"/>
                <a:gd name="T101" fmla="*/ 24 h 320"/>
                <a:gd name="T102" fmla="*/ 80 w 278"/>
                <a:gd name="T103" fmla="*/ 4 h 320"/>
                <a:gd name="T104" fmla="*/ 60 w 278"/>
                <a:gd name="T105" fmla="*/ 16 h 320"/>
                <a:gd name="T106" fmla="*/ 72 w 278"/>
                <a:gd name="T107" fmla="*/ 78 h 320"/>
                <a:gd name="T108" fmla="*/ 72 w 278"/>
                <a:gd name="T109" fmla="*/ 92 h 320"/>
                <a:gd name="T110" fmla="*/ 44 w 278"/>
                <a:gd name="T111" fmla="*/ 38 h 320"/>
                <a:gd name="T112" fmla="*/ 40 w 278"/>
                <a:gd name="T113" fmla="*/ 0 h 320"/>
                <a:gd name="T114" fmla="*/ 2 w 278"/>
                <a:gd name="T115" fmla="*/ 56 h 320"/>
                <a:gd name="T116" fmla="*/ 4 w 278"/>
                <a:gd name="T117" fmla="*/ 68 h 320"/>
                <a:gd name="T118" fmla="*/ 22 w 278"/>
                <a:gd name="T119" fmla="*/ 108 h 320"/>
                <a:gd name="T120" fmla="*/ 36 w 278"/>
                <a:gd name="T121" fmla="*/ 11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8" h="320">
                  <a:moveTo>
                    <a:pt x="80" y="124"/>
                  </a:moveTo>
                  <a:lnTo>
                    <a:pt x="92" y="12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92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102" y="126"/>
                  </a:lnTo>
                  <a:lnTo>
                    <a:pt x="106" y="128"/>
                  </a:lnTo>
                  <a:lnTo>
                    <a:pt x="110" y="128"/>
                  </a:lnTo>
                  <a:lnTo>
                    <a:pt x="116" y="130"/>
                  </a:lnTo>
                  <a:lnTo>
                    <a:pt x="134" y="138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38" y="142"/>
                  </a:lnTo>
                  <a:lnTo>
                    <a:pt x="138" y="144"/>
                  </a:lnTo>
                  <a:lnTo>
                    <a:pt x="138" y="146"/>
                  </a:lnTo>
                  <a:lnTo>
                    <a:pt x="136" y="150"/>
                  </a:lnTo>
                  <a:lnTo>
                    <a:pt x="136" y="148"/>
                  </a:lnTo>
                  <a:lnTo>
                    <a:pt x="138" y="148"/>
                  </a:lnTo>
                  <a:lnTo>
                    <a:pt x="142" y="148"/>
                  </a:lnTo>
                  <a:lnTo>
                    <a:pt x="146" y="148"/>
                  </a:lnTo>
                  <a:lnTo>
                    <a:pt x="148" y="150"/>
                  </a:lnTo>
                  <a:lnTo>
                    <a:pt x="152" y="152"/>
                  </a:lnTo>
                  <a:lnTo>
                    <a:pt x="152" y="156"/>
                  </a:lnTo>
                  <a:lnTo>
                    <a:pt x="154" y="160"/>
                  </a:lnTo>
                  <a:lnTo>
                    <a:pt x="156" y="170"/>
                  </a:lnTo>
                  <a:lnTo>
                    <a:pt x="156" y="182"/>
                  </a:lnTo>
                  <a:lnTo>
                    <a:pt x="156" y="19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0" y="214"/>
                  </a:lnTo>
                  <a:lnTo>
                    <a:pt x="150" y="218"/>
                  </a:lnTo>
                  <a:lnTo>
                    <a:pt x="148" y="224"/>
                  </a:lnTo>
                  <a:lnTo>
                    <a:pt x="146" y="230"/>
                  </a:lnTo>
                  <a:lnTo>
                    <a:pt x="140" y="234"/>
                  </a:lnTo>
                  <a:lnTo>
                    <a:pt x="140" y="236"/>
                  </a:lnTo>
                  <a:lnTo>
                    <a:pt x="138" y="236"/>
                  </a:lnTo>
                  <a:lnTo>
                    <a:pt x="136" y="238"/>
                  </a:lnTo>
                  <a:lnTo>
                    <a:pt x="132" y="238"/>
                  </a:lnTo>
                  <a:lnTo>
                    <a:pt x="128" y="238"/>
                  </a:lnTo>
                  <a:lnTo>
                    <a:pt x="126" y="238"/>
                  </a:lnTo>
                  <a:lnTo>
                    <a:pt x="124" y="238"/>
                  </a:lnTo>
                  <a:lnTo>
                    <a:pt x="124" y="236"/>
                  </a:lnTo>
                  <a:lnTo>
                    <a:pt x="120" y="236"/>
                  </a:lnTo>
                  <a:lnTo>
                    <a:pt x="118" y="238"/>
                  </a:lnTo>
                  <a:lnTo>
                    <a:pt x="116" y="240"/>
                  </a:lnTo>
                  <a:lnTo>
                    <a:pt x="112" y="244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10" y="252"/>
                  </a:lnTo>
                  <a:lnTo>
                    <a:pt x="110" y="254"/>
                  </a:lnTo>
                  <a:lnTo>
                    <a:pt x="112" y="256"/>
                  </a:lnTo>
                  <a:lnTo>
                    <a:pt x="114" y="260"/>
                  </a:lnTo>
                  <a:lnTo>
                    <a:pt x="116" y="262"/>
                  </a:lnTo>
                  <a:lnTo>
                    <a:pt x="122" y="264"/>
                  </a:lnTo>
                  <a:lnTo>
                    <a:pt x="126" y="266"/>
                  </a:lnTo>
                  <a:lnTo>
                    <a:pt x="134" y="266"/>
                  </a:lnTo>
                  <a:lnTo>
                    <a:pt x="136" y="266"/>
                  </a:lnTo>
                  <a:lnTo>
                    <a:pt x="138" y="264"/>
                  </a:lnTo>
                  <a:lnTo>
                    <a:pt x="140" y="262"/>
                  </a:lnTo>
                  <a:lnTo>
                    <a:pt x="144" y="262"/>
                  </a:lnTo>
                  <a:lnTo>
                    <a:pt x="146" y="260"/>
                  </a:lnTo>
                  <a:lnTo>
                    <a:pt x="146" y="258"/>
                  </a:lnTo>
                  <a:lnTo>
                    <a:pt x="144" y="256"/>
                  </a:lnTo>
                  <a:lnTo>
                    <a:pt x="162" y="274"/>
                  </a:lnTo>
                  <a:lnTo>
                    <a:pt x="174" y="276"/>
                  </a:lnTo>
                  <a:lnTo>
                    <a:pt x="174" y="276"/>
                  </a:lnTo>
                  <a:lnTo>
                    <a:pt x="174" y="278"/>
                  </a:lnTo>
                  <a:lnTo>
                    <a:pt x="174" y="282"/>
                  </a:lnTo>
                  <a:lnTo>
                    <a:pt x="174" y="284"/>
                  </a:lnTo>
                  <a:lnTo>
                    <a:pt x="176" y="288"/>
                  </a:lnTo>
                  <a:lnTo>
                    <a:pt x="180" y="292"/>
                  </a:lnTo>
                  <a:lnTo>
                    <a:pt x="184" y="296"/>
                  </a:lnTo>
                  <a:lnTo>
                    <a:pt x="192" y="298"/>
                  </a:lnTo>
                  <a:lnTo>
                    <a:pt x="192" y="300"/>
                  </a:lnTo>
                  <a:lnTo>
                    <a:pt x="196" y="300"/>
                  </a:lnTo>
                  <a:lnTo>
                    <a:pt x="200" y="302"/>
                  </a:lnTo>
                  <a:lnTo>
                    <a:pt x="202" y="306"/>
                  </a:lnTo>
                  <a:lnTo>
                    <a:pt x="206" y="310"/>
                  </a:lnTo>
                  <a:lnTo>
                    <a:pt x="206" y="312"/>
                  </a:lnTo>
                  <a:lnTo>
                    <a:pt x="208" y="312"/>
                  </a:lnTo>
                  <a:lnTo>
                    <a:pt x="210" y="314"/>
                  </a:lnTo>
                  <a:lnTo>
                    <a:pt x="212" y="316"/>
                  </a:lnTo>
                  <a:lnTo>
                    <a:pt x="214" y="318"/>
                  </a:lnTo>
                  <a:lnTo>
                    <a:pt x="218" y="320"/>
                  </a:lnTo>
                  <a:lnTo>
                    <a:pt x="220" y="320"/>
                  </a:lnTo>
                  <a:lnTo>
                    <a:pt x="222" y="318"/>
                  </a:lnTo>
                  <a:lnTo>
                    <a:pt x="222" y="316"/>
                  </a:lnTo>
                  <a:lnTo>
                    <a:pt x="222" y="310"/>
                  </a:lnTo>
                  <a:lnTo>
                    <a:pt x="222" y="310"/>
                  </a:lnTo>
                  <a:lnTo>
                    <a:pt x="220" y="306"/>
                  </a:lnTo>
                  <a:lnTo>
                    <a:pt x="218" y="302"/>
                  </a:lnTo>
                  <a:lnTo>
                    <a:pt x="216" y="298"/>
                  </a:lnTo>
                  <a:lnTo>
                    <a:pt x="212" y="294"/>
                  </a:lnTo>
                  <a:lnTo>
                    <a:pt x="210" y="290"/>
                  </a:lnTo>
                  <a:lnTo>
                    <a:pt x="206" y="290"/>
                  </a:lnTo>
                  <a:lnTo>
                    <a:pt x="206" y="288"/>
                  </a:lnTo>
                  <a:lnTo>
                    <a:pt x="206" y="288"/>
                  </a:lnTo>
                  <a:lnTo>
                    <a:pt x="204" y="286"/>
                  </a:lnTo>
                  <a:lnTo>
                    <a:pt x="204" y="286"/>
                  </a:lnTo>
                  <a:lnTo>
                    <a:pt x="206" y="284"/>
                  </a:lnTo>
                  <a:lnTo>
                    <a:pt x="208" y="284"/>
                  </a:lnTo>
                  <a:lnTo>
                    <a:pt x="210" y="284"/>
                  </a:lnTo>
                  <a:lnTo>
                    <a:pt x="214" y="286"/>
                  </a:lnTo>
                  <a:lnTo>
                    <a:pt x="218" y="288"/>
                  </a:lnTo>
                  <a:lnTo>
                    <a:pt x="222" y="290"/>
                  </a:lnTo>
                  <a:lnTo>
                    <a:pt x="228" y="292"/>
                  </a:lnTo>
                  <a:lnTo>
                    <a:pt x="232" y="296"/>
                  </a:lnTo>
                  <a:lnTo>
                    <a:pt x="236" y="300"/>
                  </a:lnTo>
                  <a:lnTo>
                    <a:pt x="238" y="304"/>
                  </a:lnTo>
                  <a:lnTo>
                    <a:pt x="238" y="304"/>
                  </a:lnTo>
                  <a:lnTo>
                    <a:pt x="240" y="306"/>
                  </a:lnTo>
                  <a:lnTo>
                    <a:pt x="240" y="308"/>
                  </a:lnTo>
                  <a:lnTo>
                    <a:pt x="242" y="308"/>
                  </a:lnTo>
                  <a:lnTo>
                    <a:pt x="244" y="306"/>
                  </a:lnTo>
                  <a:lnTo>
                    <a:pt x="246" y="304"/>
                  </a:lnTo>
                  <a:lnTo>
                    <a:pt x="246" y="302"/>
                  </a:lnTo>
                  <a:lnTo>
                    <a:pt x="248" y="300"/>
                  </a:lnTo>
                  <a:lnTo>
                    <a:pt x="248" y="296"/>
                  </a:lnTo>
                  <a:lnTo>
                    <a:pt x="250" y="290"/>
                  </a:lnTo>
                  <a:lnTo>
                    <a:pt x="250" y="286"/>
                  </a:lnTo>
                  <a:lnTo>
                    <a:pt x="248" y="282"/>
                  </a:lnTo>
                  <a:lnTo>
                    <a:pt x="246" y="278"/>
                  </a:lnTo>
                  <a:lnTo>
                    <a:pt x="244" y="276"/>
                  </a:lnTo>
                  <a:lnTo>
                    <a:pt x="242" y="274"/>
                  </a:lnTo>
                  <a:lnTo>
                    <a:pt x="240" y="272"/>
                  </a:lnTo>
                  <a:lnTo>
                    <a:pt x="236" y="268"/>
                  </a:lnTo>
                  <a:lnTo>
                    <a:pt x="232" y="264"/>
                  </a:lnTo>
                  <a:lnTo>
                    <a:pt x="230" y="262"/>
                  </a:lnTo>
                  <a:lnTo>
                    <a:pt x="226" y="260"/>
                  </a:lnTo>
                  <a:lnTo>
                    <a:pt x="224" y="258"/>
                  </a:lnTo>
                  <a:lnTo>
                    <a:pt x="224" y="258"/>
                  </a:lnTo>
                  <a:lnTo>
                    <a:pt x="222" y="258"/>
                  </a:lnTo>
                  <a:lnTo>
                    <a:pt x="220" y="256"/>
                  </a:lnTo>
                  <a:lnTo>
                    <a:pt x="218" y="252"/>
                  </a:lnTo>
                  <a:lnTo>
                    <a:pt x="218" y="250"/>
                  </a:lnTo>
                  <a:lnTo>
                    <a:pt x="218" y="250"/>
                  </a:lnTo>
                  <a:lnTo>
                    <a:pt x="216" y="250"/>
                  </a:lnTo>
                  <a:lnTo>
                    <a:pt x="214" y="248"/>
                  </a:lnTo>
                  <a:lnTo>
                    <a:pt x="212" y="246"/>
                  </a:lnTo>
                  <a:lnTo>
                    <a:pt x="210" y="242"/>
                  </a:lnTo>
                  <a:lnTo>
                    <a:pt x="208" y="238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06" y="226"/>
                  </a:lnTo>
                  <a:lnTo>
                    <a:pt x="206" y="224"/>
                  </a:lnTo>
                  <a:lnTo>
                    <a:pt x="206" y="220"/>
                  </a:lnTo>
                  <a:lnTo>
                    <a:pt x="206" y="216"/>
                  </a:lnTo>
                  <a:lnTo>
                    <a:pt x="208" y="212"/>
                  </a:lnTo>
                  <a:lnTo>
                    <a:pt x="210" y="208"/>
                  </a:lnTo>
                  <a:lnTo>
                    <a:pt x="212" y="208"/>
                  </a:lnTo>
                  <a:lnTo>
                    <a:pt x="214" y="208"/>
                  </a:lnTo>
                  <a:lnTo>
                    <a:pt x="214" y="208"/>
                  </a:lnTo>
                  <a:lnTo>
                    <a:pt x="216" y="210"/>
                  </a:lnTo>
                  <a:lnTo>
                    <a:pt x="220" y="212"/>
                  </a:lnTo>
                  <a:lnTo>
                    <a:pt x="222" y="216"/>
                  </a:lnTo>
                  <a:lnTo>
                    <a:pt x="222" y="220"/>
                  </a:lnTo>
                  <a:lnTo>
                    <a:pt x="224" y="226"/>
                  </a:lnTo>
                  <a:lnTo>
                    <a:pt x="224" y="228"/>
                  </a:lnTo>
                  <a:lnTo>
                    <a:pt x="226" y="230"/>
                  </a:lnTo>
                  <a:lnTo>
                    <a:pt x="228" y="234"/>
                  </a:lnTo>
                  <a:lnTo>
                    <a:pt x="230" y="240"/>
                  </a:lnTo>
                  <a:lnTo>
                    <a:pt x="230" y="244"/>
                  </a:lnTo>
                  <a:lnTo>
                    <a:pt x="232" y="246"/>
                  </a:lnTo>
                  <a:lnTo>
                    <a:pt x="232" y="246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4" y="250"/>
                  </a:lnTo>
                  <a:lnTo>
                    <a:pt x="236" y="250"/>
                  </a:lnTo>
                  <a:lnTo>
                    <a:pt x="238" y="250"/>
                  </a:lnTo>
                  <a:lnTo>
                    <a:pt x="242" y="248"/>
                  </a:lnTo>
                  <a:lnTo>
                    <a:pt x="246" y="244"/>
                  </a:lnTo>
                  <a:lnTo>
                    <a:pt x="248" y="244"/>
                  </a:lnTo>
                  <a:lnTo>
                    <a:pt x="250" y="242"/>
                  </a:lnTo>
                  <a:lnTo>
                    <a:pt x="252" y="240"/>
                  </a:lnTo>
                  <a:lnTo>
                    <a:pt x="256" y="238"/>
                  </a:lnTo>
                  <a:lnTo>
                    <a:pt x="260" y="236"/>
                  </a:lnTo>
                  <a:lnTo>
                    <a:pt x="264" y="234"/>
                  </a:lnTo>
                  <a:lnTo>
                    <a:pt x="266" y="234"/>
                  </a:lnTo>
                  <a:lnTo>
                    <a:pt x="268" y="234"/>
                  </a:lnTo>
                  <a:lnTo>
                    <a:pt x="270" y="234"/>
                  </a:lnTo>
                  <a:lnTo>
                    <a:pt x="272" y="234"/>
                  </a:lnTo>
                  <a:lnTo>
                    <a:pt x="274" y="232"/>
                  </a:lnTo>
                  <a:lnTo>
                    <a:pt x="276" y="230"/>
                  </a:lnTo>
                  <a:lnTo>
                    <a:pt x="278" y="228"/>
                  </a:lnTo>
                  <a:lnTo>
                    <a:pt x="276" y="224"/>
                  </a:lnTo>
                  <a:lnTo>
                    <a:pt x="274" y="220"/>
                  </a:lnTo>
                  <a:lnTo>
                    <a:pt x="274" y="220"/>
                  </a:lnTo>
                  <a:lnTo>
                    <a:pt x="272" y="220"/>
                  </a:lnTo>
                  <a:lnTo>
                    <a:pt x="270" y="220"/>
                  </a:lnTo>
                  <a:lnTo>
                    <a:pt x="268" y="218"/>
                  </a:lnTo>
                  <a:lnTo>
                    <a:pt x="266" y="218"/>
                  </a:lnTo>
                  <a:lnTo>
                    <a:pt x="266" y="214"/>
                  </a:lnTo>
                  <a:lnTo>
                    <a:pt x="276" y="212"/>
                  </a:lnTo>
                  <a:lnTo>
                    <a:pt x="276" y="212"/>
                  </a:lnTo>
                  <a:lnTo>
                    <a:pt x="276" y="210"/>
                  </a:lnTo>
                  <a:lnTo>
                    <a:pt x="276" y="208"/>
                  </a:lnTo>
                  <a:lnTo>
                    <a:pt x="274" y="206"/>
                  </a:lnTo>
                  <a:lnTo>
                    <a:pt x="272" y="204"/>
                  </a:lnTo>
                  <a:lnTo>
                    <a:pt x="272" y="204"/>
                  </a:lnTo>
                  <a:lnTo>
                    <a:pt x="270" y="202"/>
                  </a:lnTo>
                  <a:lnTo>
                    <a:pt x="270" y="200"/>
                  </a:lnTo>
                  <a:lnTo>
                    <a:pt x="268" y="198"/>
                  </a:lnTo>
                  <a:lnTo>
                    <a:pt x="266" y="198"/>
                  </a:lnTo>
                  <a:lnTo>
                    <a:pt x="262" y="198"/>
                  </a:lnTo>
                  <a:lnTo>
                    <a:pt x="262" y="200"/>
                  </a:lnTo>
                  <a:lnTo>
                    <a:pt x="260" y="200"/>
                  </a:lnTo>
                  <a:lnTo>
                    <a:pt x="258" y="200"/>
                  </a:lnTo>
                  <a:lnTo>
                    <a:pt x="256" y="202"/>
                  </a:lnTo>
                  <a:lnTo>
                    <a:pt x="254" y="202"/>
                  </a:lnTo>
                  <a:lnTo>
                    <a:pt x="254" y="200"/>
                  </a:lnTo>
                  <a:lnTo>
                    <a:pt x="254" y="198"/>
                  </a:lnTo>
                  <a:lnTo>
                    <a:pt x="254" y="196"/>
                  </a:lnTo>
                  <a:lnTo>
                    <a:pt x="252" y="194"/>
                  </a:lnTo>
                  <a:lnTo>
                    <a:pt x="252" y="190"/>
                  </a:lnTo>
                  <a:lnTo>
                    <a:pt x="248" y="186"/>
                  </a:lnTo>
                  <a:lnTo>
                    <a:pt x="244" y="182"/>
                  </a:lnTo>
                  <a:lnTo>
                    <a:pt x="228" y="176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4" y="166"/>
                  </a:lnTo>
                  <a:lnTo>
                    <a:pt x="212" y="168"/>
                  </a:lnTo>
                  <a:lnTo>
                    <a:pt x="210" y="168"/>
                  </a:lnTo>
                  <a:lnTo>
                    <a:pt x="208" y="168"/>
                  </a:lnTo>
                  <a:lnTo>
                    <a:pt x="206" y="168"/>
                  </a:lnTo>
                  <a:lnTo>
                    <a:pt x="206" y="166"/>
                  </a:lnTo>
                  <a:lnTo>
                    <a:pt x="206" y="162"/>
                  </a:lnTo>
                  <a:lnTo>
                    <a:pt x="206" y="162"/>
                  </a:lnTo>
                  <a:lnTo>
                    <a:pt x="208" y="158"/>
                  </a:lnTo>
                  <a:lnTo>
                    <a:pt x="208" y="156"/>
                  </a:lnTo>
                  <a:lnTo>
                    <a:pt x="210" y="152"/>
                  </a:lnTo>
                  <a:lnTo>
                    <a:pt x="208" y="150"/>
                  </a:lnTo>
                  <a:lnTo>
                    <a:pt x="218" y="148"/>
                  </a:lnTo>
                  <a:lnTo>
                    <a:pt x="220" y="148"/>
                  </a:lnTo>
                  <a:lnTo>
                    <a:pt x="220" y="146"/>
                  </a:lnTo>
                  <a:lnTo>
                    <a:pt x="222" y="144"/>
                  </a:lnTo>
                  <a:lnTo>
                    <a:pt x="222" y="140"/>
                  </a:lnTo>
                  <a:lnTo>
                    <a:pt x="218" y="136"/>
                  </a:lnTo>
                  <a:lnTo>
                    <a:pt x="218" y="136"/>
                  </a:lnTo>
                  <a:lnTo>
                    <a:pt x="218" y="132"/>
                  </a:lnTo>
                  <a:lnTo>
                    <a:pt x="216" y="130"/>
                  </a:lnTo>
                  <a:lnTo>
                    <a:pt x="218" y="126"/>
                  </a:lnTo>
                  <a:lnTo>
                    <a:pt x="218" y="126"/>
                  </a:lnTo>
                  <a:lnTo>
                    <a:pt x="220" y="124"/>
                  </a:lnTo>
                  <a:lnTo>
                    <a:pt x="220" y="122"/>
                  </a:lnTo>
                  <a:lnTo>
                    <a:pt x="218" y="120"/>
                  </a:lnTo>
                  <a:lnTo>
                    <a:pt x="218" y="118"/>
                  </a:lnTo>
                  <a:lnTo>
                    <a:pt x="214" y="116"/>
                  </a:lnTo>
                  <a:lnTo>
                    <a:pt x="208" y="116"/>
                  </a:lnTo>
                  <a:lnTo>
                    <a:pt x="208" y="104"/>
                  </a:lnTo>
                  <a:lnTo>
                    <a:pt x="206" y="104"/>
                  </a:lnTo>
                  <a:lnTo>
                    <a:pt x="204" y="102"/>
                  </a:lnTo>
                  <a:lnTo>
                    <a:pt x="200" y="102"/>
                  </a:lnTo>
                  <a:lnTo>
                    <a:pt x="196" y="98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194" y="94"/>
                  </a:lnTo>
                  <a:lnTo>
                    <a:pt x="192" y="92"/>
                  </a:lnTo>
                  <a:lnTo>
                    <a:pt x="190" y="92"/>
                  </a:lnTo>
                  <a:lnTo>
                    <a:pt x="186" y="94"/>
                  </a:lnTo>
                  <a:lnTo>
                    <a:pt x="186" y="94"/>
                  </a:lnTo>
                  <a:lnTo>
                    <a:pt x="184" y="94"/>
                  </a:lnTo>
                  <a:lnTo>
                    <a:pt x="182" y="96"/>
                  </a:lnTo>
                  <a:lnTo>
                    <a:pt x="180" y="96"/>
                  </a:lnTo>
                  <a:lnTo>
                    <a:pt x="178" y="96"/>
                  </a:lnTo>
                  <a:lnTo>
                    <a:pt x="176" y="96"/>
                  </a:lnTo>
                  <a:lnTo>
                    <a:pt x="176" y="94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6"/>
                  </a:lnTo>
                  <a:lnTo>
                    <a:pt x="180" y="84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6" y="7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8"/>
                  </a:lnTo>
                  <a:lnTo>
                    <a:pt x="168" y="78"/>
                  </a:lnTo>
                  <a:lnTo>
                    <a:pt x="166" y="78"/>
                  </a:lnTo>
                  <a:lnTo>
                    <a:pt x="164" y="76"/>
                  </a:lnTo>
                  <a:lnTo>
                    <a:pt x="160" y="74"/>
                  </a:lnTo>
                  <a:lnTo>
                    <a:pt x="156" y="70"/>
                  </a:lnTo>
                  <a:lnTo>
                    <a:pt x="152" y="62"/>
                  </a:lnTo>
                  <a:lnTo>
                    <a:pt x="150" y="58"/>
                  </a:lnTo>
                  <a:lnTo>
                    <a:pt x="144" y="54"/>
                  </a:lnTo>
                  <a:lnTo>
                    <a:pt x="132" y="48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08" y="48"/>
                  </a:lnTo>
                  <a:lnTo>
                    <a:pt x="106" y="48"/>
                  </a:lnTo>
                  <a:lnTo>
                    <a:pt x="102" y="48"/>
                  </a:lnTo>
                  <a:lnTo>
                    <a:pt x="98" y="48"/>
                  </a:lnTo>
                  <a:lnTo>
                    <a:pt x="96" y="44"/>
                  </a:lnTo>
                  <a:lnTo>
                    <a:pt x="94" y="38"/>
                  </a:lnTo>
                  <a:lnTo>
                    <a:pt x="78" y="44"/>
                  </a:lnTo>
                  <a:lnTo>
                    <a:pt x="78" y="42"/>
                  </a:lnTo>
                  <a:lnTo>
                    <a:pt x="80" y="40"/>
                  </a:lnTo>
                  <a:lnTo>
                    <a:pt x="82" y="34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6" y="12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54" y="36"/>
                  </a:lnTo>
                  <a:lnTo>
                    <a:pt x="54" y="46"/>
                  </a:lnTo>
                  <a:lnTo>
                    <a:pt x="56" y="58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2"/>
                  </a:lnTo>
                  <a:lnTo>
                    <a:pt x="70" y="92"/>
                  </a:lnTo>
                  <a:lnTo>
                    <a:pt x="68" y="90"/>
                  </a:lnTo>
                  <a:lnTo>
                    <a:pt x="64" y="86"/>
                  </a:lnTo>
                  <a:lnTo>
                    <a:pt x="56" y="76"/>
                  </a:lnTo>
                  <a:lnTo>
                    <a:pt x="48" y="60"/>
                  </a:lnTo>
                  <a:lnTo>
                    <a:pt x="44" y="38"/>
                  </a:lnTo>
                  <a:lnTo>
                    <a:pt x="44" y="32"/>
                  </a:lnTo>
                  <a:lnTo>
                    <a:pt x="46" y="20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4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0" y="30"/>
                  </a:lnTo>
                  <a:lnTo>
                    <a:pt x="4" y="42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6" y="72"/>
                  </a:lnTo>
                  <a:lnTo>
                    <a:pt x="12" y="80"/>
                  </a:lnTo>
                  <a:lnTo>
                    <a:pt x="18" y="88"/>
                  </a:lnTo>
                  <a:lnTo>
                    <a:pt x="22" y="98"/>
                  </a:lnTo>
                  <a:lnTo>
                    <a:pt x="24" y="104"/>
                  </a:lnTo>
                  <a:lnTo>
                    <a:pt x="22" y="10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8" y="110"/>
                  </a:lnTo>
                  <a:lnTo>
                    <a:pt x="30" y="108"/>
                  </a:lnTo>
                  <a:lnTo>
                    <a:pt x="32" y="108"/>
                  </a:lnTo>
                  <a:lnTo>
                    <a:pt x="36" y="110"/>
                  </a:lnTo>
                  <a:lnTo>
                    <a:pt x="40" y="112"/>
                  </a:lnTo>
                  <a:lnTo>
                    <a:pt x="48" y="118"/>
                  </a:lnTo>
                  <a:lnTo>
                    <a:pt x="62" y="122"/>
                  </a:lnTo>
                  <a:lnTo>
                    <a:pt x="80" y="12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9" name="Freeform 349"/>
            <p:cNvSpPr>
              <a:spLocks/>
            </p:cNvSpPr>
            <p:nvPr/>
          </p:nvSpPr>
          <p:spPr bwMode="gray">
            <a:xfrm>
              <a:off x="4351" y="1992"/>
              <a:ext cx="80" cy="58"/>
            </a:xfrm>
            <a:custGeom>
              <a:avLst/>
              <a:gdLst>
                <a:gd name="T0" fmla="*/ 6 w 80"/>
                <a:gd name="T1" fmla="*/ 36 h 58"/>
                <a:gd name="T2" fmla="*/ 0 w 80"/>
                <a:gd name="T3" fmla="*/ 46 h 58"/>
                <a:gd name="T4" fmla="*/ 2 w 80"/>
                <a:gd name="T5" fmla="*/ 46 h 58"/>
                <a:gd name="T6" fmla="*/ 4 w 80"/>
                <a:gd name="T7" fmla="*/ 44 h 58"/>
                <a:gd name="T8" fmla="*/ 6 w 80"/>
                <a:gd name="T9" fmla="*/ 44 h 58"/>
                <a:gd name="T10" fmla="*/ 10 w 80"/>
                <a:gd name="T11" fmla="*/ 44 h 58"/>
                <a:gd name="T12" fmla="*/ 12 w 80"/>
                <a:gd name="T13" fmla="*/ 44 h 58"/>
                <a:gd name="T14" fmla="*/ 14 w 80"/>
                <a:gd name="T15" fmla="*/ 46 h 58"/>
                <a:gd name="T16" fmla="*/ 16 w 80"/>
                <a:gd name="T17" fmla="*/ 48 h 58"/>
                <a:gd name="T18" fmla="*/ 16 w 80"/>
                <a:gd name="T19" fmla="*/ 50 h 58"/>
                <a:gd name="T20" fmla="*/ 16 w 80"/>
                <a:gd name="T21" fmla="*/ 52 h 58"/>
                <a:gd name="T22" fmla="*/ 18 w 80"/>
                <a:gd name="T23" fmla="*/ 54 h 58"/>
                <a:gd name="T24" fmla="*/ 20 w 80"/>
                <a:gd name="T25" fmla="*/ 56 h 58"/>
                <a:gd name="T26" fmla="*/ 22 w 80"/>
                <a:gd name="T27" fmla="*/ 58 h 58"/>
                <a:gd name="T28" fmla="*/ 26 w 80"/>
                <a:gd name="T29" fmla="*/ 58 h 58"/>
                <a:gd name="T30" fmla="*/ 30 w 80"/>
                <a:gd name="T31" fmla="*/ 58 h 58"/>
                <a:gd name="T32" fmla="*/ 34 w 80"/>
                <a:gd name="T33" fmla="*/ 56 h 58"/>
                <a:gd name="T34" fmla="*/ 54 w 80"/>
                <a:gd name="T35" fmla="*/ 44 h 58"/>
                <a:gd name="T36" fmla="*/ 72 w 80"/>
                <a:gd name="T37" fmla="*/ 48 h 58"/>
                <a:gd name="T38" fmla="*/ 80 w 80"/>
                <a:gd name="T39" fmla="*/ 42 h 58"/>
                <a:gd name="T40" fmla="*/ 80 w 80"/>
                <a:gd name="T41" fmla="*/ 40 h 58"/>
                <a:gd name="T42" fmla="*/ 78 w 80"/>
                <a:gd name="T43" fmla="*/ 38 h 58"/>
                <a:gd name="T44" fmla="*/ 74 w 80"/>
                <a:gd name="T45" fmla="*/ 34 h 58"/>
                <a:gd name="T46" fmla="*/ 70 w 80"/>
                <a:gd name="T47" fmla="*/ 30 h 58"/>
                <a:gd name="T48" fmla="*/ 66 w 80"/>
                <a:gd name="T49" fmla="*/ 26 h 58"/>
                <a:gd name="T50" fmla="*/ 60 w 80"/>
                <a:gd name="T51" fmla="*/ 24 h 58"/>
                <a:gd name="T52" fmla="*/ 60 w 80"/>
                <a:gd name="T53" fmla="*/ 24 h 58"/>
                <a:gd name="T54" fmla="*/ 58 w 80"/>
                <a:gd name="T55" fmla="*/ 22 h 58"/>
                <a:gd name="T56" fmla="*/ 54 w 80"/>
                <a:gd name="T57" fmla="*/ 20 h 58"/>
                <a:gd name="T58" fmla="*/ 50 w 80"/>
                <a:gd name="T59" fmla="*/ 16 h 58"/>
                <a:gd name="T60" fmla="*/ 46 w 80"/>
                <a:gd name="T61" fmla="*/ 14 h 58"/>
                <a:gd name="T62" fmla="*/ 42 w 80"/>
                <a:gd name="T63" fmla="*/ 12 h 58"/>
                <a:gd name="T64" fmla="*/ 38 w 80"/>
                <a:gd name="T65" fmla="*/ 10 h 58"/>
                <a:gd name="T66" fmla="*/ 34 w 80"/>
                <a:gd name="T67" fmla="*/ 10 h 58"/>
                <a:gd name="T68" fmla="*/ 32 w 80"/>
                <a:gd name="T69" fmla="*/ 0 h 58"/>
                <a:gd name="T70" fmla="*/ 22 w 80"/>
                <a:gd name="T71" fmla="*/ 14 h 58"/>
                <a:gd name="T72" fmla="*/ 20 w 80"/>
                <a:gd name="T73" fmla="*/ 14 h 58"/>
                <a:gd name="T74" fmla="*/ 18 w 80"/>
                <a:gd name="T75" fmla="*/ 14 h 58"/>
                <a:gd name="T76" fmla="*/ 16 w 80"/>
                <a:gd name="T77" fmla="*/ 16 h 58"/>
                <a:gd name="T78" fmla="*/ 12 w 80"/>
                <a:gd name="T79" fmla="*/ 18 h 58"/>
                <a:gd name="T80" fmla="*/ 10 w 80"/>
                <a:gd name="T81" fmla="*/ 20 h 58"/>
                <a:gd name="T82" fmla="*/ 6 w 80"/>
                <a:gd name="T83" fmla="*/ 24 h 58"/>
                <a:gd name="T84" fmla="*/ 6 w 80"/>
                <a:gd name="T85" fmla="*/ 30 h 58"/>
                <a:gd name="T86" fmla="*/ 6 w 80"/>
                <a:gd name="T87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0" h="58">
                  <a:moveTo>
                    <a:pt x="6" y="36"/>
                  </a:moveTo>
                  <a:lnTo>
                    <a:pt x="0" y="46"/>
                  </a:lnTo>
                  <a:lnTo>
                    <a:pt x="2" y="46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6" y="58"/>
                  </a:lnTo>
                  <a:lnTo>
                    <a:pt x="30" y="58"/>
                  </a:lnTo>
                  <a:lnTo>
                    <a:pt x="34" y="56"/>
                  </a:lnTo>
                  <a:lnTo>
                    <a:pt x="54" y="44"/>
                  </a:lnTo>
                  <a:lnTo>
                    <a:pt x="72" y="48"/>
                  </a:lnTo>
                  <a:lnTo>
                    <a:pt x="80" y="42"/>
                  </a:lnTo>
                  <a:lnTo>
                    <a:pt x="80" y="40"/>
                  </a:lnTo>
                  <a:lnTo>
                    <a:pt x="78" y="38"/>
                  </a:lnTo>
                  <a:lnTo>
                    <a:pt x="74" y="34"/>
                  </a:lnTo>
                  <a:lnTo>
                    <a:pt x="70" y="30"/>
                  </a:lnTo>
                  <a:lnTo>
                    <a:pt x="66" y="26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8" y="22"/>
                  </a:lnTo>
                  <a:lnTo>
                    <a:pt x="54" y="20"/>
                  </a:lnTo>
                  <a:lnTo>
                    <a:pt x="50" y="16"/>
                  </a:lnTo>
                  <a:lnTo>
                    <a:pt x="46" y="14"/>
                  </a:lnTo>
                  <a:lnTo>
                    <a:pt x="42" y="12"/>
                  </a:lnTo>
                  <a:lnTo>
                    <a:pt x="38" y="10"/>
                  </a:lnTo>
                  <a:lnTo>
                    <a:pt x="34" y="10"/>
                  </a:lnTo>
                  <a:lnTo>
                    <a:pt x="32" y="0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0" name="Freeform 350"/>
            <p:cNvSpPr>
              <a:spLocks/>
            </p:cNvSpPr>
            <p:nvPr/>
          </p:nvSpPr>
          <p:spPr bwMode="gray">
            <a:xfrm>
              <a:off x="4149" y="1668"/>
              <a:ext cx="84" cy="122"/>
            </a:xfrm>
            <a:custGeom>
              <a:avLst/>
              <a:gdLst>
                <a:gd name="T0" fmla="*/ 14 w 84"/>
                <a:gd name="T1" fmla="*/ 48 h 122"/>
                <a:gd name="T2" fmla="*/ 10 w 84"/>
                <a:gd name="T3" fmla="*/ 46 h 122"/>
                <a:gd name="T4" fmla="*/ 6 w 84"/>
                <a:gd name="T5" fmla="*/ 46 h 122"/>
                <a:gd name="T6" fmla="*/ 2 w 84"/>
                <a:gd name="T7" fmla="*/ 48 h 122"/>
                <a:gd name="T8" fmla="*/ 0 w 84"/>
                <a:gd name="T9" fmla="*/ 56 h 122"/>
                <a:gd name="T10" fmla="*/ 2 w 84"/>
                <a:gd name="T11" fmla="*/ 64 h 122"/>
                <a:gd name="T12" fmla="*/ 4 w 84"/>
                <a:gd name="T13" fmla="*/ 70 h 122"/>
                <a:gd name="T14" fmla="*/ 10 w 84"/>
                <a:gd name="T15" fmla="*/ 80 h 122"/>
                <a:gd name="T16" fmla="*/ 20 w 84"/>
                <a:gd name="T17" fmla="*/ 86 h 122"/>
                <a:gd name="T18" fmla="*/ 24 w 84"/>
                <a:gd name="T19" fmla="*/ 90 h 122"/>
                <a:gd name="T20" fmla="*/ 32 w 84"/>
                <a:gd name="T21" fmla="*/ 102 h 122"/>
                <a:gd name="T22" fmla="*/ 32 w 84"/>
                <a:gd name="T23" fmla="*/ 106 h 122"/>
                <a:gd name="T24" fmla="*/ 34 w 84"/>
                <a:gd name="T25" fmla="*/ 112 h 122"/>
                <a:gd name="T26" fmla="*/ 40 w 84"/>
                <a:gd name="T27" fmla="*/ 118 h 122"/>
                <a:gd name="T28" fmla="*/ 50 w 84"/>
                <a:gd name="T29" fmla="*/ 122 h 122"/>
                <a:gd name="T30" fmla="*/ 64 w 84"/>
                <a:gd name="T31" fmla="*/ 120 h 122"/>
                <a:gd name="T32" fmla="*/ 68 w 84"/>
                <a:gd name="T33" fmla="*/ 118 h 122"/>
                <a:gd name="T34" fmla="*/ 76 w 84"/>
                <a:gd name="T35" fmla="*/ 114 h 122"/>
                <a:gd name="T36" fmla="*/ 84 w 84"/>
                <a:gd name="T37" fmla="*/ 104 h 122"/>
                <a:gd name="T38" fmla="*/ 84 w 84"/>
                <a:gd name="T39" fmla="*/ 88 h 122"/>
                <a:gd name="T40" fmla="*/ 80 w 84"/>
                <a:gd name="T41" fmla="*/ 68 h 122"/>
                <a:gd name="T42" fmla="*/ 78 w 84"/>
                <a:gd name="T43" fmla="*/ 54 h 122"/>
                <a:gd name="T44" fmla="*/ 74 w 84"/>
                <a:gd name="T45" fmla="*/ 56 h 122"/>
                <a:gd name="T46" fmla="*/ 66 w 84"/>
                <a:gd name="T47" fmla="*/ 56 h 122"/>
                <a:gd name="T48" fmla="*/ 60 w 84"/>
                <a:gd name="T49" fmla="*/ 54 h 122"/>
                <a:gd name="T50" fmla="*/ 60 w 84"/>
                <a:gd name="T51" fmla="*/ 48 h 122"/>
                <a:gd name="T52" fmla="*/ 64 w 84"/>
                <a:gd name="T53" fmla="*/ 42 h 122"/>
                <a:gd name="T54" fmla="*/ 72 w 84"/>
                <a:gd name="T55" fmla="*/ 36 h 122"/>
                <a:gd name="T56" fmla="*/ 76 w 84"/>
                <a:gd name="T57" fmla="*/ 36 h 122"/>
                <a:gd name="T58" fmla="*/ 78 w 84"/>
                <a:gd name="T59" fmla="*/ 30 h 122"/>
                <a:gd name="T60" fmla="*/ 80 w 84"/>
                <a:gd name="T61" fmla="*/ 20 h 122"/>
                <a:gd name="T62" fmla="*/ 76 w 84"/>
                <a:gd name="T63" fmla="*/ 12 h 122"/>
                <a:gd name="T64" fmla="*/ 68 w 84"/>
                <a:gd name="T65" fmla="*/ 0 h 122"/>
                <a:gd name="T66" fmla="*/ 64 w 84"/>
                <a:gd name="T67" fmla="*/ 0 h 122"/>
                <a:gd name="T68" fmla="*/ 54 w 84"/>
                <a:gd name="T69" fmla="*/ 4 h 122"/>
                <a:gd name="T70" fmla="*/ 46 w 84"/>
                <a:gd name="T71" fmla="*/ 4 h 122"/>
                <a:gd name="T72" fmla="*/ 40 w 84"/>
                <a:gd name="T73" fmla="*/ 4 h 122"/>
                <a:gd name="T74" fmla="*/ 32 w 84"/>
                <a:gd name="T75" fmla="*/ 2 h 122"/>
                <a:gd name="T76" fmla="*/ 24 w 84"/>
                <a:gd name="T77" fmla="*/ 6 h 122"/>
                <a:gd name="T78" fmla="*/ 20 w 84"/>
                <a:gd name="T79" fmla="*/ 14 h 122"/>
                <a:gd name="T80" fmla="*/ 20 w 84"/>
                <a:gd name="T81" fmla="*/ 16 h 122"/>
                <a:gd name="T82" fmla="*/ 20 w 84"/>
                <a:gd name="T83" fmla="*/ 24 h 122"/>
                <a:gd name="T84" fmla="*/ 24 w 84"/>
                <a:gd name="T85" fmla="*/ 34 h 122"/>
                <a:gd name="T86" fmla="*/ 28 w 84"/>
                <a:gd name="T87" fmla="*/ 38 h 122"/>
                <a:gd name="T88" fmla="*/ 32 w 84"/>
                <a:gd name="T89" fmla="*/ 42 h 122"/>
                <a:gd name="T90" fmla="*/ 34 w 84"/>
                <a:gd name="T91" fmla="*/ 48 h 122"/>
                <a:gd name="T92" fmla="*/ 32 w 84"/>
                <a:gd name="T93" fmla="*/ 56 h 122"/>
                <a:gd name="T94" fmla="*/ 26 w 84"/>
                <a:gd name="T95" fmla="*/ 58 h 122"/>
                <a:gd name="T96" fmla="*/ 20 w 84"/>
                <a:gd name="T97" fmla="*/ 5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" h="122">
                  <a:moveTo>
                    <a:pt x="14" y="48"/>
                  </a:moveTo>
                  <a:lnTo>
                    <a:pt x="14" y="48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6" y="76"/>
                  </a:lnTo>
                  <a:lnTo>
                    <a:pt x="10" y="80"/>
                  </a:lnTo>
                  <a:lnTo>
                    <a:pt x="14" y="84"/>
                  </a:lnTo>
                  <a:lnTo>
                    <a:pt x="20" y="86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6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8" y="116"/>
                  </a:lnTo>
                  <a:lnTo>
                    <a:pt x="40" y="118"/>
                  </a:lnTo>
                  <a:lnTo>
                    <a:pt x="44" y="122"/>
                  </a:lnTo>
                  <a:lnTo>
                    <a:pt x="50" y="122"/>
                  </a:lnTo>
                  <a:lnTo>
                    <a:pt x="56" y="122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8" y="118"/>
                  </a:lnTo>
                  <a:lnTo>
                    <a:pt x="72" y="116"/>
                  </a:lnTo>
                  <a:lnTo>
                    <a:pt x="76" y="114"/>
                  </a:lnTo>
                  <a:lnTo>
                    <a:pt x="80" y="110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88"/>
                  </a:lnTo>
                  <a:lnTo>
                    <a:pt x="82" y="76"/>
                  </a:lnTo>
                  <a:lnTo>
                    <a:pt x="80" y="68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66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46"/>
                  </a:lnTo>
                  <a:lnTo>
                    <a:pt x="64" y="42"/>
                  </a:lnTo>
                  <a:lnTo>
                    <a:pt x="68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78" y="16"/>
                  </a:lnTo>
                  <a:lnTo>
                    <a:pt x="76" y="12"/>
                  </a:lnTo>
                  <a:lnTo>
                    <a:pt x="72" y="1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58" y="2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4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30" y="40"/>
                  </a:lnTo>
                  <a:lnTo>
                    <a:pt x="32" y="42"/>
                  </a:lnTo>
                  <a:lnTo>
                    <a:pt x="32" y="46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4" y="56"/>
                  </a:lnTo>
                  <a:lnTo>
                    <a:pt x="20" y="54"/>
                  </a:lnTo>
                  <a:lnTo>
                    <a:pt x="14" y="4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1" name="Freeform 351"/>
            <p:cNvSpPr>
              <a:spLocks/>
            </p:cNvSpPr>
            <p:nvPr/>
          </p:nvSpPr>
          <p:spPr bwMode="gray">
            <a:xfrm>
              <a:off x="4293" y="1680"/>
              <a:ext cx="68" cy="106"/>
            </a:xfrm>
            <a:custGeom>
              <a:avLst/>
              <a:gdLst>
                <a:gd name="T0" fmla="*/ 32 w 68"/>
                <a:gd name="T1" fmla="*/ 0 h 106"/>
                <a:gd name="T2" fmla="*/ 26 w 68"/>
                <a:gd name="T3" fmla="*/ 0 h 106"/>
                <a:gd name="T4" fmla="*/ 20 w 68"/>
                <a:gd name="T5" fmla="*/ 4 h 106"/>
                <a:gd name="T6" fmla="*/ 20 w 68"/>
                <a:gd name="T7" fmla="*/ 4 h 106"/>
                <a:gd name="T8" fmla="*/ 18 w 68"/>
                <a:gd name="T9" fmla="*/ 2 h 106"/>
                <a:gd name="T10" fmla="*/ 16 w 68"/>
                <a:gd name="T11" fmla="*/ 2 h 106"/>
                <a:gd name="T12" fmla="*/ 12 w 68"/>
                <a:gd name="T13" fmla="*/ 8 h 106"/>
                <a:gd name="T14" fmla="*/ 8 w 68"/>
                <a:gd name="T15" fmla="*/ 16 h 106"/>
                <a:gd name="T16" fmla="*/ 4 w 68"/>
                <a:gd name="T17" fmla="*/ 22 h 106"/>
                <a:gd name="T18" fmla="*/ 0 w 68"/>
                <a:gd name="T19" fmla="*/ 30 h 106"/>
                <a:gd name="T20" fmla="*/ 2 w 68"/>
                <a:gd name="T21" fmla="*/ 32 h 106"/>
                <a:gd name="T22" fmla="*/ 4 w 68"/>
                <a:gd name="T23" fmla="*/ 38 h 106"/>
                <a:gd name="T24" fmla="*/ 2 w 68"/>
                <a:gd name="T25" fmla="*/ 46 h 106"/>
                <a:gd name="T26" fmla="*/ 2 w 68"/>
                <a:gd name="T27" fmla="*/ 48 h 106"/>
                <a:gd name="T28" fmla="*/ 2 w 68"/>
                <a:gd name="T29" fmla="*/ 54 h 106"/>
                <a:gd name="T30" fmla="*/ 4 w 68"/>
                <a:gd name="T31" fmla="*/ 66 h 106"/>
                <a:gd name="T32" fmla="*/ 8 w 68"/>
                <a:gd name="T33" fmla="*/ 104 h 106"/>
                <a:gd name="T34" fmla="*/ 10 w 68"/>
                <a:gd name="T35" fmla="*/ 106 h 106"/>
                <a:gd name="T36" fmla="*/ 16 w 68"/>
                <a:gd name="T37" fmla="*/ 106 h 106"/>
                <a:gd name="T38" fmla="*/ 20 w 68"/>
                <a:gd name="T39" fmla="*/ 104 h 106"/>
                <a:gd name="T40" fmla="*/ 24 w 68"/>
                <a:gd name="T41" fmla="*/ 98 h 106"/>
                <a:gd name="T42" fmla="*/ 26 w 68"/>
                <a:gd name="T43" fmla="*/ 90 h 106"/>
                <a:gd name="T44" fmla="*/ 24 w 68"/>
                <a:gd name="T45" fmla="*/ 86 h 106"/>
                <a:gd name="T46" fmla="*/ 22 w 68"/>
                <a:gd name="T47" fmla="*/ 78 h 106"/>
                <a:gd name="T48" fmla="*/ 24 w 68"/>
                <a:gd name="T49" fmla="*/ 72 h 106"/>
                <a:gd name="T50" fmla="*/ 30 w 68"/>
                <a:gd name="T51" fmla="*/ 68 h 106"/>
                <a:gd name="T52" fmla="*/ 36 w 68"/>
                <a:gd name="T53" fmla="*/ 68 h 106"/>
                <a:gd name="T54" fmla="*/ 40 w 68"/>
                <a:gd name="T55" fmla="*/ 66 h 106"/>
                <a:gd name="T56" fmla="*/ 48 w 68"/>
                <a:gd name="T57" fmla="*/ 62 h 106"/>
                <a:gd name="T58" fmla="*/ 54 w 68"/>
                <a:gd name="T59" fmla="*/ 52 h 106"/>
                <a:gd name="T60" fmla="*/ 56 w 68"/>
                <a:gd name="T61" fmla="*/ 48 h 106"/>
                <a:gd name="T62" fmla="*/ 62 w 68"/>
                <a:gd name="T63" fmla="*/ 38 h 106"/>
                <a:gd name="T64" fmla="*/ 64 w 68"/>
                <a:gd name="T65" fmla="*/ 24 h 106"/>
                <a:gd name="T66" fmla="*/ 64 w 68"/>
                <a:gd name="T67" fmla="*/ 22 h 106"/>
                <a:gd name="T68" fmla="*/ 68 w 68"/>
                <a:gd name="T69" fmla="*/ 18 h 106"/>
                <a:gd name="T70" fmla="*/ 68 w 68"/>
                <a:gd name="T71" fmla="*/ 12 h 106"/>
                <a:gd name="T72" fmla="*/ 62 w 68"/>
                <a:gd name="T73" fmla="*/ 8 h 106"/>
                <a:gd name="T74" fmla="*/ 56 w 68"/>
                <a:gd name="T75" fmla="*/ 8 h 106"/>
                <a:gd name="T76" fmla="*/ 48 w 68"/>
                <a:gd name="T77" fmla="*/ 8 h 106"/>
                <a:gd name="T78" fmla="*/ 40 w 68"/>
                <a:gd name="T79" fmla="*/ 6 h 106"/>
                <a:gd name="T80" fmla="*/ 34 w 68"/>
                <a:gd name="T8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" h="106">
                  <a:moveTo>
                    <a:pt x="34" y="0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60"/>
                  </a:lnTo>
                  <a:lnTo>
                    <a:pt x="4" y="66"/>
                  </a:lnTo>
                  <a:lnTo>
                    <a:pt x="6" y="7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0" y="106"/>
                  </a:lnTo>
                  <a:lnTo>
                    <a:pt x="12" y="106"/>
                  </a:lnTo>
                  <a:lnTo>
                    <a:pt x="16" y="106"/>
                  </a:lnTo>
                  <a:lnTo>
                    <a:pt x="18" y="106"/>
                  </a:lnTo>
                  <a:lnTo>
                    <a:pt x="20" y="104"/>
                  </a:lnTo>
                  <a:lnTo>
                    <a:pt x="24" y="102"/>
                  </a:lnTo>
                  <a:lnTo>
                    <a:pt x="24" y="98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4" y="88"/>
                  </a:lnTo>
                  <a:lnTo>
                    <a:pt x="24" y="86"/>
                  </a:lnTo>
                  <a:lnTo>
                    <a:pt x="24" y="82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4" y="72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4" y="68"/>
                  </a:lnTo>
                  <a:lnTo>
                    <a:pt x="36" y="68"/>
                  </a:lnTo>
                  <a:lnTo>
                    <a:pt x="38" y="68"/>
                  </a:lnTo>
                  <a:lnTo>
                    <a:pt x="40" y="66"/>
                  </a:lnTo>
                  <a:lnTo>
                    <a:pt x="44" y="66"/>
                  </a:lnTo>
                  <a:lnTo>
                    <a:pt x="48" y="62"/>
                  </a:lnTo>
                  <a:lnTo>
                    <a:pt x="52" y="58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6" y="48"/>
                  </a:lnTo>
                  <a:lnTo>
                    <a:pt x="60" y="42"/>
                  </a:lnTo>
                  <a:lnTo>
                    <a:pt x="62" y="38"/>
                  </a:lnTo>
                  <a:lnTo>
                    <a:pt x="62" y="3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6" y="20"/>
                  </a:lnTo>
                  <a:lnTo>
                    <a:pt x="68" y="18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6" y="10"/>
                  </a:lnTo>
                  <a:lnTo>
                    <a:pt x="6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4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2" name="Freeform 352"/>
            <p:cNvSpPr>
              <a:spLocks/>
            </p:cNvSpPr>
            <p:nvPr/>
          </p:nvSpPr>
          <p:spPr bwMode="gray">
            <a:xfrm>
              <a:off x="3893" y="1652"/>
              <a:ext cx="104" cy="116"/>
            </a:xfrm>
            <a:custGeom>
              <a:avLst/>
              <a:gdLst>
                <a:gd name="T0" fmla="*/ 4 w 104"/>
                <a:gd name="T1" fmla="*/ 80 h 116"/>
                <a:gd name="T2" fmla="*/ 0 w 104"/>
                <a:gd name="T3" fmla="*/ 82 h 116"/>
                <a:gd name="T4" fmla="*/ 0 w 104"/>
                <a:gd name="T5" fmla="*/ 86 h 116"/>
                <a:gd name="T6" fmla="*/ 4 w 104"/>
                <a:gd name="T7" fmla="*/ 92 h 116"/>
                <a:gd name="T8" fmla="*/ 8 w 104"/>
                <a:gd name="T9" fmla="*/ 94 h 116"/>
                <a:gd name="T10" fmla="*/ 12 w 104"/>
                <a:gd name="T11" fmla="*/ 100 h 116"/>
                <a:gd name="T12" fmla="*/ 14 w 104"/>
                <a:gd name="T13" fmla="*/ 110 h 116"/>
                <a:gd name="T14" fmla="*/ 18 w 104"/>
                <a:gd name="T15" fmla="*/ 112 h 116"/>
                <a:gd name="T16" fmla="*/ 24 w 104"/>
                <a:gd name="T17" fmla="*/ 116 h 116"/>
                <a:gd name="T18" fmla="*/ 30 w 104"/>
                <a:gd name="T19" fmla="*/ 114 h 116"/>
                <a:gd name="T20" fmla="*/ 34 w 104"/>
                <a:gd name="T21" fmla="*/ 110 h 116"/>
                <a:gd name="T22" fmla="*/ 36 w 104"/>
                <a:gd name="T23" fmla="*/ 106 h 116"/>
                <a:gd name="T24" fmla="*/ 42 w 104"/>
                <a:gd name="T25" fmla="*/ 104 h 116"/>
                <a:gd name="T26" fmla="*/ 46 w 104"/>
                <a:gd name="T27" fmla="*/ 106 h 116"/>
                <a:gd name="T28" fmla="*/ 50 w 104"/>
                <a:gd name="T29" fmla="*/ 106 h 116"/>
                <a:gd name="T30" fmla="*/ 54 w 104"/>
                <a:gd name="T31" fmla="*/ 102 h 116"/>
                <a:gd name="T32" fmla="*/ 56 w 104"/>
                <a:gd name="T33" fmla="*/ 92 h 116"/>
                <a:gd name="T34" fmla="*/ 60 w 104"/>
                <a:gd name="T35" fmla="*/ 74 h 116"/>
                <a:gd name="T36" fmla="*/ 82 w 104"/>
                <a:gd name="T37" fmla="*/ 48 h 116"/>
                <a:gd name="T38" fmla="*/ 104 w 104"/>
                <a:gd name="T39" fmla="*/ 32 h 116"/>
                <a:gd name="T40" fmla="*/ 104 w 104"/>
                <a:gd name="T41" fmla="*/ 32 h 116"/>
                <a:gd name="T42" fmla="*/ 98 w 104"/>
                <a:gd name="T43" fmla="*/ 28 h 116"/>
                <a:gd name="T44" fmla="*/ 88 w 104"/>
                <a:gd name="T45" fmla="*/ 20 h 116"/>
                <a:gd name="T46" fmla="*/ 88 w 104"/>
                <a:gd name="T47" fmla="*/ 18 h 116"/>
                <a:gd name="T48" fmla="*/ 84 w 104"/>
                <a:gd name="T49" fmla="*/ 14 h 116"/>
                <a:gd name="T50" fmla="*/ 78 w 104"/>
                <a:gd name="T51" fmla="*/ 14 h 116"/>
                <a:gd name="T52" fmla="*/ 72 w 104"/>
                <a:gd name="T53" fmla="*/ 20 h 116"/>
                <a:gd name="T54" fmla="*/ 70 w 104"/>
                <a:gd name="T55" fmla="*/ 20 h 116"/>
                <a:gd name="T56" fmla="*/ 68 w 104"/>
                <a:gd name="T57" fmla="*/ 22 h 116"/>
                <a:gd name="T58" fmla="*/ 66 w 104"/>
                <a:gd name="T59" fmla="*/ 16 h 116"/>
                <a:gd name="T60" fmla="*/ 64 w 104"/>
                <a:gd name="T61" fmla="*/ 14 h 116"/>
                <a:gd name="T62" fmla="*/ 60 w 104"/>
                <a:gd name="T63" fmla="*/ 10 h 116"/>
                <a:gd name="T64" fmla="*/ 56 w 104"/>
                <a:gd name="T65" fmla="*/ 8 h 116"/>
                <a:gd name="T66" fmla="*/ 50 w 104"/>
                <a:gd name="T67" fmla="*/ 12 h 116"/>
                <a:gd name="T68" fmla="*/ 42 w 104"/>
                <a:gd name="T69" fmla="*/ 10 h 116"/>
                <a:gd name="T70" fmla="*/ 44 w 104"/>
                <a:gd name="T71" fmla="*/ 6 h 116"/>
                <a:gd name="T72" fmla="*/ 46 w 104"/>
                <a:gd name="T73" fmla="*/ 2 h 116"/>
                <a:gd name="T74" fmla="*/ 42 w 104"/>
                <a:gd name="T75" fmla="*/ 0 h 116"/>
                <a:gd name="T76" fmla="*/ 34 w 104"/>
                <a:gd name="T77" fmla="*/ 2 h 116"/>
                <a:gd name="T78" fmla="*/ 28 w 104"/>
                <a:gd name="T79" fmla="*/ 6 h 116"/>
                <a:gd name="T80" fmla="*/ 26 w 104"/>
                <a:gd name="T81" fmla="*/ 10 h 116"/>
                <a:gd name="T82" fmla="*/ 26 w 104"/>
                <a:gd name="T83" fmla="*/ 10 h 116"/>
                <a:gd name="T84" fmla="*/ 22 w 104"/>
                <a:gd name="T85" fmla="*/ 10 h 116"/>
                <a:gd name="T86" fmla="*/ 18 w 104"/>
                <a:gd name="T87" fmla="*/ 10 h 116"/>
                <a:gd name="T88" fmla="*/ 16 w 104"/>
                <a:gd name="T89" fmla="*/ 14 h 116"/>
                <a:gd name="T90" fmla="*/ 14 w 104"/>
                <a:gd name="T91" fmla="*/ 24 h 116"/>
                <a:gd name="T92" fmla="*/ 16 w 104"/>
                <a:gd name="T93" fmla="*/ 28 h 116"/>
                <a:gd name="T94" fmla="*/ 18 w 104"/>
                <a:gd name="T95" fmla="*/ 34 h 116"/>
                <a:gd name="T96" fmla="*/ 16 w 104"/>
                <a:gd name="T97" fmla="*/ 40 h 116"/>
                <a:gd name="T98" fmla="*/ 14 w 104"/>
                <a:gd name="T99" fmla="*/ 44 h 116"/>
                <a:gd name="T100" fmla="*/ 8 w 104"/>
                <a:gd name="T101" fmla="*/ 54 h 116"/>
                <a:gd name="T102" fmla="*/ 4 w 104"/>
                <a:gd name="T103" fmla="*/ 8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16">
                  <a:moveTo>
                    <a:pt x="4" y="80"/>
                  </a:moveTo>
                  <a:lnTo>
                    <a:pt x="4" y="80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6" y="94"/>
                  </a:lnTo>
                  <a:lnTo>
                    <a:pt x="8" y="94"/>
                  </a:lnTo>
                  <a:lnTo>
                    <a:pt x="10" y="96"/>
                  </a:lnTo>
                  <a:lnTo>
                    <a:pt x="12" y="100"/>
                  </a:lnTo>
                  <a:lnTo>
                    <a:pt x="14" y="104"/>
                  </a:lnTo>
                  <a:lnTo>
                    <a:pt x="14" y="110"/>
                  </a:lnTo>
                  <a:lnTo>
                    <a:pt x="16" y="110"/>
                  </a:lnTo>
                  <a:lnTo>
                    <a:pt x="18" y="112"/>
                  </a:lnTo>
                  <a:lnTo>
                    <a:pt x="20" y="114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30" y="114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4" y="108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42" y="104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2" y="104"/>
                  </a:lnTo>
                  <a:lnTo>
                    <a:pt x="54" y="102"/>
                  </a:lnTo>
                  <a:lnTo>
                    <a:pt x="54" y="98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74"/>
                  </a:lnTo>
                  <a:lnTo>
                    <a:pt x="68" y="60"/>
                  </a:lnTo>
                  <a:lnTo>
                    <a:pt x="82" y="48"/>
                  </a:lnTo>
                  <a:lnTo>
                    <a:pt x="104" y="40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2" y="30"/>
                  </a:lnTo>
                  <a:lnTo>
                    <a:pt x="98" y="28"/>
                  </a:lnTo>
                  <a:lnTo>
                    <a:pt x="94" y="2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6" y="16"/>
                  </a:lnTo>
                  <a:lnTo>
                    <a:pt x="84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4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0" y="12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4" y="44"/>
                  </a:lnTo>
                  <a:lnTo>
                    <a:pt x="12" y="48"/>
                  </a:lnTo>
                  <a:lnTo>
                    <a:pt x="8" y="54"/>
                  </a:lnTo>
                  <a:lnTo>
                    <a:pt x="6" y="64"/>
                  </a:lnTo>
                  <a:lnTo>
                    <a:pt x="4" y="8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3" name="Freeform 353"/>
            <p:cNvSpPr>
              <a:spLocks/>
            </p:cNvSpPr>
            <p:nvPr/>
          </p:nvSpPr>
          <p:spPr bwMode="gray">
            <a:xfrm>
              <a:off x="3949" y="1708"/>
              <a:ext cx="232" cy="186"/>
            </a:xfrm>
            <a:custGeom>
              <a:avLst/>
              <a:gdLst>
                <a:gd name="T0" fmla="*/ 32 w 232"/>
                <a:gd name="T1" fmla="*/ 76 h 186"/>
                <a:gd name="T2" fmla="*/ 44 w 232"/>
                <a:gd name="T3" fmla="*/ 74 h 186"/>
                <a:gd name="T4" fmla="*/ 46 w 232"/>
                <a:gd name="T5" fmla="*/ 78 h 186"/>
                <a:gd name="T6" fmla="*/ 36 w 232"/>
                <a:gd name="T7" fmla="*/ 86 h 186"/>
                <a:gd name="T8" fmla="*/ 24 w 232"/>
                <a:gd name="T9" fmla="*/ 86 h 186"/>
                <a:gd name="T10" fmla="*/ 10 w 232"/>
                <a:gd name="T11" fmla="*/ 88 h 186"/>
                <a:gd name="T12" fmla="*/ 8 w 232"/>
                <a:gd name="T13" fmla="*/ 100 h 186"/>
                <a:gd name="T14" fmla="*/ 20 w 232"/>
                <a:gd name="T15" fmla="*/ 104 h 186"/>
                <a:gd name="T16" fmla="*/ 54 w 232"/>
                <a:gd name="T17" fmla="*/ 104 h 186"/>
                <a:gd name="T18" fmla="*/ 86 w 232"/>
                <a:gd name="T19" fmla="*/ 114 h 186"/>
                <a:gd name="T20" fmla="*/ 86 w 232"/>
                <a:gd name="T21" fmla="*/ 124 h 186"/>
                <a:gd name="T22" fmla="*/ 76 w 232"/>
                <a:gd name="T23" fmla="*/ 132 h 186"/>
                <a:gd name="T24" fmla="*/ 64 w 232"/>
                <a:gd name="T25" fmla="*/ 128 h 186"/>
                <a:gd name="T26" fmla="*/ 42 w 232"/>
                <a:gd name="T27" fmla="*/ 132 h 186"/>
                <a:gd name="T28" fmla="*/ 32 w 232"/>
                <a:gd name="T29" fmla="*/ 130 h 186"/>
                <a:gd name="T30" fmla="*/ 22 w 232"/>
                <a:gd name="T31" fmla="*/ 138 h 186"/>
                <a:gd name="T32" fmla="*/ 24 w 232"/>
                <a:gd name="T33" fmla="*/ 148 h 186"/>
                <a:gd name="T34" fmla="*/ 48 w 232"/>
                <a:gd name="T35" fmla="*/ 160 h 186"/>
                <a:gd name="T36" fmla="*/ 62 w 232"/>
                <a:gd name="T37" fmla="*/ 168 h 186"/>
                <a:gd name="T38" fmla="*/ 76 w 232"/>
                <a:gd name="T39" fmla="*/ 184 h 186"/>
                <a:gd name="T40" fmla="*/ 146 w 232"/>
                <a:gd name="T41" fmla="*/ 162 h 186"/>
                <a:gd name="T42" fmla="*/ 160 w 232"/>
                <a:gd name="T43" fmla="*/ 162 h 186"/>
                <a:gd name="T44" fmla="*/ 176 w 232"/>
                <a:gd name="T45" fmla="*/ 170 h 186"/>
                <a:gd name="T46" fmla="*/ 184 w 232"/>
                <a:gd name="T47" fmla="*/ 170 h 186"/>
                <a:gd name="T48" fmla="*/ 190 w 232"/>
                <a:gd name="T49" fmla="*/ 170 h 186"/>
                <a:gd name="T50" fmla="*/ 202 w 232"/>
                <a:gd name="T51" fmla="*/ 168 h 186"/>
                <a:gd name="T52" fmla="*/ 210 w 232"/>
                <a:gd name="T53" fmla="*/ 160 h 186"/>
                <a:gd name="T54" fmla="*/ 208 w 232"/>
                <a:gd name="T55" fmla="*/ 154 h 186"/>
                <a:gd name="T56" fmla="*/ 196 w 232"/>
                <a:gd name="T57" fmla="*/ 152 h 186"/>
                <a:gd name="T58" fmla="*/ 196 w 232"/>
                <a:gd name="T59" fmla="*/ 146 h 186"/>
                <a:gd name="T60" fmla="*/ 208 w 232"/>
                <a:gd name="T61" fmla="*/ 142 h 186"/>
                <a:gd name="T62" fmla="*/ 226 w 232"/>
                <a:gd name="T63" fmla="*/ 142 h 186"/>
                <a:gd name="T64" fmla="*/ 232 w 232"/>
                <a:gd name="T65" fmla="*/ 138 h 186"/>
                <a:gd name="T66" fmla="*/ 226 w 232"/>
                <a:gd name="T67" fmla="*/ 126 h 186"/>
                <a:gd name="T68" fmla="*/ 202 w 232"/>
                <a:gd name="T69" fmla="*/ 116 h 186"/>
                <a:gd name="T70" fmla="*/ 174 w 232"/>
                <a:gd name="T71" fmla="*/ 78 h 186"/>
                <a:gd name="T72" fmla="*/ 166 w 232"/>
                <a:gd name="T73" fmla="*/ 28 h 186"/>
                <a:gd name="T74" fmla="*/ 148 w 232"/>
                <a:gd name="T75" fmla="*/ 20 h 186"/>
                <a:gd name="T76" fmla="*/ 140 w 232"/>
                <a:gd name="T77" fmla="*/ 36 h 186"/>
                <a:gd name="T78" fmla="*/ 124 w 232"/>
                <a:gd name="T79" fmla="*/ 22 h 186"/>
                <a:gd name="T80" fmla="*/ 116 w 232"/>
                <a:gd name="T81" fmla="*/ 18 h 186"/>
                <a:gd name="T82" fmla="*/ 106 w 232"/>
                <a:gd name="T83" fmla="*/ 30 h 186"/>
                <a:gd name="T84" fmla="*/ 96 w 232"/>
                <a:gd name="T85" fmla="*/ 20 h 186"/>
                <a:gd name="T86" fmla="*/ 86 w 232"/>
                <a:gd name="T87" fmla="*/ 6 h 186"/>
                <a:gd name="T88" fmla="*/ 80 w 232"/>
                <a:gd name="T89" fmla="*/ 16 h 186"/>
                <a:gd name="T90" fmla="*/ 78 w 232"/>
                <a:gd name="T91" fmla="*/ 32 h 186"/>
                <a:gd name="T92" fmla="*/ 66 w 232"/>
                <a:gd name="T93" fmla="*/ 32 h 186"/>
                <a:gd name="T94" fmla="*/ 62 w 232"/>
                <a:gd name="T95" fmla="*/ 14 h 186"/>
                <a:gd name="T96" fmla="*/ 64 w 232"/>
                <a:gd name="T97" fmla="*/ 4 h 186"/>
                <a:gd name="T98" fmla="*/ 54 w 232"/>
                <a:gd name="T99" fmla="*/ 0 h 186"/>
                <a:gd name="T100" fmla="*/ 14 w 232"/>
                <a:gd name="T101" fmla="*/ 24 h 186"/>
                <a:gd name="T102" fmla="*/ 8 w 232"/>
                <a:gd name="T103" fmla="*/ 44 h 186"/>
                <a:gd name="T104" fmla="*/ 2 w 232"/>
                <a:gd name="T105" fmla="*/ 56 h 186"/>
                <a:gd name="T106" fmla="*/ 0 w 232"/>
                <a:gd name="T107" fmla="*/ 64 h 186"/>
                <a:gd name="T108" fmla="*/ 10 w 232"/>
                <a:gd name="T109" fmla="*/ 7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" h="186">
                  <a:moveTo>
                    <a:pt x="24" y="74"/>
                  </a:moveTo>
                  <a:lnTo>
                    <a:pt x="24" y="76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2" y="7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6" y="74"/>
                  </a:lnTo>
                  <a:lnTo>
                    <a:pt x="46" y="76"/>
                  </a:lnTo>
                  <a:lnTo>
                    <a:pt x="46" y="78"/>
                  </a:lnTo>
                  <a:lnTo>
                    <a:pt x="46" y="80"/>
                  </a:lnTo>
                  <a:lnTo>
                    <a:pt x="44" y="84"/>
                  </a:lnTo>
                  <a:lnTo>
                    <a:pt x="42" y="86"/>
                  </a:lnTo>
                  <a:lnTo>
                    <a:pt x="36" y="86"/>
                  </a:lnTo>
                  <a:lnTo>
                    <a:pt x="30" y="88"/>
                  </a:lnTo>
                  <a:lnTo>
                    <a:pt x="28" y="88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0" y="88"/>
                  </a:lnTo>
                  <a:lnTo>
                    <a:pt x="8" y="90"/>
                  </a:lnTo>
                  <a:lnTo>
                    <a:pt x="8" y="94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4" y="104"/>
                  </a:lnTo>
                  <a:lnTo>
                    <a:pt x="20" y="104"/>
                  </a:lnTo>
                  <a:lnTo>
                    <a:pt x="26" y="106"/>
                  </a:lnTo>
                  <a:lnTo>
                    <a:pt x="36" y="106"/>
                  </a:lnTo>
                  <a:lnTo>
                    <a:pt x="42" y="104"/>
                  </a:lnTo>
                  <a:lnTo>
                    <a:pt x="54" y="104"/>
                  </a:lnTo>
                  <a:lnTo>
                    <a:pt x="68" y="104"/>
                  </a:lnTo>
                  <a:lnTo>
                    <a:pt x="80" y="106"/>
                  </a:lnTo>
                  <a:lnTo>
                    <a:pt x="86" y="112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6" y="118"/>
                  </a:lnTo>
                  <a:lnTo>
                    <a:pt x="86" y="122"/>
                  </a:lnTo>
                  <a:lnTo>
                    <a:pt x="86" y="124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76" y="132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68" y="128"/>
                  </a:lnTo>
                  <a:lnTo>
                    <a:pt x="64" y="128"/>
                  </a:lnTo>
                  <a:lnTo>
                    <a:pt x="60" y="128"/>
                  </a:lnTo>
                  <a:lnTo>
                    <a:pt x="56" y="128"/>
                  </a:lnTo>
                  <a:lnTo>
                    <a:pt x="50" y="130"/>
                  </a:lnTo>
                  <a:lnTo>
                    <a:pt x="42" y="132"/>
                  </a:lnTo>
                  <a:lnTo>
                    <a:pt x="40" y="132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2" y="130"/>
                  </a:lnTo>
                  <a:lnTo>
                    <a:pt x="30" y="130"/>
                  </a:lnTo>
                  <a:lnTo>
                    <a:pt x="26" y="132"/>
                  </a:lnTo>
                  <a:lnTo>
                    <a:pt x="24" y="134"/>
                  </a:lnTo>
                  <a:lnTo>
                    <a:pt x="22" y="138"/>
                  </a:lnTo>
                  <a:lnTo>
                    <a:pt x="20" y="142"/>
                  </a:lnTo>
                  <a:lnTo>
                    <a:pt x="20" y="144"/>
                  </a:lnTo>
                  <a:lnTo>
                    <a:pt x="22" y="146"/>
                  </a:lnTo>
                  <a:lnTo>
                    <a:pt x="24" y="148"/>
                  </a:lnTo>
                  <a:lnTo>
                    <a:pt x="26" y="152"/>
                  </a:lnTo>
                  <a:lnTo>
                    <a:pt x="32" y="154"/>
                  </a:lnTo>
                  <a:lnTo>
                    <a:pt x="40" y="158"/>
                  </a:lnTo>
                  <a:lnTo>
                    <a:pt x="48" y="160"/>
                  </a:lnTo>
                  <a:lnTo>
                    <a:pt x="50" y="162"/>
                  </a:lnTo>
                  <a:lnTo>
                    <a:pt x="52" y="162"/>
                  </a:lnTo>
                  <a:lnTo>
                    <a:pt x="58" y="166"/>
                  </a:lnTo>
                  <a:lnTo>
                    <a:pt x="62" y="168"/>
                  </a:lnTo>
                  <a:lnTo>
                    <a:pt x="66" y="174"/>
                  </a:lnTo>
                  <a:lnTo>
                    <a:pt x="68" y="178"/>
                  </a:lnTo>
                  <a:lnTo>
                    <a:pt x="70" y="186"/>
                  </a:lnTo>
                  <a:lnTo>
                    <a:pt x="76" y="184"/>
                  </a:lnTo>
                  <a:lnTo>
                    <a:pt x="90" y="182"/>
                  </a:lnTo>
                  <a:lnTo>
                    <a:pt x="110" y="178"/>
                  </a:lnTo>
                  <a:lnTo>
                    <a:pt x="130" y="170"/>
                  </a:lnTo>
                  <a:lnTo>
                    <a:pt x="146" y="162"/>
                  </a:lnTo>
                  <a:lnTo>
                    <a:pt x="148" y="162"/>
                  </a:lnTo>
                  <a:lnTo>
                    <a:pt x="150" y="162"/>
                  </a:lnTo>
                  <a:lnTo>
                    <a:pt x="154" y="162"/>
                  </a:lnTo>
                  <a:lnTo>
                    <a:pt x="160" y="162"/>
                  </a:lnTo>
                  <a:lnTo>
                    <a:pt x="164" y="162"/>
                  </a:lnTo>
                  <a:lnTo>
                    <a:pt x="170" y="164"/>
                  </a:lnTo>
                  <a:lnTo>
                    <a:pt x="174" y="168"/>
                  </a:lnTo>
                  <a:lnTo>
                    <a:pt x="176" y="170"/>
                  </a:lnTo>
                  <a:lnTo>
                    <a:pt x="178" y="172"/>
                  </a:lnTo>
                  <a:lnTo>
                    <a:pt x="180" y="172"/>
                  </a:lnTo>
                  <a:lnTo>
                    <a:pt x="182" y="172"/>
                  </a:lnTo>
                  <a:lnTo>
                    <a:pt x="184" y="170"/>
                  </a:lnTo>
                  <a:lnTo>
                    <a:pt x="186" y="168"/>
                  </a:lnTo>
                  <a:lnTo>
                    <a:pt x="188" y="168"/>
                  </a:lnTo>
                  <a:lnTo>
                    <a:pt x="188" y="168"/>
                  </a:lnTo>
                  <a:lnTo>
                    <a:pt x="190" y="170"/>
                  </a:lnTo>
                  <a:lnTo>
                    <a:pt x="192" y="172"/>
                  </a:lnTo>
                  <a:lnTo>
                    <a:pt x="194" y="172"/>
                  </a:lnTo>
                  <a:lnTo>
                    <a:pt x="198" y="170"/>
                  </a:lnTo>
                  <a:lnTo>
                    <a:pt x="202" y="168"/>
                  </a:lnTo>
                  <a:lnTo>
                    <a:pt x="208" y="164"/>
                  </a:lnTo>
                  <a:lnTo>
                    <a:pt x="208" y="164"/>
                  </a:lnTo>
                  <a:lnTo>
                    <a:pt x="210" y="162"/>
                  </a:lnTo>
                  <a:lnTo>
                    <a:pt x="210" y="160"/>
                  </a:lnTo>
                  <a:lnTo>
                    <a:pt x="210" y="158"/>
                  </a:lnTo>
                  <a:lnTo>
                    <a:pt x="210" y="158"/>
                  </a:lnTo>
                  <a:lnTo>
                    <a:pt x="210" y="156"/>
                  </a:lnTo>
                  <a:lnTo>
                    <a:pt x="208" y="154"/>
                  </a:lnTo>
                  <a:lnTo>
                    <a:pt x="204" y="154"/>
                  </a:lnTo>
                  <a:lnTo>
                    <a:pt x="198" y="154"/>
                  </a:lnTo>
                  <a:lnTo>
                    <a:pt x="198" y="152"/>
                  </a:lnTo>
                  <a:lnTo>
                    <a:pt x="196" y="152"/>
                  </a:lnTo>
                  <a:lnTo>
                    <a:pt x="194" y="150"/>
                  </a:lnTo>
                  <a:lnTo>
                    <a:pt x="194" y="148"/>
                  </a:lnTo>
                  <a:lnTo>
                    <a:pt x="194" y="148"/>
                  </a:lnTo>
                  <a:lnTo>
                    <a:pt x="196" y="146"/>
                  </a:lnTo>
                  <a:lnTo>
                    <a:pt x="200" y="144"/>
                  </a:lnTo>
                  <a:lnTo>
                    <a:pt x="200" y="144"/>
                  </a:lnTo>
                  <a:lnTo>
                    <a:pt x="204" y="144"/>
                  </a:lnTo>
                  <a:lnTo>
                    <a:pt x="208" y="142"/>
                  </a:lnTo>
                  <a:lnTo>
                    <a:pt x="212" y="142"/>
                  </a:lnTo>
                  <a:lnTo>
                    <a:pt x="218" y="140"/>
                  </a:lnTo>
                  <a:lnTo>
                    <a:pt x="222" y="142"/>
                  </a:lnTo>
                  <a:lnTo>
                    <a:pt x="226" y="142"/>
                  </a:lnTo>
                  <a:lnTo>
                    <a:pt x="226" y="142"/>
                  </a:lnTo>
                  <a:lnTo>
                    <a:pt x="228" y="142"/>
                  </a:lnTo>
                  <a:lnTo>
                    <a:pt x="230" y="140"/>
                  </a:lnTo>
                  <a:lnTo>
                    <a:pt x="232" y="138"/>
                  </a:lnTo>
                  <a:lnTo>
                    <a:pt x="232" y="134"/>
                  </a:lnTo>
                  <a:lnTo>
                    <a:pt x="232" y="132"/>
                  </a:lnTo>
                  <a:lnTo>
                    <a:pt x="230" y="128"/>
                  </a:lnTo>
                  <a:lnTo>
                    <a:pt x="226" y="126"/>
                  </a:lnTo>
                  <a:lnTo>
                    <a:pt x="220" y="124"/>
                  </a:lnTo>
                  <a:lnTo>
                    <a:pt x="216" y="122"/>
                  </a:lnTo>
                  <a:lnTo>
                    <a:pt x="210" y="118"/>
                  </a:lnTo>
                  <a:lnTo>
                    <a:pt x="202" y="116"/>
                  </a:lnTo>
                  <a:lnTo>
                    <a:pt x="186" y="114"/>
                  </a:lnTo>
                  <a:lnTo>
                    <a:pt x="184" y="110"/>
                  </a:lnTo>
                  <a:lnTo>
                    <a:pt x="178" y="98"/>
                  </a:lnTo>
                  <a:lnTo>
                    <a:pt x="174" y="78"/>
                  </a:lnTo>
                  <a:lnTo>
                    <a:pt x="174" y="52"/>
                  </a:lnTo>
                  <a:lnTo>
                    <a:pt x="172" y="48"/>
                  </a:lnTo>
                  <a:lnTo>
                    <a:pt x="170" y="38"/>
                  </a:lnTo>
                  <a:lnTo>
                    <a:pt x="166" y="28"/>
                  </a:lnTo>
                  <a:lnTo>
                    <a:pt x="160" y="20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8" y="20"/>
                  </a:lnTo>
                  <a:lnTo>
                    <a:pt x="146" y="24"/>
                  </a:lnTo>
                  <a:lnTo>
                    <a:pt x="142" y="28"/>
                  </a:lnTo>
                  <a:lnTo>
                    <a:pt x="140" y="32"/>
                  </a:lnTo>
                  <a:lnTo>
                    <a:pt x="140" y="36"/>
                  </a:lnTo>
                  <a:lnTo>
                    <a:pt x="140" y="42"/>
                  </a:lnTo>
                  <a:lnTo>
                    <a:pt x="126" y="24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2" y="20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6" y="18"/>
                  </a:lnTo>
                  <a:lnTo>
                    <a:pt x="112" y="20"/>
                  </a:lnTo>
                  <a:lnTo>
                    <a:pt x="110" y="24"/>
                  </a:lnTo>
                  <a:lnTo>
                    <a:pt x="108" y="28"/>
                  </a:lnTo>
                  <a:lnTo>
                    <a:pt x="106" y="30"/>
                  </a:lnTo>
                  <a:lnTo>
                    <a:pt x="104" y="32"/>
                  </a:lnTo>
                  <a:lnTo>
                    <a:pt x="100" y="30"/>
                  </a:lnTo>
                  <a:lnTo>
                    <a:pt x="98" y="26"/>
                  </a:lnTo>
                  <a:lnTo>
                    <a:pt x="96" y="20"/>
                  </a:lnTo>
                  <a:lnTo>
                    <a:pt x="94" y="16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6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78" y="32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0" y="34"/>
                  </a:lnTo>
                  <a:lnTo>
                    <a:pt x="66" y="32"/>
                  </a:lnTo>
                  <a:lnTo>
                    <a:pt x="64" y="28"/>
                  </a:lnTo>
                  <a:lnTo>
                    <a:pt x="62" y="24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4" y="1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2"/>
                  </a:lnTo>
                  <a:lnTo>
                    <a:pt x="40" y="8"/>
                  </a:lnTo>
                  <a:lnTo>
                    <a:pt x="26" y="16"/>
                  </a:lnTo>
                  <a:lnTo>
                    <a:pt x="14" y="2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2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10" y="74"/>
                  </a:lnTo>
                  <a:lnTo>
                    <a:pt x="16" y="74"/>
                  </a:lnTo>
                  <a:lnTo>
                    <a:pt x="24" y="7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4" name="Freeform 354"/>
            <p:cNvSpPr>
              <a:spLocks/>
            </p:cNvSpPr>
            <p:nvPr/>
          </p:nvSpPr>
          <p:spPr bwMode="gray">
            <a:xfrm>
              <a:off x="3957" y="1494"/>
              <a:ext cx="118" cy="90"/>
            </a:xfrm>
            <a:custGeom>
              <a:avLst/>
              <a:gdLst>
                <a:gd name="T0" fmla="*/ 58 w 118"/>
                <a:gd name="T1" fmla="*/ 22 h 90"/>
                <a:gd name="T2" fmla="*/ 44 w 118"/>
                <a:gd name="T3" fmla="*/ 40 h 90"/>
                <a:gd name="T4" fmla="*/ 26 w 118"/>
                <a:gd name="T5" fmla="*/ 60 h 90"/>
                <a:gd name="T6" fmla="*/ 14 w 118"/>
                <a:gd name="T7" fmla="*/ 66 h 90"/>
                <a:gd name="T8" fmla="*/ 8 w 118"/>
                <a:gd name="T9" fmla="*/ 68 h 90"/>
                <a:gd name="T10" fmla="*/ 2 w 118"/>
                <a:gd name="T11" fmla="*/ 68 h 90"/>
                <a:gd name="T12" fmla="*/ 0 w 118"/>
                <a:gd name="T13" fmla="*/ 72 h 90"/>
                <a:gd name="T14" fmla="*/ 2 w 118"/>
                <a:gd name="T15" fmla="*/ 76 h 90"/>
                <a:gd name="T16" fmla="*/ 10 w 118"/>
                <a:gd name="T17" fmla="*/ 84 h 90"/>
                <a:gd name="T18" fmla="*/ 28 w 118"/>
                <a:gd name="T19" fmla="*/ 90 h 90"/>
                <a:gd name="T20" fmla="*/ 40 w 118"/>
                <a:gd name="T21" fmla="*/ 86 h 90"/>
                <a:gd name="T22" fmla="*/ 44 w 118"/>
                <a:gd name="T23" fmla="*/ 88 h 90"/>
                <a:gd name="T24" fmla="*/ 50 w 118"/>
                <a:gd name="T25" fmla="*/ 90 h 90"/>
                <a:gd name="T26" fmla="*/ 58 w 118"/>
                <a:gd name="T27" fmla="*/ 88 h 90"/>
                <a:gd name="T28" fmla="*/ 62 w 118"/>
                <a:gd name="T29" fmla="*/ 82 h 90"/>
                <a:gd name="T30" fmla="*/ 70 w 118"/>
                <a:gd name="T31" fmla="*/ 74 h 90"/>
                <a:gd name="T32" fmla="*/ 76 w 118"/>
                <a:gd name="T33" fmla="*/ 64 h 90"/>
                <a:gd name="T34" fmla="*/ 78 w 118"/>
                <a:gd name="T35" fmla="*/ 58 h 90"/>
                <a:gd name="T36" fmla="*/ 84 w 118"/>
                <a:gd name="T37" fmla="*/ 62 h 90"/>
                <a:gd name="T38" fmla="*/ 92 w 118"/>
                <a:gd name="T39" fmla="*/ 64 h 90"/>
                <a:gd name="T40" fmla="*/ 102 w 118"/>
                <a:gd name="T41" fmla="*/ 56 h 90"/>
                <a:gd name="T42" fmla="*/ 104 w 118"/>
                <a:gd name="T43" fmla="*/ 54 h 90"/>
                <a:gd name="T44" fmla="*/ 106 w 118"/>
                <a:gd name="T45" fmla="*/ 48 h 90"/>
                <a:gd name="T46" fmla="*/ 106 w 118"/>
                <a:gd name="T47" fmla="*/ 44 h 90"/>
                <a:gd name="T48" fmla="*/ 104 w 118"/>
                <a:gd name="T49" fmla="*/ 42 h 90"/>
                <a:gd name="T50" fmla="*/ 106 w 118"/>
                <a:gd name="T51" fmla="*/ 38 h 90"/>
                <a:gd name="T52" fmla="*/ 110 w 118"/>
                <a:gd name="T53" fmla="*/ 30 h 90"/>
                <a:gd name="T54" fmla="*/ 108 w 118"/>
                <a:gd name="T55" fmla="*/ 26 h 90"/>
                <a:gd name="T56" fmla="*/ 108 w 118"/>
                <a:gd name="T57" fmla="*/ 22 h 90"/>
                <a:gd name="T58" fmla="*/ 112 w 118"/>
                <a:gd name="T59" fmla="*/ 16 h 90"/>
                <a:gd name="T60" fmla="*/ 116 w 118"/>
                <a:gd name="T61" fmla="*/ 14 h 90"/>
                <a:gd name="T62" fmla="*/ 116 w 118"/>
                <a:gd name="T63" fmla="*/ 12 h 90"/>
                <a:gd name="T64" fmla="*/ 110 w 118"/>
                <a:gd name="T65" fmla="*/ 6 h 90"/>
                <a:gd name="T66" fmla="*/ 104 w 118"/>
                <a:gd name="T67" fmla="*/ 2 h 90"/>
                <a:gd name="T68" fmla="*/ 100 w 118"/>
                <a:gd name="T69" fmla="*/ 0 h 90"/>
                <a:gd name="T70" fmla="*/ 84 w 118"/>
                <a:gd name="T71" fmla="*/ 12 h 90"/>
                <a:gd name="T72" fmla="*/ 76 w 118"/>
                <a:gd name="T73" fmla="*/ 12 h 90"/>
                <a:gd name="T74" fmla="*/ 64 w 118"/>
                <a:gd name="T75" fmla="*/ 1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90">
                  <a:moveTo>
                    <a:pt x="60" y="20"/>
                  </a:moveTo>
                  <a:lnTo>
                    <a:pt x="58" y="22"/>
                  </a:lnTo>
                  <a:lnTo>
                    <a:pt x="52" y="30"/>
                  </a:lnTo>
                  <a:lnTo>
                    <a:pt x="44" y="40"/>
                  </a:lnTo>
                  <a:lnTo>
                    <a:pt x="36" y="52"/>
                  </a:lnTo>
                  <a:lnTo>
                    <a:pt x="26" y="60"/>
                  </a:lnTo>
                  <a:lnTo>
                    <a:pt x="18" y="66"/>
                  </a:lnTo>
                  <a:lnTo>
                    <a:pt x="14" y="66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2" y="68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82"/>
                  </a:lnTo>
                  <a:lnTo>
                    <a:pt x="10" y="84"/>
                  </a:lnTo>
                  <a:lnTo>
                    <a:pt x="18" y="88"/>
                  </a:lnTo>
                  <a:lnTo>
                    <a:pt x="28" y="90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4" y="88"/>
                  </a:lnTo>
                  <a:lnTo>
                    <a:pt x="46" y="90"/>
                  </a:lnTo>
                  <a:lnTo>
                    <a:pt x="50" y="90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6"/>
                  </a:lnTo>
                  <a:lnTo>
                    <a:pt x="62" y="82"/>
                  </a:lnTo>
                  <a:lnTo>
                    <a:pt x="66" y="78"/>
                  </a:lnTo>
                  <a:lnTo>
                    <a:pt x="70" y="74"/>
                  </a:lnTo>
                  <a:lnTo>
                    <a:pt x="72" y="68"/>
                  </a:lnTo>
                  <a:lnTo>
                    <a:pt x="76" y="64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60"/>
                  </a:lnTo>
                  <a:lnTo>
                    <a:pt x="84" y="62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8" y="62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06" y="52"/>
                  </a:lnTo>
                  <a:lnTo>
                    <a:pt x="106" y="48"/>
                  </a:lnTo>
                  <a:lnTo>
                    <a:pt x="106" y="46"/>
                  </a:lnTo>
                  <a:lnTo>
                    <a:pt x="106" y="44"/>
                  </a:lnTo>
                  <a:lnTo>
                    <a:pt x="102" y="42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6" y="38"/>
                  </a:lnTo>
                  <a:lnTo>
                    <a:pt x="108" y="34"/>
                  </a:lnTo>
                  <a:lnTo>
                    <a:pt x="110" y="30"/>
                  </a:lnTo>
                  <a:lnTo>
                    <a:pt x="110" y="28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2"/>
                  </a:lnTo>
                  <a:lnTo>
                    <a:pt x="110" y="20"/>
                  </a:lnTo>
                  <a:lnTo>
                    <a:pt x="112" y="16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8" y="12"/>
                  </a:lnTo>
                  <a:lnTo>
                    <a:pt x="116" y="12"/>
                  </a:lnTo>
                  <a:lnTo>
                    <a:pt x="114" y="10"/>
                  </a:lnTo>
                  <a:lnTo>
                    <a:pt x="110" y="6"/>
                  </a:lnTo>
                  <a:lnTo>
                    <a:pt x="108" y="4"/>
                  </a:lnTo>
                  <a:lnTo>
                    <a:pt x="104" y="2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2" y="12"/>
                  </a:lnTo>
                  <a:lnTo>
                    <a:pt x="76" y="12"/>
                  </a:lnTo>
                  <a:lnTo>
                    <a:pt x="70" y="14"/>
                  </a:lnTo>
                  <a:lnTo>
                    <a:pt x="64" y="16"/>
                  </a:lnTo>
                  <a:lnTo>
                    <a:pt x="60" y="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5" name="Freeform 355"/>
            <p:cNvSpPr>
              <a:spLocks/>
            </p:cNvSpPr>
            <p:nvPr/>
          </p:nvSpPr>
          <p:spPr bwMode="gray">
            <a:xfrm>
              <a:off x="4069" y="1454"/>
              <a:ext cx="22" cy="28"/>
            </a:xfrm>
            <a:custGeom>
              <a:avLst/>
              <a:gdLst>
                <a:gd name="T0" fmla="*/ 16 w 22"/>
                <a:gd name="T1" fmla="*/ 2 h 28"/>
                <a:gd name="T2" fmla="*/ 14 w 22"/>
                <a:gd name="T3" fmla="*/ 2 h 28"/>
                <a:gd name="T4" fmla="*/ 14 w 22"/>
                <a:gd name="T5" fmla="*/ 2 h 28"/>
                <a:gd name="T6" fmla="*/ 12 w 22"/>
                <a:gd name="T7" fmla="*/ 0 h 28"/>
                <a:gd name="T8" fmla="*/ 10 w 22"/>
                <a:gd name="T9" fmla="*/ 0 h 28"/>
                <a:gd name="T10" fmla="*/ 6 w 22"/>
                <a:gd name="T11" fmla="*/ 0 h 28"/>
                <a:gd name="T12" fmla="*/ 4 w 22"/>
                <a:gd name="T13" fmla="*/ 2 h 28"/>
                <a:gd name="T14" fmla="*/ 2 w 22"/>
                <a:gd name="T15" fmla="*/ 4 h 28"/>
                <a:gd name="T16" fmla="*/ 2 w 22"/>
                <a:gd name="T17" fmla="*/ 8 h 28"/>
                <a:gd name="T18" fmla="*/ 0 w 22"/>
                <a:gd name="T19" fmla="*/ 12 h 28"/>
                <a:gd name="T20" fmla="*/ 2 w 22"/>
                <a:gd name="T21" fmla="*/ 20 h 28"/>
                <a:gd name="T22" fmla="*/ 2 w 22"/>
                <a:gd name="T23" fmla="*/ 20 h 28"/>
                <a:gd name="T24" fmla="*/ 4 w 22"/>
                <a:gd name="T25" fmla="*/ 22 h 28"/>
                <a:gd name="T26" fmla="*/ 6 w 22"/>
                <a:gd name="T27" fmla="*/ 24 h 28"/>
                <a:gd name="T28" fmla="*/ 10 w 22"/>
                <a:gd name="T29" fmla="*/ 26 h 28"/>
                <a:gd name="T30" fmla="*/ 14 w 22"/>
                <a:gd name="T31" fmla="*/ 26 h 28"/>
                <a:gd name="T32" fmla="*/ 16 w 22"/>
                <a:gd name="T33" fmla="*/ 28 h 28"/>
                <a:gd name="T34" fmla="*/ 20 w 22"/>
                <a:gd name="T35" fmla="*/ 26 h 28"/>
                <a:gd name="T36" fmla="*/ 22 w 22"/>
                <a:gd name="T37" fmla="*/ 24 h 28"/>
                <a:gd name="T38" fmla="*/ 22 w 22"/>
                <a:gd name="T39" fmla="*/ 20 h 28"/>
                <a:gd name="T40" fmla="*/ 22 w 22"/>
                <a:gd name="T41" fmla="*/ 14 h 28"/>
                <a:gd name="T42" fmla="*/ 22 w 22"/>
                <a:gd name="T43" fmla="*/ 10 h 28"/>
                <a:gd name="T44" fmla="*/ 20 w 22"/>
                <a:gd name="T45" fmla="*/ 6 h 28"/>
                <a:gd name="T46" fmla="*/ 18 w 22"/>
                <a:gd name="T47" fmla="*/ 4 h 28"/>
                <a:gd name="T48" fmla="*/ 16 w 22"/>
                <a:gd name="T49" fmla="*/ 2 h 28"/>
                <a:gd name="T50" fmla="*/ 16 w 22"/>
                <a:gd name="T51" fmla="*/ 2 h 28"/>
                <a:gd name="T52" fmla="*/ 16 w 22"/>
                <a:gd name="T5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28">
                  <a:moveTo>
                    <a:pt x="16" y="2"/>
                  </a:move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16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6" name="Freeform 356"/>
            <p:cNvSpPr>
              <a:spLocks/>
            </p:cNvSpPr>
            <p:nvPr/>
          </p:nvSpPr>
          <p:spPr bwMode="gray">
            <a:xfrm>
              <a:off x="4095" y="1416"/>
              <a:ext cx="68" cy="42"/>
            </a:xfrm>
            <a:custGeom>
              <a:avLst/>
              <a:gdLst>
                <a:gd name="T0" fmla="*/ 12 w 68"/>
                <a:gd name="T1" fmla="*/ 12 h 42"/>
                <a:gd name="T2" fmla="*/ 12 w 68"/>
                <a:gd name="T3" fmla="*/ 12 h 42"/>
                <a:gd name="T4" fmla="*/ 10 w 68"/>
                <a:gd name="T5" fmla="*/ 14 h 42"/>
                <a:gd name="T6" fmla="*/ 8 w 68"/>
                <a:gd name="T7" fmla="*/ 14 h 42"/>
                <a:gd name="T8" fmla="*/ 4 w 68"/>
                <a:gd name="T9" fmla="*/ 18 h 42"/>
                <a:gd name="T10" fmla="*/ 2 w 68"/>
                <a:gd name="T11" fmla="*/ 20 h 42"/>
                <a:gd name="T12" fmla="*/ 0 w 68"/>
                <a:gd name="T13" fmla="*/ 24 h 42"/>
                <a:gd name="T14" fmla="*/ 0 w 68"/>
                <a:gd name="T15" fmla="*/ 26 h 42"/>
                <a:gd name="T16" fmla="*/ 2 w 68"/>
                <a:gd name="T17" fmla="*/ 30 h 42"/>
                <a:gd name="T18" fmla="*/ 4 w 68"/>
                <a:gd name="T19" fmla="*/ 34 h 42"/>
                <a:gd name="T20" fmla="*/ 10 w 68"/>
                <a:gd name="T21" fmla="*/ 36 h 42"/>
                <a:gd name="T22" fmla="*/ 12 w 68"/>
                <a:gd name="T23" fmla="*/ 36 h 42"/>
                <a:gd name="T24" fmla="*/ 12 w 68"/>
                <a:gd name="T25" fmla="*/ 34 h 42"/>
                <a:gd name="T26" fmla="*/ 16 w 68"/>
                <a:gd name="T27" fmla="*/ 30 h 42"/>
                <a:gd name="T28" fmla="*/ 18 w 68"/>
                <a:gd name="T29" fmla="*/ 28 h 42"/>
                <a:gd name="T30" fmla="*/ 22 w 68"/>
                <a:gd name="T31" fmla="*/ 26 h 42"/>
                <a:gd name="T32" fmla="*/ 26 w 68"/>
                <a:gd name="T33" fmla="*/ 28 h 42"/>
                <a:gd name="T34" fmla="*/ 30 w 68"/>
                <a:gd name="T35" fmla="*/ 32 h 42"/>
                <a:gd name="T36" fmla="*/ 32 w 68"/>
                <a:gd name="T37" fmla="*/ 34 h 42"/>
                <a:gd name="T38" fmla="*/ 36 w 68"/>
                <a:gd name="T39" fmla="*/ 38 h 42"/>
                <a:gd name="T40" fmla="*/ 42 w 68"/>
                <a:gd name="T41" fmla="*/ 42 h 42"/>
                <a:gd name="T42" fmla="*/ 52 w 68"/>
                <a:gd name="T43" fmla="*/ 40 h 42"/>
                <a:gd name="T44" fmla="*/ 62 w 68"/>
                <a:gd name="T45" fmla="*/ 32 h 42"/>
                <a:gd name="T46" fmla="*/ 62 w 68"/>
                <a:gd name="T47" fmla="*/ 32 h 42"/>
                <a:gd name="T48" fmla="*/ 64 w 68"/>
                <a:gd name="T49" fmla="*/ 30 h 42"/>
                <a:gd name="T50" fmla="*/ 66 w 68"/>
                <a:gd name="T51" fmla="*/ 28 h 42"/>
                <a:gd name="T52" fmla="*/ 68 w 68"/>
                <a:gd name="T53" fmla="*/ 26 h 42"/>
                <a:gd name="T54" fmla="*/ 68 w 68"/>
                <a:gd name="T55" fmla="*/ 22 h 42"/>
                <a:gd name="T56" fmla="*/ 66 w 68"/>
                <a:gd name="T57" fmla="*/ 20 h 42"/>
                <a:gd name="T58" fmla="*/ 62 w 68"/>
                <a:gd name="T59" fmla="*/ 16 h 42"/>
                <a:gd name="T60" fmla="*/ 58 w 68"/>
                <a:gd name="T61" fmla="*/ 14 h 42"/>
                <a:gd name="T62" fmla="*/ 40 w 68"/>
                <a:gd name="T63" fmla="*/ 2 h 42"/>
                <a:gd name="T64" fmla="*/ 38 w 68"/>
                <a:gd name="T65" fmla="*/ 2 h 42"/>
                <a:gd name="T66" fmla="*/ 36 w 68"/>
                <a:gd name="T67" fmla="*/ 2 h 42"/>
                <a:gd name="T68" fmla="*/ 32 w 68"/>
                <a:gd name="T69" fmla="*/ 0 h 42"/>
                <a:gd name="T70" fmla="*/ 28 w 68"/>
                <a:gd name="T71" fmla="*/ 0 h 42"/>
                <a:gd name="T72" fmla="*/ 24 w 68"/>
                <a:gd name="T73" fmla="*/ 2 h 42"/>
                <a:gd name="T74" fmla="*/ 18 w 68"/>
                <a:gd name="T75" fmla="*/ 6 h 42"/>
                <a:gd name="T76" fmla="*/ 12 w 68"/>
                <a:gd name="T77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" h="42">
                  <a:moveTo>
                    <a:pt x="12" y="12"/>
                  </a:moveTo>
                  <a:lnTo>
                    <a:pt x="12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6" y="30"/>
                  </a:lnTo>
                  <a:lnTo>
                    <a:pt x="18" y="28"/>
                  </a:lnTo>
                  <a:lnTo>
                    <a:pt x="22" y="26"/>
                  </a:lnTo>
                  <a:lnTo>
                    <a:pt x="26" y="28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6" y="38"/>
                  </a:lnTo>
                  <a:lnTo>
                    <a:pt x="42" y="42"/>
                  </a:lnTo>
                  <a:lnTo>
                    <a:pt x="52" y="40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4" y="30"/>
                  </a:lnTo>
                  <a:lnTo>
                    <a:pt x="66" y="28"/>
                  </a:lnTo>
                  <a:lnTo>
                    <a:pt x="68" y="26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2" y="16"/>
                  </a:lnTo>
                  <a:lnTo>
                    <a:pt x="58" y="1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7" name="Freeform 357"/>
            <p:cNvSpPr>
              <a:spLocks/>
            </p:cNvSpPr>
            <p:nvPr/>
          </p:nvSpPr>
          <p:spPr bwMode="gray">
            <a:xfrm>
              <a:off x="4095" y="1470"/>
              <a:ext cx="58" cy="34"/>
            </a:xfrm>
            <a:custGeom>
              <a:avLst/>
              <a:gdLst>
                <a:gd name="T0" fmla="*/ 12 w 58"/>
                <a:gd name="T1" fmla="*/ 0 h 34"/>
                <a:gd name="T2" fmla="*/ 10 w 58"/>
                <a:gd name="T3" fmla="*/ 2 h 34"/>
                <a:gd name="T4" fmla="*/ 4 w 58"/>
                <a:gd name="T5" fmla="*/ 8 h 34"/>
                <a:gd name="T6" fmla="*/ 0 w 58"/>
                <a:gd name="T7" fmla="*/ 16 h 34"/>
                <a:gd name="T8" fmla="*/ 0 w 58"/>
                <a:gd name="T9" fmla="*/ 26 h 34"/>
                <a:gd name="T10" fmla="*/ 6 w 58"/>
                <a:gd name="T11" fmla="*/ 34 h 34"/>
                <a:gd name="T12" fmla="*/ 8 w 58"/>
                <a:gd name="T13" fmla="*/ 34 h 34"/>
                <a:gd name="T14" fmla="*/ 12 w 58"/>
                <a:gd name="T15" fmla="*/ 34 h 34"/>
                <a:gd name="T16" fmla="*/ 18 w 58"/>
                <a:gd name="T17" fmla="*/ 34 h 34"/>
                <a:gd name="T18" fmla="*/ 24 w 58"/>
                <a:gd name="T19" fmla="*/ 34 h 34"/>
                <a:gd name="T20" fmla="*/ 32 w 58"/>
                <a:gd name="T21" fmla="*/ 32 h 34"/>
                <a:gd name="T22" fmla="*/ 34 w 58"/>
                <a:gd name="T23" fmla="*/ 30 h 34"/>
                <a:gd name="T24" fmla="*/ 38 w 58"/>
                <a:gd name="T25" fmla="*/ 28 h 34"/>
                <a:gd name="T26" fmla="*/ 42 w 58"/>
                <a:gd name="T27" fmla="*/ 24 h 34"/>
                <a:gd name="T28" fmla="*/ 46 w 58"/>
                <a:gd name="T29" fmla="*/ 20 h 34"/>
                <a:gd name="T30" fmla="*/ 48 w 58"/>
                <a:gd name="T31" fmla="*/ 18 h 34"/>
                <a:gd name="T32" fmla="*/ 52 w 58"/>
                <a:gd name="T33" fmla="*/ 18 h 34"/>
                <a:gd name="T34" fmla="*/ 54 w 58"/>
                <a:gd name="T35" fmla="*/ 18 h 34"/>
                <a:gd name="T36" fmla="*/ 56 w 58"/>
                <a:gd name="T37" fmla="*/ 16 h 34"/>
                <a:gd name="T38" fmla="*/ 58 w 58"/>
                <a:gd name="T39" fmla="*/ 14 h 34"/>
                <a:gd name="T40" fmla="*/ 58 w 58"/>
                <a:gd name="T41" fmla="*/ 12 h 34"/>
                <a:gd name="T42" fmla="*/ 56 w 58"/>
                <a:gd name="T43" fmla="*/ 8 h 34"/>
                <a:gd name="T44" fmla="*/ 54 w 58"/>
                <a:gd name="T45" fmla="*/ 6 h 34"/>
                <a:gd name="T46" fmla="*/ 48 w 58"/>
                <a:gd name="T47" fmla="*/ 4 h 34"/>
                <a:gd name="T48" fmla="*/ 32 w 58"/>
                <a:gd name="T49" fmla="*/ 2 h 34"/>
                <a:gd name="T50" fmla="*/ 18 w 58"/>
                <a:gd name="T51" fmla="*/ 0 h 34"/>
                <a:gd name="T52" fmla="*/ 12 w 58"/>
                <a:gd name="T5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34">
                  <a:moveTo>
                    <a:pt x="12" y="0"/>
                  </a:moveTo>
                  <a:lnTo>
                    <a:pt x="10" y="2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8" y="28"/>
                  </a:lnTo>
                  <a:lnTo>
                    <a:pt x="42" y="24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32" y="2"/>
                  </a:lnTo>
                  <a:lnTo>
                    <a:pt x="18" y="0"/>
                  </a:lnTo>
                  <a:lnTo>
                    <a:pt x="12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8" name="Freeform 358"/>
            <p:cNvSpPr>
              <a:spLocks/>
            </p:cNvSpPr>
            <p:nvPr/>
          </p:nvSpPr>
          <p:spPr bwMode="gray">
            <a:xfrm>
              <a:off x="4021" y="1576"/>
              <a:ext cx="20" cy="28"/>
            </a:xfrm>
            <a:custGeom>
              <a:avLst/>
              <a:gdLst>
                <a:gd name="T0" fmla="*/ 16 w 20"/>
                <a:gd name="T1" fmla="*/ 0 h 28"/>
                <a:gd name="T2" fmla="*/ 14 w 20"/>
                <a:gd name="T3" fmla="*/ 0 h 28"/>
                <a:gd name="T4" fmla="*/ 12 w 20"/>
                <a:gd name="T5" fmla="*/ 2 h 28"/>
                <a:gd name="T6" fmla="*/ 10 w 20"/>
                <a:gd name="T7" fmla="*/ 6 h 28"/>
                <a:gd name="T8" fmla="*/ 6 w 20"/>
                <a:gd name="T9" fmla="*/ 10 h 28"/>
                <a:gd name="T10" fmla="*/ 2 w 20"/>
                <a:gd name="T11" fmla="*/ 14 h 28"/>
                <a:gd name="T12" fmla="*/ 0 w 20"/>
                <a:gd name="T13" fmla="*/ 18 h 28"/>
                <a:gd name="T14" fmla="*/ 0 w 20"/>
                <a:gd name="T15" fmla="*/ 24 h 28"/>
                <a:gd name="T16" fmla="*/ 2 w 20"/>
                <a:gd name="T17" fmla="*/ 28 h 28"/>
                <a:gd name="T18" fmla="*/ 4 w 20"/>
                <a:gd name="T19" fmla="*/ 28 h 28"/>
                <a:gd name="T20" fmla="*/ 6 w 20"/>
                <a:gd name="T21" fmla="*/ 28 h 28"/>
                <a:gd name="T22" fmla="*/ 8 w 20"/>
                <a:gd name="T23" fmla="*/ 28 h 28"/>
                <a:gd name="T24" fmla="*/ 10 w 20"/>
                <a:gd name="T25" fmla="*/ 28 h 28"/>
                <a:gd name="T26" fmla="*/ 14 w 20"/>
                <a:gd name="T27" fmla="*/ 26 h 28"/>
                <a:gd name="T28" fmla="*/ 16 w 20"/>
                <a:gd name="T29" fmla="*/ 22 h 28"/>
                <a:gd name="T30" fmla="*/ 18 w 20"/>
                <a:gd name="T31" fmla="*/ 16 h 28"/>
                <a:gd name="T32" fmla="*/ 20 w 20"/>
                <a:gd name="T33" fmla="*/ 14 h 28"/>
                <a:gd name="T34" fmla="*/ 20 w 20"/>
                <a:gd name="T35" fmla="*/ 12 h 28"/>
                <a:gd name="T36" fmla="*/ 20 w 20"/>
                <a:gd name="T37" fmla="*/ 8 h 28"/>
                <a:gd name="T38" fmla="*/ 20 w 20"/>
                <a:gd name="T39" fmla="*/ 6 h 28"/>
                <a:gd name="T40" fmla="*/ 20 w 20"/>
                <a:gd name="T41" fmla="*/ 2 h 28"/>
                <a:gd name="T42" fmla="*/ 18 w 20"/>
                <a:gd name="T43" fmla="*/ 0 h 28"/>
                <a:gd name="T44" fmla="*/ 16 w 20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28">
                  <a:moveTo>
                    <a:pt x="16" y="0"/>
                  </a:moveTo>
                  <a:lnTo>
                    <a:pt x="14" y="0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9" name="Freeform 359"/>
            <p:cNvSpPr>
              <a:spLocks/>
            </p:cNvSpPr>
            <p:nvPr/>
          </p:nvSpPr>
          <p:spPr bwMode="gray">
            <a:xfrm>
              <a:off x="4019" y="1596"/>
              <a:ext cx="114" cy="90"/>
            </a:xfrm>
            <a:custGeom>
              <a:avLst/>
              <a:gdLst>
                <a:gd name="T0" fmla="*/ 28 w 114"/>
                <a:gd name="T1" fmla="*/ 20 h 90"/>
                <a:gd name="T2" fmla="*/ 20 w 114"/>
                <a:gd name="T3" fmla="*/ 18 h 90"/>
                <a:gd name="T4" fmla="*/ 12 w 114"/>
                <a:gd name="T5" fmla="*/ 22 h 90"/>
                <a:gd name="T6" fmla="*/ 10 w 114"/>
                <a:gd name="T7" fmla="*/ 34 h 90"/>
                <a:gd name="T8" fmla="*/ 8 w 114"/>
                <a:gd name="T9" fmla="*/ 36 h 90"/>
                <a:gd name="T10" fmla="*/ 8 w 114"/>
                <a:gd name="T11" fmla="*/ 46 h 90"/>
                <a:gd name="T12" fmla="*/ 2 w 114"/>
                <a:gd name="T13" fmla="*/ 52 h 90"/>
                <a:gd name="T14" fmla="*/ 0 w 114"/>
                <a:gd name="T15" fmla="*/ 60 h 90"/>
                <a:gd name="T16" fmla="*/ 8 w 114"/>
                <a:gd name="T17" fmla="*/ 68 h 90"/>
                <a:gd name="T18" fmla="*/ 16 w 114"/>
                <a:gd name="T19" fmla="*/ 72 h 90"/>
                <a:gd name="T20" fmla="*/ 24 w 114"/>
                <a:gd name="T21" fmla="*/ 72 h 90"/>
                <a:gd name="T22" fmla="*/ 30 w 114"/>
                <a:gd name="T23" fmla="*/ 64 h 90"/>
                <a:gd name="T24" fmla="*/ 32 w 114"/>
                <a:gd name="T25" fmla="*/ 62 h 90"/>
                <a:gd name="T26" fmla="*/ 34 w 114"/>
                <a:gd name="T27" fmla="*/ 66 h 90"/>
                <a:gd name="T28" fmla="*/ 44 w 114"/>
                <a:gd name="T29" fmla="*/ 68 h 90"/>
                <a:gd name="T30" fmla="*/ 50 w 114"/>
                <a:gd name="T31" fmla="*/ 66 h 90"/>
                <a:gd name="T32" fmla="*/ 58 w 114"/>
                <a:gd name="T33" fmla="*/ 64 h 90"/>
                <a:gd name="T34" fmla="*/ 58 w 114"/>
                <a:gd name="T35" fmla="*/ 68 h 90"/>
                <a:gd name="T36" fmla="*/ 52 w 114"/>
                <a:gd name="T37" fmla="*/ 74 h 90"/>
                <a:gd name="T38" fmla="*/ 34 w 114"/>
                <a:gd name="T39" fmla="*/ 82 h 90"/>
                <a:gd name="T40" fmla="*/ 26 w 114"/>
                <a:gd name="T41" fmla="*/ 88 h 90"/>
                <a:gd name="T42" fmla="*/ 38 w 114"/>
                <a:gd name="T43" fmla="*/ 90 h 90"/>
                <a:gd name="T44" fmla="*/ 74 w 114"/>
                <a:gd name="T45" fmla="*/ 76 h 90"/>
                <a:gd name="T46" fmla="*/ 76 w 114"/>
                <a:gd name="T47" fmla="*/ 72 h 90"/>
                <a:gd name="T48" fmla="*/ 82 w 114"/>
                <a:gd name="T49" fmla="*/ 72 h 90"/>
                <a:gd name="T50" fmla="*/ 86 w 114"/>
                <a:gd name="T51" fmla="*/ 74 h 90"/>
                <a:gd name="T52" fmla="*/ 92 w 114"/>
                <a:gd name="T53" fmla="*/ 72 h 90"/>
                <a:gd name="T54" fmla="*/ 100 w 114"/>
                <a:gd name="T55" fmla="*/ 72 h 90"/>
                <a:gd name="T56" fmla="*/ 110 w 114"/>
                <a:gd name="T57" fmla="*/ 64 h 90"/>
                <a:gd name="T58" fmla="*/ 114 w 114"/>
                <a:gd name="T59" fmla="*/ 38 h 90"/>
                <a:gd name="T60" fmla="*/ 106 w 114"/>
                <a:gd name="T61" fmla="*/ 34 h 90"/>
                <a:gd name="T62" fmla="*/ 98 w 114"/>
                <a:gd name="T63" fmla="*/ 38 h 90"/>
                <a:gd name="T64" fmla="*/ 90 w 114"/>
                <a:gd name="T65" fmla="*/ 32 h 90"/>
                <a:gd name="T66" fmla="*/ 86 w 114"/>
                <a:gd name="T67" fmla="*/ 24 h 90"/>
                <a:gd name="T68" fmla="*/ 82 w 114"/>
                <a:gd name="T69" fmla="*/ 10 h 90"/>
                <a:gd name="T70" fmla="*/ 82 w 114"/>
                <a:gd name="T71" fmla="*/ 0 h 90"/>
                <a:gd name="T72" fmla="*/ 76 w 114"/>
                <a:gd name="T73" fmla="*/ 2 h 90"/>
                <a:gd name="T74" fmla="*/ 66 w 114"/>
                <a:gd name="T75" fmla="*/ 10 h 90"/>
                <a:gd name="T76" fmla="*/ 64 w 114"/>
                <a:gd name="T77" fmla="*/ 22 h 90"/>
                <a:gd name="T78" fmla="*/ 66 w 114"/>
                <a:gd name="T79" fmla="*/ 28 h 90"/>
                <a:gd name="T80" fmla="*/ 68 w 114"/>
                <a:gd name="T81" fmla="*/ 32 h 90"/>
                <a:gd name="T82" fmla="*/ 62 w 114"/>
                <a:gd name="T83" fmla="*/ 42 h 90"/>
                <a:gd name="T84" fmla="*/ 56 w 114"/>
                <a:gd name="T85" fmla="*/ 48 h 90"/>
                <a:gd name="T86" fmla="*/ 54 w 114"/>
                <a:gd name="T87" fmla="*/ 40 h 90"/>
                <a:gd name="T88" fmla="*/ 52 w 114"/>
                <a:gd name="T89" fmla="*/ 30 h 90"/>
                <a:gd name="T90" fmla="*/ 44 w 114"/>
                <a:gd name="T91" fmla="*/ 24 h 90"/>
                <a:gd name="T92" fmla="*/ 36 w 114"/>
                <a:gd name="T93" fmla="*/ 28 h 90"/>
                <a:gd name="T94" fmla="*/ 30 w 114"/>
                <a:gd name="T95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4" h="90">
                  <a:moveTo>
                    <a:pt x="30" y="20"/>
                  </a:moveTo>
                  <a:lnTo>
                    <a:pt x="30" y="20"/>
                  </a:lnTo>
                  <a:lnTo>
                    <a:pt x="28" y="20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2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10" y="70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4" y="72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0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6" y="68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50" y="66"/>
                  </a:lnTo>
                  <a:lnTo>
                    <a:pt x="52" y="64"/>
                  </a:lnTo>
                  <a:lnTo>
                    <a:pt x="54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60" y="66"/>
                  </a:lnTo>
                  <a:lnTo>
                    <a:pt x="58" y="68"/>
                  </a:lnTo>
                  <a:lnTo>
                    <a:pt x="56" y="72"/>
                  </a:lnTo>
                  <a:lnTo>
                    <a:pt x="54" y="72"/>
                  </a:lnTo>
                  <a:lnTo>
                    <a:pt x="52" y="74"/>
                  </a:lnTo>
                  <a:lnTo>
                    <a:pt x="46" y="76"/>
                  </a:lnTo>
                  <a:lnTo>
                    <a:pt x="40" y="78"/>
                  </a:lnTo>
                  <a:lnTo>
                    <a:pt x="34" y="82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8" y="90"/>
                  </a:lnTo>
                  <a:lnTo>
                    <a:pt x="52" y="88"/>
                  </a:lnTo>
                  <a:lnTo>
                    <a:pt x="64" y="80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6" y="72"/>
                  </a:lnTo>
                  <a:lnTo>
                    <a:pt x="78" y="70"/>
                  </a:lnTo>
                  <a:lnTo>
                    <a:pt x="80" y="70"/>
                  </a:lnTo>
                  <a:lnTo>
                    <a:pt x="82" y="72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6" y="74"/>
                  </a:lnTo>
                  <a:lnTo>
                    <a:pt x="90" y="74"/>
                  </a:lnTo>
                  <a:lnTo>
                    <a:pt x="92" y="70"/>
                  </a:lnTo>
                  <a:lnTo>
                    <a:pt x="92" y="72"/>
                  </a:lnTo>
                  <a:lnTo>
                    <a:pt x="94" y="72"/>
                  </a:lnTo>
                  <a:lnTo>
                    <a:pt x="98" y="72"/>
                  </a:lnTo>
                  <a:lnTo>
                    <a:pt x="100" y="72"/>
                  </a:lnTo>
                  <a:lnTo>
                    <a:pt x="104" y="72"/>
                  </a:lnTo>
                  <a:lnTo>
                    <a:pt x="108" y="68"/>
                  </a:lnTo>
                  <a:lnTo>
                    <a:pt x="110" y="64"/>
                  </a:lnTo>
                  <a:lnTo>
                    <a:pt x="112" y="56"/>
                  </a:lnTo>
                  <a:lnTo>
                    <a:pt x="114" y="46"/>
                  </a:lnTo>
                  <a:lnTo>
                    <a:pt x="114" y="38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6" y="34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8" y="38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90" y="32"/>
                  </a:lnTo>
                  <a:lnTo>
                    <a:pt x="90" y="30"/>
                  </a:lnTo>
                  <a:lnTo>
                    <a:pt x="88" y="28"/>
                  </a:lnTo>
                  <a:lnTo>
                    <a:pt x="86" y="24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2" y="10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6" y="10"/>
                  </a:lnTo>
                  <a:lnTo>
                    <a:pt x="64" y="14"/>
                  </a:lnTo>
                  <a:lnTo>
                    <a:pt x="66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68" y="32"/>
                  </a:lnTo>
                  <a:lnTo>
                    <a:pt x="66" y="36"/>
                  </a:lnTo>
                  <a:lnTo>
                    <a:pt x="64" y="38"/>
                  </a:lnTo>
                  <a:lnTo>
                    <a:pt x="62" y="42"/>
                  </a:lnTo>
                  <a:lnTo>
                    <a:pt x="60" y="46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6" y="46"/>
                  </a:lnTo>
                  <a:lnTo>
                    <a:pt x="54" y="44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2" y="26"/>
                  </a:lnTo>
                  <a:lnTo>
                    <a:pt x="30" y="2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0" name="Freeform 360"/>
            <p:cNvSpPr>
              <a:spLocks/>
            </p:cNvSpPr>
            <p:nvPr/>
          </p:nvSpPr>
          <p:spPr bwMode="gray">
            <a:xfrm>
              <a:off x="4199" y="1466"/>
              <a:ext cx="20" cy="48"/>
            </a:xfrm>
            <a:custGeom>
              <a:avLst/>
              <a:gdLst>
                <a:gd name="T0" fmla="*/ 10 w 20"/>
                <a:gd name="T1" fmla="*/ 8 h 48"/>
                <a:gd name="T2" fmla="*/ 10 w 20"/>
                <a:gd name="T3" fmla="*/ 8 h 48"/>
                <a:gd name="T4" fmla="*/ 8 w 20"/>
                <a:gd name="T5" fmla="*/ 6 h 48"/>
                <a:gd name="T6" fmla="*/ 8 w 20"/>
                <a:gd name="T7" fmla="*/ 4 h 48"/>
                <a:gd name="T8" fmla="*/ 6 w 20"/>
                <a:gd name="T9" fmla="*/ 2 h 48"/>
                <a:gd name="T10" fmla="*/ 6 w 20"/>
                <a:gd name="T11" fmla="*/ 0 h 48"/>
                <a:gd name="T12" fmla="*/ 4 w 20"/>
                <a:gd name="T13" fmla="*/ 0 h 48"/>
                <a:gd name="T14" fmla="*/ 4 w 20"/>
                <a:gd name="T15" fmla="*/ 0 h 48"/>
                <a:gd name="T16" fmla="*/ 2 w 20"/>
                <a:gd name="T17" fmla="*/ 2 h 48"/>
                <a:gd name="T18" fmla="*/ 2 w 20"/>
                <a:gd name="T19" fmla="*/ 6 h 48"/>
                <a:gd name="T20" fmla="*/ 2 w 20"/>
                <a:gd name="T21" fmla="*/ 12 h 48"/>
                <a:gd name="T22" fmla="*/ 0 w 20"/>
                <a:gd name="T23" fmla="*/ 22 h 48"/>
                <a:gd name="T24" fmla="*/ 0 w 20"/>
                <a:gd name="T25" fmla="*/ 22 h 48"/>
                <a:gd name="T26" fmla="*/ 2 w 20"/>
                <a:gd name="T27" fmla="*/ 26 h 48"/>
                <a:gd name="T28" fmla="*/ 2 w 20"/>
                <a:gd name="T29" fmla="*/ 28 h 48"/>
                <a:gd name="T30" fmla="*/ 2 w 20"/>
                <a:gd name="T31" fmla="*/ 34 h 48"/>
                <a:gd name="T32" fmla="*/ 4 w 20"/>
                <a:gd name="T33" fmla="*/ 38 h 48"/>
                <a:gd name="T34" fmla="*/ 8 w 20"/>
                <a:gd name="T35" fmla="*/ 42 h 48"/>
                <a:gd name="T36" fmla="*/ 12 w 20"/>
                <a:gd name="T37" fmla="*/ 46 h 48"/>
                <a:gd name="T38" fmla="*/ 18 w 20"/>
                <a:gd name="T39" fmla="*/ 48 h 48"/>
                <a:gd name="T40" fmla="*/ 18 w 20"/>
                <a:gd name="T41" fmla="*/ 48 h 48"/>
                <a:gd name="T42" fmla="*/ 18 w 20"/>
                <a:gd name="T43" fmla="*/ 46 h 48"/>
                <a:gd name="T44" fmla="*/ 20 w 20"/>
                <a:gd name="T45" fmla="*/ 46 h 48"/>
                <a:gd name="T46" fmla="*/ 20 w 20"/>
                <a:gd name="T47" fmla="*/ 44 h 48"/>
                <a:gd name="T48" fmla="*/ 20 w 20"/>
                <a:gd name="T49" fmla="*/ 42 h 48"/>
                <a:gd name="T50" fmla="*/ 20 w 20"/>
                <a:gd name="T51" fmla="*/ 38 h 48"/>
                <a:gd name="T52" fmla="*/ 18 w 20"/>
                <a:gd name="T53" fmla="*/ 32 h 48"/>
                <a:gd name="T54" fmla="*/ 10 w 20"/>
                <a:gd name="T55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48">
                  <a:moveTo>
                    <a:pt x="10" y="8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0" y="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1" name="Freeform 361"/>
            <p:cNvSpPr>
              <a:spLocks/>
            </p:cNvSpPr>
            <p:nvPr/>
          </p:nvSpPr>
          <p:spPr bwMode="gray">
            <a:xfrm>
              <a:off x="4149" y="1534"/>
              <a:ext cx="74" cy="90"/>
            </a:xfrm>
            <a:custGeom>
              <a:avLst/>
              <a:gdLst>
                <a:gd name="T0" fmla="*/ 16 w 74"/>
                <a:gd name="T1" fmla="*/ 10 h 90"/>
                <a:gd name="T2" fmla="*/ 12 w 74"/>
                <a:gd name="T3" fmla="*/ 8 h 90"/>
                <a:gd name="T4" fmla="*/ 8 w 74"/>
                <a:gd name="T5" fmla="*/ 6 h 90"/>
                <a:gd name="T6" fmla="*/ 2 w 74"/>
                <a:gd name="T7" fmla="*/ 6 h 90"/>
                <a:gd name="T8" fmla="*/ 0 w 74"/>
                <a:gd name="T9" fmla="*/ 10 h 90"/>
                <a:gd name="T10" fmla="*/ 2 w 74"/>
                <a:gd name="T11" fmla="*/ 22 h 90"/>
                <a:gd name="T12" fmla="*/ 4 w 74"/>
                <a:gd name="T13" fmla="*/ 24 h 90"/>
                <a:gd name="T14" fmla="*/ 8 w 74"/>
                <a:gd name="T15" fmla="*/ 34 h 90"/>
                <a:gd name="T16" fmla="*/ 14 w 74"/>
                <a:gd name="T17" fmla="*/ 44 h 90"/>
                <a:gd name="T18" fmla="*/ 16 w 74"/>
                <a:gd name="T19" fmla="*/ 50 h 90"/>
                <a:gd name="T20" fmla="*/ 22 w 74"/>
                <a:gd name="T21" fmla="*/ 50 h 90"/>
                <a:gd name="T22" fmla="*/ 32 w 74"/>
                <a:gd name="T23" fmla="*/ 52 h 90"/>
                <a:gd name="T24" fmla="*/ 36 w 74"/>
                <a:gd name="T25" fmla="*/ 58 h 90"/>
                <a:gd name="T26" fmla="*/ 38 w 74"/>
                <a:gd name="T27" fmla="*/ 70 h 90"/>
                <a:gd name="T28" fmla="*/ 42 w 74"/>
                <a:gd name="T29" fmla="*/ 82 h 90"/>
                <a:gd name="T30" fmla="*/ 52 w 74"/>
                <a:gd name="T31" fmla="*/ 88 h 90"/>
                <a:gd name="T32" fmla="*/ 64 w 74"/>
                <a:gd name="T33" fmla="*/ 90 h 90"/>
                <a:gd name="T34" fmla="*/ 72 w 74"/>
                <a:gd name="T35" fmla="*/ 84 h 90"/>
                <a:gd name="T36" fmla="*/ 74 w 74"/>
                <a:gd name="T37" fmla="*/ 82 h 90"/>
                <a:gd name="T38" fmla="*/ 72 w 74"/>
                <a:gd name="T39" fmla="*/ 84 h 90"/>
                <a:gd name="T40" fmla="*/ 68 w 74"/>
                <a:gd name="T41" fmla="*/ 86 h 90"/>
                <a:gd name="T42" fmla="*/ 64 w 74"/>
                <a:gd name="T43" fmla="*/ 86 h 90"/>
                <a:gd name="T44" fmla="*/ 64 w 74"/>
                <a:gd name="T45" fmla="*/ 82 h 90"/>
                <a:gd name="T46" fmla="*/ 62 w 74"/>
                <a:gd name="T47" fmla="*/ 58 h 90"/>
                <a:gd name="T48" fmla="*/ 58 w 74"/>
                <a:gd name="T49" fmla="*/ 42 h 90"/>
                <a:gd name="T50" fmla="*/ 66 w 74"/>
                <a:gd name="T51" fmla="*/ 26 h 90"/>
                <a:gd name="T52" fmla="*/ 66 w 74"/>
                <a:gd name="T53" fmla="*/ 8 h 90"/>
                <a:gd name="T54" fmla="*/ 60 w 74"/>
                <a:gd name="T55" fmla="*/ 4 h 90"/>
                <a:gd name="T56" fmla="*/ 54 w 74"/>
                <a:gd name="T57" fmla="*/ 2 h 90"/>
                <a:gd name="T58" fmla="*/ 44 w 74"/>
                <a:gd name="T59" fmla="*/ 0 h 90"/>
                <a:gd name="T60" fmla="*/ 38 w 74"/>
                <a:gd name="T61" fmla="*/ 0 h 90"/>
                <a:gd name="T62" fmla="*/ 36 w 74"/>
                <a:gd name="T63" fmla="*/ 6 h 90"/>
                <a:gd name="T64" fmla="*/ 40 w 74"/>
                <a:gd name="T65" fmla="*/ 24 h 90"/>
                <a:gd name="T66" fmla="*/ 44 w 74"/>
                <a:gd name="T67" fmla="*/ 38 h 90"/>
                <a:gd name="T68" fmla="*/ 32 w 74"/>
                <a:gd name="T69" fmla="*/ 32 h 90"/>
                <a:gd name="T70" fmla="*/ 20 w 74"/>
                <a:gd name="T71" fmla="*/ 24 h 90"/>
                <a:gd name="T72" fmla="*/ 16 w 74"/>
                <a:gd name="T73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" h="90">
                  <a:moveTo>
                    <a:pt x="16" y="10"/>
                  </a:moveTo>
                  <a:lnTo>
                    <a:pt x="16" y="10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12" y="38"/>
                  </a:lnTo>
                  <a:lnTo>
                    <a:pt x="14" y="44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2" y="50"/>
                  </a:lnTo>
                  <a:lnTo>
                    <a:pt x="28" y="50"/>
                  </a:lnTo>
                  <a:lnTo>
                    <a:pt x="32" y="52"/>
                  </a:lnTo>
                  <a:lnTo>
                    <a:pt x="34" y="54"/>
                  </a:lnTo>
                  <a:lnTo>
                    <a:pt x="36" y="58"/>
                  </a:lnTo>
                  <a:lnTo>
                    <a:pt x="38" y="64"/>
                  </a:lnTo>
                  <a:lnTo>
                    <a:pt x="38" y="70"/>
                  </a:lnTo>
                  <a:lnTo>
                    <a:pt x="40" y="76"/>
                  </a:lnTo>
                  <a:lnTo>
                    <a:pt x="42" y="82"/>
                  </a:lnTo>
                  <a:lnTo>
                    <a:pt x="48" y="86"/>
                  </a:lnTo>
                  <a:lnTo>
                    <a:pt x="52" y="88"/>
                  </a:lnTo>
                  <a:lnTo>
                    <a:pt x="58" y="90"/>
                  </a:lnTo>
                  <a:lnTo>
                    <a:pt x="64" y="90"/>
                  </a:lnTo>
                  <a:lnTo>
                    <a:pt x="68" y="86"/>
                  </a:lnTo>
                  <a:lnTo>
                    <a:pt x="72" y="84"/>
                  </a:lnTo>
                  <a:lnTo>
                    <a:pt x="74" y="84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2"/>
                  </a:lnTo>
                  <a:lnTo>
                    <a:pt x="64" y="72"/>
                  </a:lnTo>
                  <a:lnTo>
                    <a:pt x="62" y="58"/>
                  </a:lnTo>
                  <a:lnTo>
                    <a:pt x="56" y="44"/>
                  </a:lnTo>
                  <a:lnTo>
                    <a:pt x="58" y="42"/>
                  </a:lnTo>
                  <a:lnTo>
                    <a:pt x="62" y="34"/>
                  </a:lnTo>
                  <a:lnTo>
                    <a:pt x="66" y="26"/>
                  </a:lnTo>
                  <a:lnTo>
                    <a:pt x="68" y="16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6"/>
                  </a:lnTo>
                  <a:lnTo>
                    <a:pt x="38" y="14"/>
                  </a:lnTo>
                  <a:lnTo>
                    <a:pt x="40" y="24"/>
                  </a:lnTo>
                  <a:lnTo>
                    <a:pt x="44" y="32"/>
                  </a:lnTo>
                  <a:lnTo>
                    <a:pt x="44" y="38"/>
                  </a:lnTo>
                  <a:lnTo>
                    <a:pt x="38" y="38"/>
                  </a:lnTo>
                  <a:lnTo>
                    <a:pt x="32" y="32"/>
                  </a:lnTo>
                  <a:lnTo>
                    <a:pt x="26" y="28"/>
                  </a:lnTo>
                  <a:lnTo>
                    <a:pt x="20" y="24"/>
                  </a:lnTo>
                  <a:lnTo>
                    <a:pt x="16" y="18"/>
                  </a:lnTo>
                  <a:lnTo>
                    <a:pt x="16" y="1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2" name="Freeform 362"/>
            <p:cNvSpPr>
              <a:spLocks/>
            </p:cNvSpPr>
            <p:nvPr/>
          </p:nvSpPr>
          <p:spPr bwMode="gray">
            <a:xfrm>
              <a:off x="4225" y="1592"/>
              <a:ext cx="44" cy="46"/>
            </a:xfrm>
            <a:custGeom>
              <a:avLst/>
              <a:gdLst>
                <a:gd name="T0" fmla="*/ 10 w 44"/>
                <a:gd name="T1" fmla="*/ 2 h 46"/>
                <a:gd name="T2" fmla="*/ 10 w 44"/>
                <a:gd name="T3" fmla="*/ 2 h 46"/>
                <a:gd name="T4" fmla="*/ 10 w 44"/>
                <a:gd name="T5" fmla="*/ 2 h 46"/>
                <a:gd name="T6" fmla="*/ 8 w 44"/>
                <a:gd name="T7" fmla="*/ 0 h 46"/>
                <a:gd name="T8" fmla="*/ 6 w 44"/>
                <a:gd name="T9" fmla="*/ 0 h 46"/>
                <a:gd name="T10" fmla="*/ 4 w 44"/>
                <a:gd name="T11" fmla="*/ 0 h 46"/>
                <a:gd name="T12" fmla="*/ 4 w 44"/>
                <a:gd name="T13" fmla="*/ 0 h 46"/>
                <a:gd name="T14" fmla="*/ 2 w 44"/>
                <a:gd name="T15" fmla="*/ 2 h 46"/>
                <a:gd name="T16" fmla="*/ 2 w 44"/>
                <a:gd name="T17" fmla="*/ 4 h 46"/>
                <a:gd name="T18" fmla="*/ 4 w 44"/>
                <a:gd name="T19" fmla="*/ 8 h 46"/>
                <a:gd name="T20" fmla="*/ 6 w 44"/>
                <a:gd name="T21" fmla="*/ 12 h 46"/>
                <a:gd name="T22" fmla="*/ 6 w 44"/>
                <a:gd name="T23" fmla="*/ 14 h 46"/>
                <a:gd name="T24" fmla="*/ 4 w 44"/>
                <a:gd name="T25" fmla="*/ 18 h 46"/>
                <a:gd name="T26" fmla="*/ 4 w 44"/>
                <a:gd name="T27" fmla="*/ 22 h 46"/>
                <a:gd name="T28" fmla="*/ 4 w 44"/>
                <a:gd name="T29" fmla="*/ 28 h 46"/>
                <a:gd name="T30" fmla="*/ 2 w 44"/>
                <a:gd name="T31" fmla="*/ 34 h 46"/>
                <a:gd name="T32" fmla="*/ 0 w 44"/>
                <a:gd name="T33" fmla="*/ 38 h 46"/>
                <a:gd name="T34" fmla="*/ 16 w 44"/>
                <a:gd name="T35" fmla="*/ 34 h 46"/>
                <a:gd name="T36" fmla="*/ 24 w 44"/>
                <a:gd name="T37" fmla="*/ 46 h 46"/>
                <a:gd name="T38" fmla="*/ 24 w 44"/>
                <a:gd name="T39" fmla="*/ 44 h 46"/>
                <a:gd name="T40" fmla="*/ 28 w 44"/>
                <a:gd name="T41" fmla="*/ 44 h 46"/>
                <a:gd name="T42" fmla="*/ 32 w 44"/>
                <a:gd name="T43" fmla="*/ 42 h 46"/>
                <a:gd name="T44" fmla="*/ 36 w 44"/>
                <a:gd name="T45" fmla="*/ 40 h 46"/>
                <a:gd name="T46" fmla="*/ 40 w 44"/>
                <a:gd name="T47" fmla="*/ 36 h 46"/>
                <a:gd name="T48" fmla="*/ 40 w 44"/>
                <a:gd name="T49" fmla="*/ 36 h 46"/>
                <a:gd name="T50" fmla="*/ 42 w 44"/>
                <a:gd name="T51" fmla="*/ 32 h 46"/>
                <a:gd name="T52" fmla="*/ 42 w 44"/>
                <a:gd name="T53" fmla="*/ 28 h 46"/>
                <a:gd name="T54" fmla="*/ 44 w 44"/>
                <a:gd name="T55" fmla="*/ 24 h 46"/>
                <a:gd name="T56" fmla="*/ 42 w 44"/>
                <a:gd name="T57" fmla="*/ 18 h 46"/>
                <a:gd name="T58" fmla="*/ 40 w 44"/>
                <a:gd name="T59" fmla="*/ 12 h 46"/>
                <a:gd name="T60" fmla="*/ 38 w 44"/>
                <a:gd name="T61" fmla="*/ 12 h 46"/>
                <a:gd name="T62" fmla="*/ 36 w 44"/>
                <a:gd name="T63" fmla="*/ 10 h 46"/>
                <a:gd name="T64" fmla="*/ 34 w 44"/>
                <a:gd name="T65" fmla="*/ 6 h 46"/>
                <a:gd name="T66" fmla="*/ 30 w 44"/>
                <a:gd name="T67" fmla="*/ 4 h 46"/>
                <a:gd name="T68" fmla="*/ 26 w 44"/>
                <a:gd name="T69" fmla="*/ 0 h 46"/>
                <a:gd name="T70" fmla="*/ 22 w 44"/>
                <a:gd name="T71" fmla="*/ 0 h 46"/>
                <a:gd name="T72" fmla="*/ 16 w 44"/>
                <a:gd name="T73" fmla="*/ 0 h 46"/>
                <a:gd name="T74" fmla="*/ 10 w 44"/>
                <a:gd name="T75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" h="46">
                  <a:moveTo>
                    <a:pt x="10" y="2"/>
                  </a:move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28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16" y="3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32" y="42"/>
                  </a:lnTo>
                  <a:lnTo>
                    <a:pt x="36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2" y="32"/>
                  </a:lnTo>
                  <a:lnTo>
                    <a:pt x="42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6" y="10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0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3" name="Freeform 363"/>
            <p:cNvSpPr>
              <a:spLocks/>
            </p:cNvSpPr>
            <p:nvPr/>
          </p:nvSpPr>
          <p:spPr bwMode="gray">
            <a:xfrm>
              <a:off x="4275" y="1574"/>
              <a:ext cx="168" cy="98"/>
            </a:xfrm>
            <a:custGeom>
              <a:avLst/>
              <a:gdLst>
                <a:gd name="T0" fmla="*/ 10 w 168"/>
                <a:gd name="T1" fmla="*/ 2 h 98"/>
                <a:gd name="T2" fmla="*/ 4 w 168"/>
                <a:gd name="T3" fmla="*/ 0 h 98"/>
                <a:gd name="T4" fmla="*/ 0 w 168"/>
                <a:gd name="T5" fmla="*/ 6 h 98"/>
                <a:gd name="T6" fmla="*/ 4 w 168"/>
                <a:gd name="T7" fmla="*/ 24 h 98"/>
                <a:gd name="T8" fmla="*/ 6 w 168"/>
                <a:gd name="T9" fmla="*/ 28 h 98"/>
                <a:gd name="T10" fmla="*/ 12 w 168"/>
                <a:gd name="T11" fmla="*/ 32 h 98"/>
                <a:gd name="T12" fmla="*/ 26 w 168"/>
                <a:gd name="T13" fmla="*/ 26 h 98"/>
                <a:gd name="T14" fmla="*/ 30 w 168"/>
                <a:gd name="T15" fmla="*/ 24 h 98"/>
                <a:gd name="T16" fmla="*/ 34 w 168"/>
                <a:gd name="T17" fmla="*/ 24 h 98"/>
                <a:gd name="T18" fmla="*/ 38 w 168"/>
                <a:gd name="T19" fmla="*/ 38 h 98"/>
                <a:gd name="T20" fmla="*/ 44 w 168"/>
                <a:gd name="T21" fmla="*/ 72 h 98"/>
                <a:gd name="T22" fmla="*/ 40 w 168"/>
                <a:gd name="T23" fmla="*/ 72 h 98"/>
                <a:gd name="T24" fmla="*/ 38 w 168"/>
                <a:gd name="T25" fmla="*/ 80 h 98"/>
                <a:gd name="T26" fmla="*/ 48 w 168"/>
                <a:gd name="T27" fmla="*/ 88 h 98"/>
                <a:gd name="T28" fmla="*/ 56 w 168"/>
                <a:gd name="T29" fmla="*/ 86 h 98"/>
                <a:gd name="T30" fmla="*/ 58 w 168"/>
                <a:gd name="T31" fmla="*/ 84 h 98"/>
                <a:gd name="T32" fmla="*/ 68 w 168"/>
                <a:gd name="T33" fmla="*/ 86 h 98"/>
                <a:gd name="T34" fmla="*/ 82 w 168"/>
                <a:gd name="T35" fmla="*/ 94 h 98"/>
                <a:gd name="T36" fmla="*/ 118 w 168"/>
                <a:gd name="T37" fmla="*/ 96 h 98"/>
                <a:gd name="T38" fmla="*/ 118 w 168"/>
                <a:gd name="T39" fmla="*/ 92 h 98"/>
                <a:gd name="T40" fmla="*/ 122 w 168"/>
                <a:gd name="T41" fmla="*/ 86 h 98"/>
                <a:gd name="T42" fmla="*/ 134 w 168"/>
                <a:gd name="T43" fmla="*/ 88 h 98"/>
                <a:gd name="T44" fmla="*/ 142 w 168"/>
                <a:gd name="T45" fmla="*/ 92 h 98"/>
                <a:gd name="T46" fmla="*/ 150 w 168"/>
                <a:gd name="T47" fmla="*/ 90 h 98"/>
                <a:gd name="T48" fmla="*/ 154 w 168"/>
                <a:gd name="T49" fmla="*/ 82 h 98"/>
                <a:gd name="T50" fmla="*/ 156 w 168"/>
                <a:gd name="T51" fmla="*/ 76 h 98"/>
                <a:gd name="T52" fmla="*/ 164 w 168"/>
                <a:gd name="T53" fmla="*/ 72 h 98"/>
                <a:gd name="T54" fmla="*/ 164 w 168"/>
                <a:gd name="T55" fmla="*/ 66 h 98"/>
                <a:gd name="T56" fmla="*/ 168 w 168"/>
                <a:gd name="T57" fmla="*/ 62 h 98"/>
                <a:gd name="T58" fmla="*/ 166 w 168"/>
                <a:gd name="T59" fmla="*/ 56 h 98"/>
                <a:gd name="T60" fmla="*/ 150 w 168"/>
                <a:gd name="T61" fmla="*/ 50 h 98"/>
                <a:gd name="T62" fmla="*/ 138 w 168"/>
                <a:gd name="T63" fmla="*/ 48 h 98"/>
                <a:gd name="T64" fmla="*/ 124 w 168"/>
                <a:gd name="T65" fmla="*/ 44 h 98"/>
                <a:gd name="T66" fmla="*/ 110 w 168"/>
                <a:gd name="T67" fmla="*/ 46 h 98"/>
                <a:gd name="T68" fmla="*/ 100 w 168"/>
                <a:gd name="T69" fmla="*/ 50 h 98"/>
                <a:gd name="T70" fmla="*/ 82 w 168"/>
                <a:gd name="T71" fmla="*/ 44 h 98"/>
                <a:gd name="T72" fmla="*/ 60 w 168"/>
                <a:gd name="T73" fmla="*/ 30 h 98"/>
                <a:gd name="T74" fmla="*/ 52 w 168"/>
                <a:gd name="T75" fmla="*/ 24 h 98"/>
                <a:gd name="T76" fmla="*/ 50 w 168"/>
                <a:gd name="T77" fmla="*/ 20 h 98"/>
                <a:gd name="T78" fmla="*/ 50 w 168"/>
                <a:gd name="T79" fmla="*/ 16 h 98"/>
                <a:gd name="T80" fmla="*/ 48 w 168"/>
                <a:gd name="T81" fmla="*/ 10 h 98"/>
                <a:gd name="T82" fmla="*/ 40 w 168"/>
                <a:gd name="T83" fmla="*/ 10 h 98"/>
                <a:gd name="T84" fmla="*/ 36 w 168"/>
                <a:gd name="T85" fmla="*/ 14 h 98"/>
                <a:gd name="T86" fmla="*/ 28 w 168"/>
                <a:gd name="T87" fmla="*/ 12 h 98"/>
                <a:gd name="T88" fmla="*/ 24 w 168"/>
                <a:gd name="T89" fmla="*/ 4 h 98"/>
                <a:gd name="T90" fmla="*/ 12 w 168"/>
                <a:gd name="T91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98">
                  <a:moveTo>
                    <a:pt x="12" y="2"/>
                  </a:moveTo>
                  <a:lnTo>
                    <a:pt x="1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20" y="30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8" y="38"/>
                  </a:lnTo>
                  <a:lnTo>
                    <a:pt x="38" y="4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8" y="74"/>
                  </a:lnTo>
                  <a:lnTo>
                    <a:pt x="38" y="76"/>
                  </a:lnTo>
                  <a:lnTo>
                    <a:pt x="38" y="80"/>
                  </a:lnTo>
                  <a:lnTo>
                    <a:pt x="40" y="84"/>
                  </a:lnTo>
                  <a:lnTo>
                    <a:pt x="44" y="88"/>
                  </a:lnTo>
                  <a:lnTo>
                    <a:pt x="48" y="88"/>
                  </a:lnTo>
                  <a:lnTo>
                    <a:pt x="50" y="88"/>
                  </a:lnTo>
                  <a:lnTo>
                    <a:pt x="54" y="88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8" y="84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68" y="86"/>
                  </a:lnTo>
                  <a:lnTo>
                    <a:pt x="72" y="90"/>
                  </a:lnTo>
                  <a:lnTo>
                    <a:pt x="74" y="92"/>
                  </a:lnTo>
                  <a:lnTo>
                    <a:pt x="82" y="94"/>
                  </a:lnTo>
                  <a:lnTo>
                    <a:pt x="94" y="98"/>
                  </a:lnTo>
                  <a:lnTo>
                    <a:pt x="106" y="96"/>
                  </a:lnTo>
                  <a:lnTo>
                    <a:pt x="118" y="96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18" y="92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2" y="86"/>
                  </a:lnTo>
                  <a:lnTo>
                    <a:pt x="124" y="86"/>
                  </a:lnTo>
                  <a:lnTo>
                    <a:pt x="128" y="86"/>
                  </a:lnTo>
                  <a:lnTo>
                    <a:pt x="134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2" y="92"/>
                  </a:lnTo>
                  <a:lnTo>
                    <a:pt x="144" y="92"/>
                  </a:lnTo>
                  <a:lnTo>
                    <a:pt x="148" y="92"/>
                  </a:lnTo>
                  <a:lnTo>
                    <a:pt x="150" y="90"/>
                  </a:lnTo>
                  <a:lnTo>
                    <a:pt x="152" y="88"/>
                  </a:lnTo>
                  <a:lnTo>
                    <a:pt x="154" y="86"/>
                  </a:lnTo>
                  <a:lnTo>
                    <a:pt x="154" y="82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6" y="76"/>
                  </a:lnTo>
                  <a:lnTo>
                    <a:pt x="158" y="74"/>
                  </a:lnTo>
                  <a:lnTo>
                    <a:pt x="162" y="74"/>
                  </a:lnTo>
                  <a:lnTo>
                    <a:pt x="164" y="72"/>
                  </a:lnTo>
                  <a:lnTo>
                    <a:pt x="164" y="70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6" y="64"/>
                  </a:lnTo>
                  <a:lnTo>
                    <a:pt x="166" y="64"/>
                  </a:lnTo>
                  <a:lnTo>
                    <a:pt x="168" y="62"/>
                  </a:lnTo>
                  <a:lnTo>
                    <a:pt x="168" y="60"/>
                  </a:lnTo>
                  <a:lnTo>
                    <a:pt x="168" y="58"/>
                  </a:lnTo>
                  <a:lnTo>
                    <a:pt x="166" y="56"/>
                  </a:lnTo>
                  <a:lnTo>
                    <a:pt x="162" y="54"/>
                  </a:lnTo>
                  <a:lnTo>
                    <a:pt x="158" y="52"/>
                  </a:lnTo>
                  <a:lnTo>
                    <a:pt x="150" y="50"/>
                  </a:lnTo>
                  <a:lnTo>
                    <a:pt x="142" y="48"/>
                  </a:lnTo>
                  <a:lnTo>
                    <a:pt x="140" y="48"/>
                  </a:lnTo>
                  <a:lnTo>
                    <a:pt x="138" y="48"/>
                  </a:lnTo>
                  <a:lnTo>
                    <a:pt x="134" y="46"/>
                  </a:lnTo>
                  <a:lnTo>
                    <a:pt x="130" y="44"/>
                  </a:lnTo>
                  <a:lnTo>
                    <a:pt x="124" y="44"/>
                  </a:lnTo>
                  <a:lnTo>
                    <a:pt x="118" y="44"/>
                  </a:lnTo>
                  <a:lnTo>
                    <a:pt x="110" y="44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6" y="48"/>
                  </a:lnTo>
                  <a:lnTo>
                    <a:pt x="100" y="50"/>
                  </a:lnTo>
                  <a:lnTo>
                    <a:pt x="96" y="50"/>
                  </a:lnTo>
                  <a:lnTo>
                    <a:pt x="90" y="48"/>
                  </a:lnTo>
                  <a:lnTo>
                    <a:pt x="82" y="44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0" y="30"/>
                  </a:lnTo>
                  <a:lnTo>
                    <a:pt x="58" y="26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2" y="8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2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4" name="Freeform 364"/>
            <p:cNvSpPr>
              <a:spLocks/>
            </p:cNvSpPr>
            <p:nvPr/>
          </p:nvSpPr>
          <p:spPr bwMode="gray">
            <a:xfrm>
              <a:off x="4185" y="1370"/>
              <a:ext cx="88" cy="102"/>
            </a:xfrm>
            <a:custGeom>
              <a:avLst/>
              <a:gdLst>
                <a:gd name="T0" fmla="*/ 30 w 88"/>
                <a:gd name="T1" fmla="*/ 44 h 102"/>
                <a:gd name="T2" fmla="*/ 26 w 88"/>
                <a:gd name="T3" fmla="*/ 38 h 102"/>
                <a:gd name="T4" fmla="*/ 20 w 88"/>
                <a:gd name="T5" fmla="*/ 32 h 102"/>
                <a:gd name="T6" fmla="*/ 14 w 88"/>
                <a:gd name="T7" fmla="*/ 28 h 102"/>
                <a:gd name="T8" fmla="*/ 8 w 88"/>
                <a:gd name="T9" fmla="*/ 24 h 102"/>
                <a:gd name="T10" fmla="*/ 2 w 88"/>
                <a:gd name="T11" fmla="*/ 16 h 102"/>
                <a:gd name="T12" fmla="*/ 0 w 88"/>
                <a:gd name="T13" fmla="*/ 8 h 102"/>
                <a:gd name="T14" fmla="*/ 8 w 88"/>
                <a:gd name="T15" fmla="*/ 0 h 102"/>
                <a:gd name="T16" fmla="*/ 12 w 88"/>
                <a:gd name="T17" fmla="*/ 0 h 102"/>
                <a:gd name="T18" fmla="*/ 20 w 88"/>
                <a:gd name="T19" fmla="*/ 2 h 102"/>
                <a:gd name="T20" fmla="*/ 28 w 88"/>
                <a:gd name="T21" fmla="*/ 6 h 102"/>
                <a:gd name="T22" fmla="*/ 32 w 88"/>
                <a:gd name="T23" fmla="*/ 16 h 102"/>
                <a:gd name="T24" fmla="*/ 32 w 88"/>
                <a:gd name="T25" fmla="*/ 20 h 102"/>
                <a:gd name="T26" fmla="*/ 36 w 88"/>
                <a:gd name="T27" fmla="*/ 24 h 102"/>
                <a:gd name="T28" fmla="*/ 44 w 88"/>
                <a:gd name="T29" fmla="*/ 26 h 102"/>
                <a:gd name="T30" fmla="*/ 44 w 88"/>
                <a:gd name="T31" fmla="*/ 24 h 102"/>
                <a:gd name="T32" fmla="*/ 44 w 88"/>
                <a:gd name="T33" fmla="*/ 18 h 102"/>
                <a:gd name="T34" fmla="*/ 46 w 88"/>
                <a:gd name="T35" fmla="*/ 12 h 102"/>
                <a:gd name="T36" fmla="*/ 50 w 88"/>
                <a:gd name="T37" fmla="*/ 10 h 102"/>
                <a:gd name="T38" fmla="*/ 60 w 88"/>
                <a:gd name="T39" fmla="*/ 14 h 102"/>
                <a:gd name="T40" fmla="*/ 58 w 88"/>
                <a:gd name="T41" fmla="*/ 20 h 102"/>
                <a:gd name="T42" fmla="*/ 58 w 88"/>
                <a:gd name="T43" fmla="*/ 30 h 102"/>
                <a:gd name="T44" fmla="*/ 60 w 88"/>
                <a:gd name="T45" fmla="*/ 40 h 102"/>
                <a:gd name="T46" fmla="*/ 66 w 88"/>
                <a:gd name="T47" fmla="*/ 46 h 102"/>
                <a:gd name="T48" fmla="*/ 70 w 88"/>
                <a:gd name="T49" fmla="*/ 44 h 102"/>
                <a:gd name="T50" fmla="*/ 76 w 88"/>
                <a:gd name="T51" fmla="*/ 34 h 102"/>
                <a:gd name="T52" fmla="*/ 76 w 88"/>
                <a:gd name="T53" fmla="*/ 32 h 102"/>
                <a:gd name="T54" fmla="*/ 80 w 88"/>
                <a:gd name="T55" fmla="*/ 28 h 102"/>
                <a:gd name="T56" fmla="*/ 82 w 88"/>
                <a:gd name="T57" fmla="*/ 26 h 102"/>
                <a:gd name="T58" fmla="*/ 86 w 88"/>
                <a:gd name="T59" fmla="*/ 28 h 102"/>
                <a:gd name="T60" fmla="*/ 88 w 88"/>
                <a:gd name="T61" fmla="*/ 38 h 102"/>
                <a:gd name="T62" fmla="*/ 86 w 88"/>
                <a:gd name="T63" fmla="*/ 48 h 102"/>
                <a:gd name="T64" fmla="*/ 82 w 88"/>
                <a:gd name="T65" fmla="*/ 68 h 102"/>
                <a:gd name="T66" fmla="*/ 88 w 88"/>
                <a:gd name="T67" fmla="*/ 90 h 102"/>
                <a:gd name="T68" fmla="*/ 88 w 88"/>
                <a:gd name="T69" fmla="*/ 92 h 102"/>
                <a:gd name="T70" fmla="*/ 84 w 88"/>
                <a:gd name="T71" fmla="*/ 98 h 102"/>
                <a:gd name="T72" fmla="*/ 82 w 88"/>
                <a:gd name="T73" fmla="*/ 102 h 102"/>
                <a:gd name="T74" fmla="*/ 78 w 88"/>
                <a:gd name="T75" fmla="*/ 100 h 102"/>
                <a:gd name="T76" fmla="*/ 78 w 88"/>
                <a:gd name="T77" fmla="*/ 96 h 102"/>
                <a:gd name="T78" fmla="*/ 76 w 88"/>
                <a:gd name="T79" fmla="*/ 90 h 102"/>
                <a:gd name="T80" fmla="*/ 76 w 88"/>
                <a:gd name="T81" fmla="*/ 80 h 102"/>
                <a:gd name="T82" fmla="*/ 72 w 88"/>
                <a:gd name="T83" fmla="*/ 76 h 102"/>
                <a:gd name="T84" fmla="*/ 66 w 88"/>
                <a:gd name="T85" fmla="*/ 78 h 102"/>
                <a:gd name="T86" fmla="*/ 60 w 88"/>
                <a:gd name="T87" fmla="*/ 74 h 102"/>
                <a:gd name="T88" fmla="*/ 52 w 88"/>
                <a:gd name="T89" fmla="*/ 70 h 102"/>
                <a:gd name="T90" fmla="*/ 44 w 88"/>
                <a:gd name="T91" fmla="*/ 6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" h="102">
                  <a:moveTo>
                    <a:pt x="30" y="46"/>
                  </a:moveTo>
                  <a:lnTo>
                    <a:pt x="30" y="44"/>
                  </a:lnTo>
                  <a:lnTo>
                    <a:pt x="28" y="42"/>
                  </a:lnTo>
                  <a:lnTo>
                    <a:pt x="26" y="38"/>
                  </a:lnTo>
                  <a:lnTo>
                    <a:pt x="24" y="34"/>
                  </a:lnTo>
                  <a:lnTo>
                    <a:pt x="20" y="32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4" y="22"/>
                  </a:lnTo>
                  <a:lnTo>
                    <a:pt x="36" y="24"/>
                  </a:lnTo>
                  <a:lnTo>
                    <a:pt x="40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4" y="12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8" y="20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60" y="34"/>
                  </a:lnTo>
                  <a:lnTo>
                    <a:pt x="60" y="40"/>
                  </a:lnTo>
                  <a:lnTo>
                    <a:pt x="64" y="44"/>
                  </a:lnTo>
                  <a:lnTo>
                    <a:pt x="66" y="46"/>
                  </a:lnTo>
                  <a:lnTo>
                    <a:pt x="68" y="46"/>
                  </a:lnTo>
                  <a:lnTo>
                    <a:pt x="70" y="44"/>
                  </a:lnTo>
                  <a:lnTo>
                    <a:pt x="72" y="42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2"/>
                  </a:lnTo>
                  <a:lnTo>
                    <a:pt x="78" y="30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8" y="38"/>
                  </a:lnTo>
                  <a:lnTo>
                    <a:pt x="88" y="46"/>
                  </a:lnTo>
                  <a:lnTo>
                    <a:pt x="86" y="48"/>
                  </a:lnTo>
                  <a:lnTo>
                    <a:pt x="84" y="58"/>
                  </a:lnTo>
                  <a:lnTo>
                    <a:pt x="82" y="68"/>
                  </a:lnTo>
                  <a:lnTo>
                    <a:pt x="84" y="8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8" y="92"/>
                  </a:lnTo>
                  <a:lnTo>
                    <a:pt x="86" y="96"/>
                  </a:lnTo>
                  <a:lnTo>
                    <a:pt x="84" y="98"/>
                  </a:lnTo>
                  <a:lnTo>
                    <a:pt x="84" y="100"/>
                  </a:lnTo>
                  <a:lnTo>
                    <a:pt x="82" y="102"/>
                  </a:lnTo>
                  <a:lnTo>
                    <a:pt x="80" y="102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86"/>
                  </a:lnTo>
                  <a:lnTo>
                    <a:pt x="76" y="80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68" y="74"/>
                  </a:lnTo>
                  <a:lnTo>
                    <a:pt x="66" y="7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56" y="72"/>
                  </a:lnTo>
                  <a:lnTo>
                    <a:pt x="52" y="70"/>
                  </a:lnTo>
                  <a:lnTo>
                    <a:pt x="46" y="66"/>
                  </a:lnTo>
                  <a:lnTo>
                    <a:pt x="44" y="60"/>
                  </a:lnTo>
                  <a:lnTo>
                    <a:pt x="30" y="4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5" name="Freeform 365"/>
            <p:cNvSpPr>
              <a:spLocks/>
            </p:cNvSpPr>
            <p:nvPr/>
          </p:nvSpPr>
          <p:spPr bwMode="gray">
            <a:xfrm>
              <a:off x="4291" y="1414"/>
              <a:ext cx="38" cy="54"/>
            </a:xfrm>
            <a:custGeom>
              <a:avLst/>
              <a:gdLst>
                <a:gd name="T0" fmla="*/ 16 w 38"/>
                <a:gd name="T1" fmla="*/ 0 h 54"/>
                <a:gd name="T2" fmla="*/ 14 w 38"/>
                <a:gd name="T3" fmla="*/ 0 h 54"/>
                <a:gd name="T4" fmla="*/ 14 w 38"/>
                <a:gd name="T5" fmla="*/ 0 h 54"/>
                <a:gd name="T6" fmla="*/ 12 w 38"/>
                <a:gd name="T7" fmla="*/ 0 h 54"/>
                <a:gd name="T8" fmla="*/ 8 w 38"/>
                <a:gd name="T9" fmla="*/ 2 h 54"/>
                <a:gd name="T10" fmla="*/ 6 w 38"/>
                <a:gd name="T11" fmla="*/ 6 h 54"/>
                <a:gd name="T12" fmla="*/ 4 w 38"/>
                <a:gd name="T13" fmla="*/ 10 h 54"/>
                <a:gd name="T14" fmla="*/ 2 w 38"/>
                <a:gd name="T15" fmla="*/ 16 h 54"/>
                <a:gd name="T16" fmla="*/ 2 w 38"/>
                <a:gd name="T17" fmla="*/ 24 h 54"/>
                <a:gd name="T18" fmla="*/ 0 w 38"/>
                <a:gd name="T19" fmla="*/ 48 h 54"/>
                <a:gd name="T20" fmla="*/ 2 w 38"/>
                <a:gd name="T21" fmla="*/ 48 h 54"/>
                <a:gd name="T22" fmla="*/ 10 w 38"/>
                <a:gd name="T23" fmla="*/ 52 h 54"/>
                <a:gd name="T24" fmla="*/ 18 w 38"/>
                <a:gd name="T25" fmla="*/ 54 h 54"/>
                <a:gd name="T26" fmla="*/ 28 w 38"/>
                <a:gd name="T27" fmla="*/ 54 h 54"/>
                <a:gd name="T28" fmla="*/ 36 w 38"/>
                <a:gd name="T29" fmla="*/ 50 h 54"/>
                <a:gd name="T30" fmla="*/ 38 w 38"/>
                <a:gd name="T31" fmla="*/ 40 h 54"/>
                <a:gd name="T32" fmla="*/ 16 w 38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54">
                  <a:moveTo>
                    <a:pt x="16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2" y="24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10" y="52"/>
                  </a:lnTo>
                  <a:lnTo>
                    <a:pt x="18" y="54"/>
                  </a:lnTo>
                  <a:lnTo>
                    <a:pt x="28" y="54"/>
                  </a:lnTo>
                  <a:lnTo>
                    <a:pt x="36" y="50"/>
                  </a:lnTo>
                  <a:lnTo>
                    <a:pt x="38" y="40"/>
                  </a:lnTo>
                  <a:lnTo>
                    <a:pt x="16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6" name="Freeform 366"/>
            <p:cNvSpPr>
              <a:spLocks/>
            </p:cNvSpPr>
            <p:nvPr/>
          </p:nvSpPr>
          <p:spPr bwMode="gray">
            <a:xfrm>
              <a:off x="4417" y="1424"/>
              <a:ext cx="68" cy="146"/>
            </a:xfrm>
            <a:custGeom>
              <a:avLst/>
              <a:gdLst>
                <a:gd name="T0" fmla="*/ 18 w 68"/>
                <a:gd name="T1" fmla="*/ 2 h 146"/>
                <a:gd name="T2" fmla="*/ 16 w 68"/>
                <a:gd name="T3" fmla="*/ 0 h 146"/>
                <a:gd name="T4" fmla="*/ 12 w 68"/>
                <a:gd name="T5" fmla="*/ 0 h 146"/>
                <a:gd name="T6" fmla="*/ 10 w 68"/>
                <a:gd name="T7" fmla="*/ 6 h 146"/>
                <a:gd name="T8" fmla="*/ 12 w 68"/>
                <a:gd name="T9" fmla="*/ 10 h 146"/>
                <a:gd name="T10" fmla="*/ 12 w 68"/>
                <a:gd name="T11" fmla="*/ 16 h 146"/>
                <a:gd name="T12" fmla="*/ 10 w 68"/>
                <a:gd name="T13" fmla="*/ 20 h 146"/>
                <a:gd name="T14" fmla="*/ 6 w 68"/>
                <a:gd name="T15" fmla="*/ 22 h 146"/>
                <a:gd name="T16" fmla="*/ 4 w 68"/>
                <a:gd name="T17" fmla="*/ 32 h 146"/>
                <a:gd name="T18" fmla="*/ 2 w 68"/>
                <a:gd name="T19" fmla="*/ 46 h 146"/>
                <a:gd name="T20" fmla="*/ 2 w 68"/>
                <a:gd name="T21" fmla="*/ 54 h 146"/>
                <a:gd name="T22" fmla="*/ 0 w 68"/>
                <a:gd name="T23" fmla="*/ 58 h 146"/>
                <a:gd name="T24" fmla="*/ 0 w 68"/>
                <a:gd name="T25" fmla="*/ 60 h 146"/>
                <a:gd name="T26" fmla="*/ 0 w 68"/>
                <a:gd name="T27" fmla="*/ 66 h 146"/>
                <a:gd name="T28" fmla="*/ 6 w 68"/>
                <a:gd name="T29" fmla="*/ 78 h 146"/>
                <a:gd name="T30" fmla="*/ 4 w 68"/>
                <a:gd name="T31" fmla="*/ 84 h 146"/>
                <a:gd name="T32" fmla="*/ 8 w 68"/>
                <a:gd name="T33" fmla="*/ 84 h 146"/>
                <a:gd name="T34" fmla="*/ 12 w 68"/>
                <a:gd name="T35" fmla="*/ 88 h 146"/>
                <a:gd name="T36" fmla="*/ 14 w 68"/>
                <a:gd name="T37" fmla="*/ 96 h 146"/>
                <a:gd name="T38" fmla="*/ 14 w 68"/>
                <a:gd name="T39" fmla="*/ 100 h 146"/>
                <a:gd name="T40" fmla="*/ 14 w 68"/>
                <a:gd name="T41" fmla="*/ 106 h 146"/>
                <a:gd name="T42" fmla="*/ 12 w 68"/>
                <a:gd name="T43" fmla="*/ 108 h 146"/>
                <a:gd name="T44" fmla="*/ 12 w 68"/>
                <a:gd name="T45" fmla="*/ 110 h 146"/>
                <a:gd name="T46" fmla="*/ 10 w 68"/>
                <a:gd name="T47" fmla="*/ 116 h 146"/>
                <a:gd name="T48" fmla="*/ 12 w 68"/>
                <a:gd name="T49" fmla="*/ 126 h 146"/>
                <a:gd name="T50" fmla="*/ 10 w 68"/>
                <a:gd name="T51" fmla="*/ 130 h 146"/>
                <a:gd name="T52" fmla="*/ 12 w 68"/>
                <a:gd name="T53" fmla="*/ 136 h 146"/>
                <a:gd name="T54" fmla="*/ 16 w 68"/>
                <a:gd name="T55" fmla="*/ 142 h 146"/>
                <a:gd name="T56" fmla="*/ 26 w 68"/>
                <a:gd name="T57" fmla="*/ 146 h 146"/>
                <a:gd name="T58" fmla="*/ 34 w 68"/>
                <a:gd name="T59" fmla="*/ 146 h 146"/>
                <a:gd name="T60" fmla="*/ 36 w 68"/>
                <a:gd name="T61" fmla="*/ 146 h 146"/>
                <a:gd name="T62" fmla="*/ 40 w 68"/>
                <a:gd name="T63" fmla="*/ 146 h 146"/>
                <a:gd name="T64" fmla="*/ 46 w 68"/>
                <a:gd name="T65" fmla="*/ 142 h 146"/>
                <a:gd name="T66" fmla="*/ 50 w 68"/>
                <a:gd name="T67" fmla="*/ 134 h 146"/>
                <a:gd name="T68" fmla="*/ 52 w 68"/>
                <a:gd name="T69" fmla="*/ 130 h 146"/>
                <a:gd name="T70" fmla="*/ 56 w 68"/>
                <a:gd name="T71" fmla="*/ 120 h 146"/>
                <a:gd name="T72" fmla="*/ 62 w 68"/>
                <a:gd name="T73" fmla="*/ 112 h 146"/>
                <a:gd name="T74" fmla="*/ 64 w 68"/>
                <a:gd name="T75" fmla="*/ 108 h 146"/>
                <a:gd name="T76" fmla="*/ 68 w 68"/>
                <a:gd name="T77" fmla="*/ 100 h 146"/>
                <a:gd name="T78" fmla="*/ 68 w 68"/>
                <a:gd name="T79" fmla="*/ 84 h 146"/>
                <a:gd name="T80" fmla="*/ 66 w 68"/>
                <a:gd name="T81" fmla="*/ 80 h 146"/>
                <a:gd name="T82" fmla="*/ 60 w 68"/>
                <a:gd name="T83" fmla="*/ 78 h 146"/>
                <a:gd name="T84" fmla="*/ 56 w 68"/>
                <a:gd name="T85" fmla="*/ 80 h 146"/>
                <a:gd name="T86" fmla="*/ 54 w 68"/>
                <a:gd name="T87" fmla="*/ 80 h 146"/>
                <a:gd name="T88" fmla="*/ 50 w 68"/>
                <a:gd name="T89" fmla="*/ 80 h 146"/>
                <a:gd name="T90" fmla="*/ 52 w 68"/>
                <a:gd name="T91" fmla="*/ 78 h 146"/>
                <a:gd name="T92" fmla="*/ 54 w 68"/>
                <a:gd name="T93" fmla="*/ 74 h 146"/>
                <a:gd name="T94" fmla="*/ 56 w 68"/>
                <a:gd name="T95" fmla="*/ 72 h 146"/>
                <a:gd name="T96" fmla="*/ 56 w 68"/>
                <a:gd name="T97" fmla="*/ 64 h 146"/>
                <a:gd name="T98" fmla="*/ 56 w 68"/>
                <a:gd name="T99" fmla="*/ 56 h 146"/>
                <a:gd name="T100" fmla="*/ 54 w 68"/>
                <a:gd name="T101" fmla="*/ 48 h 146"/>
                <a:gd name="T102" fmla="*/ 48 w 68"/>
                <a:gd name="T103" fmla="*/ 36 h 146"/>
                <a:gd name="T104" fmla="*/ 42 w 68"/>
                <a:gd name="T105" fmla="*/ 28 h 146"/>
                <a:gd name="T106" fmla="*/ 38 w 68"/>
                <a:gd name="T107" fmla="*/ 22 h 146"/>
                <a:gd name="T108" fmla="*/ 32 w 68"/>
                <a:gd name="T109" fmla="*/ 16 h 146"/>
                <a:gd name="T110" fmla="*/ 26 w 68"/>
                <a:gd name="T111" fmla="*/ 12 h 146"/>
                <a:gd name="T112" fmla="*/ 24 w 68"/>
                <a:gd name="T113" fmla="*/ 10 h 146"/>
                <a:gd name="T114" fmla="*/ 20 w 68"/>
                <a:gd name="T115" fmla="*/ 6 h 146"/>
                <a:gd name="T116" fmla="*/ 20 w 68"/>
                <a:gd name="T117" fmla="*/ 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" h="146">
                  <a:moveTo>
                    <a:pt x="20" y="2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4" y="26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2" y="72"/>
                  </a:lnTo>
                  <a:lnTo>
                    <a:pt x="6" y="78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4" y="100"/>
                  </a:lnTo>
                  <a:lnTo>
                    <a:pt x="16" y="102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10"/>
                  </a:lnTo>
                  <a:lnTo>
                    <a:pt x="10" y="112"/>
                  </a:lnTo>
                  <a:lnTo>
                    <a:pt x="10" y="116"/>
                  </a:lnTo>
                  <a:lnTo>
                    <a:pt x="10" y="120"/>
                  </a:lnTo>
                  <a:lnTo>
                    <a:pt x="12" y="126"/>
                  </a:lnTo>
                  <a:lnTo>
                    <a:pt x="12" y="128"/>
                  </a:lnTo>
                  <a:lnTo>
                    <a:pt x="10" y="130"/>
                  </a:lnTo>
                  <a:lnTo>
                    <a:pt x="10" y="132"/>
                  </a:lnTo>
                  <a:lnTo>
                    <a:pt x="12" y="136"/>
                  </a:lnTo>
                  <a:lnTo>
                    <a:pt x="12" y="140"/>
                  </a:lnTo>
                  <a:lnTo>
                    <a:pt x="16" y="142"/>
                  </a:lnTo>
                  <a:lnTo>
                    <a:pt x="22" y="144"/>
                  </a:lnTo>
                  <a:lnTo>
                    <a:pt x="26" y="146"/>
                  </a:lnTo>
                  <a:lnTo>
                    <a:pt x="30" y="146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0" y="146"/>
                  </a:lnTo>
                  <a:lnTo>
                    <a:pt x="44" y="144"/>
                  </a:lnTo>
                  <a:lnTo>
                    <a:pt x="46" y="142"/>
                  </a:lnTo>
                  <a:lnTo>
                    <a:pt x="48" y="140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2" y="130"/>
                  </a:lnTo>
                  <a:lnTo>
                    <a:pt x="52" y="126"/>
                  </a:lnTo>
                  <a:lnTo>
                    <a:pt x="56" y="120"/>
                  </a:lnTo>
                  <a:lnTo>
                    <a:pt x="58" y="116"/>
                  </a:lnTo>
                  <a:lnTo>
                    <a:pt x="62" y="112"/>
                  </a:lnTo>
                  <a:lnTo>
                    <a:pt x="64" y="110"/>
                  </a:lnTo>
                  <a:lnTo>
                    <a:pt x="64" y="108"/>
                  </a:lnTo>
                  <a:lnTo>
                    <a:pt x="66" y="104"/>
                  </a:lnTo>
                  <a:lnTo>
                    <a:pt x="68" y="100"/>
                  </a:lnTo>
                  <a:lnTo>
                    <a:pt x="68" y="92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6" y="80"/>
                  </a:lnTo>
                  <a:lnTo>
                    <a:pt x="62" y="78"/>
                  </a:lnTo>
                  <a:lnTo>
                    <a:pt x="60" y="78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2" y="7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4" y="48"/>
                  </a:lnTo>
                  <a:lnTo>
                    <a:pt x="52" y="42"/>
                  </a:lnTo>
                  <a:lnTo>
                    <a:pt x="48" y="36"/>
                  </a:lnTo>
                  <a:lnTo>
                    <a:pt x="44" y="30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6" y="18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20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7" name="Freeform 367"/>
            <p:cNvSpPr>
              <a:spLocks/>
            </p:cNvSpPr>
            <p:nvPr/>
          </p:nvSpPr>
          <p:spPr bwMode="gray">
            <a:xfrm>
              <a:off x="4179" y="1838"/>
              <a:ext cx="50" cy="46"/>
            </a:xfrm>
            <a:custGeom>
              <a:avLst/>
              <a:gdLst>
                <a:gd name="T0" fmla="*/ 24 w 50"/>
                <a:gd name="T1" fmla="*/ 18 h 46"/>
                <a:gd name="T2" fmla="*/ 24 w 50"/>
                <a:gd name="T3" fmla="*/ 18 h 46"/>
                <a:gd name="T4" fmla="*/ 22 w 50"/>
                <a:gd name="T5" fmla="*/ 18 h 46"/>
                <a:gd name="T6" fmla="*/ 18 w 50"/>
                <a:gd name="T7" fmla="*/ 18 h 46"/>
                <a:gd name="T8" fmla="*/ 16 w 50"/>
                <a:gd name="T9" fmla="*/ 20 h 46"/>
                <a:gd name="T10" fmla="*/ 12 w 50"/>
                <a:gd name="T11" fmla="*/ 22 h 46"/>
                <a:gd name="T12" fmla="*/ 10 w 50"/>
                <a:gd name="T13" fmla="*/ 24 h 46"/>
                <a:gd name="T14" fmla="*/ 8 w 50"/>
                <a:gd name="T15" fmla="*/ 26 h 46"/>
                <a:gd name="T16" fmla="*/ 8 w 50"/>
                <a:gd name="T17" fmla="*/ 26 h 46"/>
                <a:gd name="T18" fmla="*/ 6 w 50"/>
                <a:gd name="T19" fmla="*/ 26 h 46"/>
                <a:gd name="T20" fmla="*/ 4 w 50"/>
                <a:gd name="T21" fmla="*/ 26 h 46"/>
                <a:gd name="T22" fmla="*/ 2 w 50"/>
                <a:gd name="T23" fmla="*/ 28 h 46"/>
                <a:gd name="T24" fmla="*/ 0 w 50"/>
                <a:gd name="T25" fmla="*/ 30 h 46"/>
                <a:gd name="T26" fmla="*/ 0 w 50"/>
                <a:gd name="T27" fmla="*/ 32 h 46"/>
                <a:gd name="T28" fmla="*/ 0 w 50"/>
                <a:gd name="T29" fmla="*/ 38 h 46"/>
                <a:gd name="T30" fmla="*/ 0 w 50"/>
                <a:gd name="T31" fmla="*/ 38 h 46"/>
                <a:gd name="T32" fmla="*/ 4 w 50"/>
                <a:gd name="T33" fmla="*/ 40 h 46"/>
                <a:gd name="T34" fmla="*/ 6 w 50"/>
                <a:gd name="T35" fmla="*/ 42 h 46"/>
                <a:gd name="T36" fmla="*/ 12 w 50"/>
                <a:gd name="T37" fmla="*/ 44 h 46"/>
                <a:gd name="T38" fmla="*/ 18 w 50"/>
                <a:gd name="T39" fmla="*/ 46 h 46"/>
                <a:gd name="T40" fmla="*/ 24 w 50"/>
                <a:gd name="T41" fmla="*/ 46 h 46"/>
                <a:gd name="T42" fmla="*/ 26 w 50"/>
                <a:gd name="T43" fmla="*/ 46 h 46"/>
                <a:gd name="T44" fmla="*/ 30 w 50"/>
                <a:gd name="T45" fmla="*/ 46 h 46"/>
                <a:gd name="T46" fmla="*/ 34 w 50"/>
                <a:gd name="T47" fmla="*/ 44 h 46"/>
                <a:gd name="T48" fmla="*/ 38 w 50"/>
                <a:gd name="T49" fmla="*/ 44 h 46"/>
                <a:gd name="T50" fmla="*/ 44 w 50"/>
                <a:gd name="T51" fmla="*/ 44 h 46"/>
                <a:gd name="T52" fmla="*/ 48 w 50"/>
                <a:gd name="T53" fmla="*/ 44 h 46"/>
                <a:gd name="T54" fmla="*/ 50 w 50"/>
                <a:gd name="T55" fmla="*/ 46 h 46"/>
                <a:gd name="T56" fmla="*/ 50 w 50"/>
                <a:gd name="T57" fmla="*/ 44 h 46"/>
                <a:gd name="T58" fmla="*/ 48 w 50"/>
                <a:gd name="T59" fmla="*/ 42 h 46"/>
                <a:gd name="T60" fmla="*/ 48 w 50"/>
                <a:gd name="T61" fmla="*/ 36 h 46"/>
                <a:gd name="T62" fmla="*/ 46 w 50"/>
                <a:gd name="T63" fmla="*/ 30 h 46"/>
                <a:gd name="T64" fmla="*/ 44 w 50"/>
                <a:gd name="T65" fmla="*/ 26 h 46"/>
                <a:gd name="T66" fmla="*/ 42 w 50"/>
                <a:gd name="T67" fmla="*/ 24 h 46"/>
                <a:gd name="T68" fmla="*/ 40 w 50"/>
                <a:gd name="T69" fmla="*/ 22 h 46"/>
                <a:gd name="T70" fmla="*/ 40 w 50"/>
                <a:gd name="T71" fmla="*/ 18 h 46"/>
                <a:gd name="T72" fmla="*/ 38 w 50"/>
                <a:gd name="T73" fmla="*/ 14 h 46"/>
                <a:gd name="T74" fmla="*/ 38 w 50"/>
                <a:gd name="T75" fmla="*/ 10 h 46"/>
                <a:gd name="T76" fmla="*/ 36 w 50"/>
                <a:gd name="T77" fmla="*/ 6 h 46"/>
                <a:gd name="T78" fmla="*/ 32 w 50"/>
                <a:gd name="T79" fmla="*/ 2 h 46"/>
                <a:gd name="T80" fmla="*/ 30 w 50"/>
                <a:gd name="T81" fmla="*/ 0 h 46"/>
                <a:gd name="T82" fmla="*/ 26 w 50"/>
                <a:gd name="T83" fmla="*/ 2 h 46"/>
                <a:gd name="T84" fmla="*/ 24 w 50"/>
                <a:gd name="T85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46">
                  <a:moveTo>
                    <a:pt x="24" y="18"/>
                  </a:moveTo>
                  <a:lnTo>
                    <a:pt x="24" y="18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" y="40"/>
                  </a:lnTo>
                  <a:lnTo>
                    <a:pt x="6" y="42"/>
                  </a:lnTo>
                  <a:lnTo>
                    <a:pt x="12" y="44"/>
                  </a:lnTo>
                  <a:lnTo>
                    <a:pt x="18" y="46"/>
                  </a:lnTo>
                  <a:lnTo>
                    <a:pt x="24" y="46"/>
                  </a:lnTo>
                  <a:lnTo>
                    <a:pt x="26" y="46"/>
                  </a:lnTo>
                  <a:lnTo>
                    <a:pt x="30" y="46"/>
                  </a:lnTo>
                  <a:lnTo>
                    <a:pt x="34" y="44"/>
                  </a:lnTo>
                  <a:lnTo>
                    <a:pt x="38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6" y="30"/>
                  </a:lnTo>
                  <a:lnTo>
                    <a:pt x="44" y="26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6" y="6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4" y="1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8" name="Freeform 368"/>
            <p:cNvSpPr>
              <a:spLocks/>
            </p:cNvSpPr>
            <p:nvPr/>
          </p:nvSpPr>
          <p:spPr bwMode="gray">
            <a:xfrm>
              <a:off x="4431" y="1676"/>
              <a:ext cx="60" cy="44"/>
            </a:xfrm>
            <a:custGeom>
              <a:avLst/>
              <a:gdLst>
                <a:gd name="T0" fmla="*/ 14 w 60"/>
                <a:gd name="T1" fmla="*/ 2 h 44"/>
                <a:gd name="T2" fmla="*/ 14 w 60"/>
                <a:gd name="T3" fmla="*/ 2 h 44"/>
                <a:gd name="T4" fmla="*/ 12 w 60"/>
                <a:gd name="T5" fmla="*/ 2 h 44"/>
                <a:gd name="T6" fmla="*/ 10 w 60"/>
                <a:gd name="T7" fmla="*/ 2 h 44"/>
                <a:gd name="T8" fmla="*/ 8 w 60"/>
                <a:gd name="T9" fmla="*/ 2 h 44"/>
                <a:gd name="T10" fmla="*/ 4 w 60"/>
                <a:gd name="T11" fmla="*/ 2 h 44"/>
                <a:gd name="T12" fmla="*/ 2 w 60"/>
                <a:gd name="T13" fmla="*/ 4 h 44"/>
                <a:gd name="T14" fmla="*/ 0 w 60"/>
                <a:gd name="T15" fmla="*/ 8 h 44"/>
                <a:gd name="T16" fmla="*/ 0 w 60"/>
                <a:gd name="T17" fmla="*/ 12 h 44"/>
                <a:gd name="T18" fmla="*/ 0 w 60"/>
                <a:gd name="T19" fmla="*/ 14 h 44"/>
                <a:gd name="T20" fmla="*/ 0 w 60"/>
                <a:gd name="T21" fmla="*/ 16 h 44"/>
                <a:gd name="T22" fmla="*/ 0 w 60"/>
                <a:gd name="T23" fmla="*/ 20 h 44"/>
                <a:gd name="T24" fmla="*/ 0 w 60"/>
                <a:gd name="T25" fmla="*/ 24 h 44"/>
                <a:gd name="T26" fmla="*/ 0 w 60"/>
                <a:gd name="T27" fmla="*/ 28 h 44"/>
                <a:gd name="T28" fmla="*/ 2 w 60"/>
                <a:gd name="T29" fmla="*/ 32 h 44"/>
                <a:gd name="T30" fmla="*/ 4 w 60"/>
                <a:gd name="T31" fmla="*/ 36 h 44"/>
                <a:gd name="T32" fmla="*/ 6 w 60"/>
                <a:gd name="T33" fmla="*/ 38 h 44"/>
                <a:gd name="T34" fmla="*/ 12 w 60"/>
                <a:gd name="T35" fmla="*/ 40 h 44"/>
                <a:gd name="T36" fmla="*/ 12 w 60"/>
                <a:gd name="T37" fmla="*/ 40 h 44"/>
                <a:gd name="T38" fmla="*/ 14 w 60"/>
                <a:gd name="T39" fmla="*/ 42 h 44"/>
                <a:gd name="T40" fmla="*/ 18 w 60"/>
                <a:gd name="T41" fmla="*/ 44 h 44"/>
                <a:gd name="T42" fmla="*/ 22 w 60"/>
                <a:gd name="T43" fmla="*/ 44 h 44"/>
                <a:gd name="T44" fmla="*/ 26 w 60"/>
                <a:gd name="T45" fmla="*/ 42 h 44"/>
                <a:gd name="T46" fmla="*/ 58 w 60"/>
                <a:gd name="T47" fmla="*/ 42 h 44"/>
                <a:gd name="T48" fmla="*/ 60 w 60"/>
                <a:gd name="T49" fmla="*/ 36 h 44"/>
                <a:gd name="T50" fmla="*/ 58 w 60"/>
                <a:gd name="T51" fmla="*/ 34 h 44"/>
                <a:gd name="T52" fmla="*/ 58 w 60"/>
                <a:gd name="T53" fmla="*/ 32 h 44"/>
                <a:gd name="T54" fmla="*/ 58 w 60"/>
                <a:gd name="T55" fmla="*/ 28 h 44"/>
                <a:gd name="T56" fmla="*/ 56 w 60"/>
                <a:gd name="T57" fmla="*/ 22 h 44"/>
                <a:gd name="T58" fmla="*/ 56 w 60"/>
                <a:gd name="T59" fmla="*/ 16 h 44"/>
                <a:gd name="T60" fmla="*/ 54 w 60"/>
                <a:gd name="T61" fmla="*/ 12 h 44"/>
                <a:gd name="T62" fmla="*/ 54 w 60"/>
                <a:gd name="T63" fmla="*/ 8 h 44"/>
                <a:gd name="T64" fmla="*/ 54 w 60"/>
                <a:gd name="T65" fmla="*/ 6 h 44"/>
                <a:gd name="T66" fmla="*/ 52 w 60"/>
                <a:gd name="T67" fmla="*/ 4 h 44"/>
                <a:gd name="T68" fmla="*/ 48 w 60"/>
                <a:gd name="T69" fmla="*/ 0 h 44"/>
                <a:gd name="T70" fmla="*/ 44 w 60"/>
                <a:gd name="T71" fmla="*/ 0 h 44"/>
                <a:gd name="T72" fmla="*/ 38 w 60"/>
                <a:gd name="T73" fmla="*/ 0 h 44"/>
                <a:gd name="T74" fmla="*/ 30 w 60"/>
                <a:gd name="T75" fmla="*/ 2 h 44"/>
                <a:gd name="T76" fmla="*/ 14 w 60"/>
                <a:gd name="T7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44">
                  <a:moveTo>
                    <a:pt x="14" y="2"/>
                  </a:move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22" y="44"/>
                  </a:lnTo>
                  <a:lnTo>
                    <a:pt x="26" y="42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6" y="22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14" y="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9" name="Freeform 369"/>
            <p:cNvSpPr>
              <a:spLocks/>
            </p:cNvSpPr>
            <p:nvPr/>
          </p:nvSpPr>
          <p:spPr bwMode="gray">
            <a:xfrm>
              <a:off x="4473" y="1882"/>
              <a:ext cx="24" cy="32"/>
            </a:xfrm>
            <a:custGeom>
              <a:avLst/>
              <a:gdLst>
                <a:gd name="T0" fmla="*/ 10 w 24"/>
                <a:gd name="T1" fmla="*/ 0 h 32"/>
                <a:gd name="T2" fmla="*/ 10 w 24"/>
                <a:gd name="T3" fmla="*/ 0 h 32"/>
                <a:gd name="T4" fmla="*/ 8 w 24"/>
                <a:gd name="T5" fmla="*/ 0 h 32"/>
                <a:gd name="T6" fmla="*/ 6 w 24"/>
                <a:gd name="T7" fmla="*/ 0 h 32"/>
                <a:gd name="T8" fmla="*/ 4 w 24"/>
                <a:gd name="T9" fmla="*/ 2 h 32"/>
                <a:gd name="T10" fmla="*/ 2 w 24"/>
                <a:gd name="T11" fmla="*/ 4 h 32"/>
                <a:gd name="T12" fmla="*/ 0 w 24"/>
                <a:gd name="T13" fmla="*/ 8 h 32"/>
                <a:gd name="T14" fmla="*/ 0 w 24"/>
                <a:gd name="T15" fmla="*/ 14 h 32"/>
                <a:gd name="T16" fmla="*/ 0 w 24"/>
                <a:gd name="T17" fmla="*/ 16 h 32"/>
                <a:gd name="T18" fmla="*/ 0 w 24"/>
                <a:gd name="T19" fmla="*/ 18 h 32"/>
                <a:gd name="T20" fmla="*/ 0 w 24"/>
                <a:gd name="T21" fmla="*/ 22 h 32"/>
                <a:gd name="T22" fmla="*/ 0 w 24"/>
                <a:gd name="T23" fmla="*/ 26 h 32"/>
                <a:gd name="T24" fmla="*/ 2 w 24"/>
                <a:gd name="T25" fmla="*/ 30 h 32"/>
                <a:gd name="T26" fmla="*/ 6 w 24"/>
                <a:gd name="T27" fmla="*/ 32 h 32"/>
                <a:gd name="T28" fmla="*/ 8 w 24"/>
                <a:gd name="T29" fmla="*/ 32 h 32"/>
                <a:gd name="T30" fmla="*/ 10 w 24"/>
                <a:gd name="T31" fmla="*/ 32 h 32"/>
                <a:gd name="T32" fmla="*/ 12 w 24"/>
                <a:gd name="T33" fmla="*/ 32 h 32"/>
                <a:gd name="T34" fmla="*/ 16 w 24"/>
                <a:gd name="T35" fmla="*/ 32 h 32"/>
                <a:gd name="T36" fmla="*/ 18 w 24"/>
                <a:gd name="T37" fmla="*/ 32 h 32"/>
                <a:gd name="T38" fmla="*/ 22 w 24"/>
                <a:gd name="T39" fmla="*/ 30 h 32"/>
                <a:gd name="T40" fmla="*/ 24 w 24"/>
                <a:gd name="T41" fmla="*/ 28 h 32"/>
                <a:gd name="T42" fmla="*/ 24 w 24"/>
                <a:gd name="T43" fmla="*/ 26 h 32"/>
                <a:gd name="T44" fmla="*/ 24 w 24"/>
                <a:gd name="T45" fmla="*/ 24 h 32"/>
                <a:gd name="T46" fmla="*/ 24 w 24"/>
                <a:gd name="T47" fmla="*/ 22 h 32"/>
                <a:gd name="T48" fmla="*/ 24 w 24"/>
                <a:gd name="T49" fmla="*/ 20 h 32"/>
                <a:gd name="T50" fmla="*/ 24 w 24"/>
                <a:gd name="T51" fmla="*/ 16 h 32"/>
                <a:gd name="T52" fmla="*/ 24 w 24"/>
                <a:gd name="T53" fmla="*/ 12 h 32"/>
                <a:gd name="T54" fmla="*/ 24 w 24"/>
                <a:gd name="T55" fmla="*/ 8 h 32"/>
                <a:gd name="T56" fmla="*/ 22 w 24"/>
                <a:gd name="T57" fmla="*/ 4 h 32"/>
                <a:gd name="T58" fmla="*/ 20 w 24"/>
                <a:gd name="T59" fmla="*/ 2 h 32"/>
                <a:gd name="T60" fmla="*/ 16 w 24"/>
                <a:gd name="T61" fmla="*/ 0 h 32"/>
                <a:gd name="T62" fmla="*/ 10 w 24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32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0" name="Freeform 370"/>
            <p:cNvSpPr>
              <a:spLocks/>
            </p:cNvSpPr>
            <p:nvPr/>
          </p:nvSpPr>
          <p:spPr bwMode="gray">
            <a:xfrm>
              <a:off x="4463" y="1400"/>
              <a:ext cx="228" cy="268"/>
            </a:xfrm>
            <a:custGeom>
              <a:avLst/>
              <a:gdLst>
                <a:gd name="T0" fmla="*/ 206 w 228"/>
                <a:gd name="T1" fmla="*/ 82 h 268"/>
                <a:gd name="T2" fmla="*/ 198 w 228"/>
                <a:gd name="T3" fmla="*/ 84 h 268"/>
                <a:gd name="T4" fmla="*/ 198 w 228"/>
                <a:gd name="T5" fmla="*/ 92 h 268"/>
                <a:gd name="T6" fmla="*/ 204 w 228"/>
                <a:gd name="T7" fmla="*/ 96 h 268"/>
                <a:gd name="T8" fmla="*/ 200 w 228"/>
                <a:gd name="T9" fmla="*/ 104 h 268"/>
                <a:gd name="T10" fmla="*/ 214 w 228"/>
                <a:gd name="T11" fmla="*/ 112 h 268"/>
                <a:gd name="T12" fmla="*/ 188 w 228"/>
                <a:gd name="T13" fmla="*/ 122 h 268"/>
                <a:gd name="T14" fmla="*/ 164 w 228"/>
                <a:gd name="T15" fmla="*/ 138 h 268"/>
                <a:gd name="T16" fmla="*/ 152 w 228"/>
                <a:gd name="T17" fmla="*/ 154 h 268"/>
                <a:gd name="T18" fmla="*/ 140 w 228"/>
                <a:gd name="T19" fmla="*/ 160 h 268"/>
                <a:gd name="T20" fmla="*/ 120 w 228"/>
                <a:gd name="T21" fmla="*/ 174 h 268"/>
                <a:gd name="T22" fmla="*/ 106 w 228"/>
                <a:gd name="T23" fmla="*/ 182 h 268"/>
                <a:gd name="T24" fmla="*/ 116 w 228"/>
                <a:gd name="T25" fmla="*/ 188 h 268"/>
                <a:gd name="T26" fmla="*/ 112 w 228"/>
                <a:gd name="T27" fmla="*/ 198 h 268"/>
                <a:gd name="T28" fmla="*/ 100 w 228"/>
                <a:gd name="T29" fmla="*/ 214 h 268"/>
                <a:gd name="T30" fmla="*/ 82 w 228"/>
                <a:gd name="T31" fmla="*/ 224 h 268"/>
                <a:gd name="T32" fmla="*/ 76 w 228"/>
                <a:gd name="T33" fmla="*/ 238 h 268"/>
                <a:gd name="T34" fmla="*/ 74 w 228"/>
                <a:gd name="T35" fmla="*/ 260 h 268"/>
                <a:gd name="T36" fmla="*/ 54 w 228"/>
                <a:gd name="T37" fmla="*/ 268 h 268"/>
                <a:gd name="T38" fmla="*/ 46 w 228"/>
                <a:gd name="T39" fmla="*/ 258 h 268"/>
                <a:gd name="T40" fmla="*/ 24 w 228"/>
                <a:gd name="T41" fmla="*/ 256 h 268"/>
                <a:gd name="T42" fmla="*/ 2 w 228"/>
                <a:gd name="T43" fmla="*/ 240 h 268"/>
                <a:gd name="T44" fmla="*/ 12 w 228"/>
                <a:gd name="T45" fmla="*/ 222 h 268"/>
                <a:gd name="T46" fmla="*/ 20 w 228"/>
                <a:gd name="T47" fmla="*/ 214 h 268"/>
                <a:gd name="T48" fmla="*/ 26 w 228"/>
                <a:gd name="T49" fmla="*/ 206 h 268"/>
                <a:gd name="T50" fmla="*/ 40 w 228"/>
                <a:gd name="T51" fmla="*/ 218 h 268"/>
                <a:gd name="T52" fmla="*/ 40 w 228"/>
                <a:gd name="T53" fmla="*/ 208 h 268"/>
                <a:gd name="T54" fmla="*/ 38 w 228"/>
                <a:gd name="T55" fmla="*/ 198 h 268"/>
                <a:gd name="T56" fmla="*/ 28 w 228"/>
                <a:gd name="T57" fmla="*/ 198 h 268"/>
                <a:gd name="T58" fmla="*/ 30 w 228"/>
                <a:gd name="T59" fmla="*/ 186 h 268"/>
                <a:gd name="T60" fmla="*/ 42 w 228"/>
                <a:gd name="T61" fmla="*/ 176 h 268"/>
                <a:gd name="T62" fmla="*/ 62 w 228"/>
                <a:gd name="T63" fmla="*/ 168 h 268"/>
                <a:gd name="T64" fmla="*/ 64 w 228"/>
                <a:gd name="T65" fmla="*/ 162 h 268"/>
                <a:gd name="T66" fmla="*/ 54 w 228"/>
                <a:gd name="T67" fmla="*/ 144 h 268"/>
                <a:gd name="T68" fmla="*/ 54 w 228"/>
                <a:gd name="T69" fmla="*/ 126 h 268"/>
                <a:gd name="T70" fmla="*/ 60 w 228"/>
                <a:gd name="T71" fmla="*/ 108 h 268"/>
                <a:gd name="T72" fmla="*/ 72 w 228"/>
                <a:gd name="T73" fmla="*/ 120 h 268"/>
                <a:gd name="T74" fmla="*/ 80 w 228"/>
                <a:gd name="T75" fmla="*/ 138 h 268"/>
                <a:gd name="T76" fmla="*/ 82 w 228"/>
                <a:gd name="T77" fmla="*/ 114 h 268"/>
                <a:gd name="T78" fmla="*/ 104 w 228"/>
                <a:gd name="T79" fmla="*/ 94 h 268"/>
                <a:gd name="T80" fmla="*/ 122 w 228"/>
                <a:gd name="T81" fmla="*/ 88 h 268"/>
                <a:gd name="T82" fmla="*/ 132 w 228"/>
                <a:gd name="T83" fmla="*/ 80 h 268"/>
                <a:gd name="T84" fmla="*/ 86 w 228"/>
                <a:gd name="T85" fmla="*/ 74 h 268"/>
                <a:gd name="T86" fmla="*/ 68 w 228"/>
                <a:gd name="T87" fmla="*/ 72 h 268"/>
                <a:gd name="T88" fmla="*/ 56 w 228"/>
                <a:gd name="T89" fmla="*/ 74 h 268"/>
                <a:gd name="T90" fmla="*/ 44 w 228"/>
                <a:gd name="T91" fmla="*/ 54 h 268"/>
                <a:gd name="T92" fmla="*/ 44 w 228"/>
                <a:gd name="T93" fmla="*/ 40 h 268"/>
                <a:gd name="T94" fmla="*/ 66 w 228"/>
                <a:gd name="T95" fmla="*/ 42 h 268"/>
                <a:gd name="T96" fmla="*/ 78 w 228"/>
                <a:gd name="T97" fmla="*/ 26 h 268"/>
                <a:gd name="T98" fmla="*/ 100 w 228"/>
                <a:gd name="T99" fmla="*/ 18 h 268"/>
                <a:gd name="T100" fmla="*/ 122 w 228"/>
                <a:gd name="T101" fmla="*/ 4 h 268"/>
                <a:gd name="T102" fmla="*/ 160 w 228"/>
                <a:gd name="T103" fmla="*/ 2 h 268"/>
                <a:gd name="T104" fmla="*/ 188 w 228"/>
                <a:gd name="T105" fmla="*/ 6 h 268"/>
                <a:gd name="T106" fmla="*/ 212 w 228"/>
                <a:gd name="T107" fmla="*/ 26 h 268"/>
                <a:gd name="T108" fmla="*/ 216 w 228"/>
                <a:gd name="T109" fmla="*/ 30 h 268"/>
                <a:gd name="T110" fmla="*/ 218 w 228"/>
                <a:gd name="T111" fmla="*/ 6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8" h="268">
                  <a:moveTo>
                    <a:pt x="222" y="68"/>
                  </a:moveTo>
                  <a:lnTo>
                    <a:pt x="228" y="80"/>
                  </a:lnTo>
                  <a:lnTo>
                    <a:pt x="222" y="82"/>
                  </a:lnTo>
                  <a:lnTo>
                    <a:pt x="216" y="84"/>
                  </a:lnTo>
                  <a:lnTo>
                    <a:pt x="212" y="84"/>
                  </a:lnTo>
                  <a:lnTo>
                    <a:pt x="208" y="82"/>
                  </a:lnTo>
                  <a:lnTo>
                    <a:pt x="206" y="82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198" y="80"/>
                  </a:lnTo>
                  <a:lnTo>
                    <a:pt x="196" y="80"/>
                  </a:lnTo>
                  <a:lnTo>
                    <a:pt x="196" y="82"/>
                  </a:lnTo>
                  <a:lnTo>
                    <a:pt x="196" y="84"/>
                  </a:lnTo>
                  <a:lnTo>
                    <a:pt x="198" y="84"/>
                  </a:lnTo>
                  <a:lnTo>
                    <a:pt x="200" y="86"/>
                  </a:lnTo>
                  <a:lnTo>
                    <a:pt x="200" y="88"/>
                  </a:lnTo>
                  <a:lnTo>
                    <a:pt x="200" y="88"/>
                  </a:lnTo>
                  <a:lnTo>
                    <a:pt x="202" y="90"/>
                  </a:lnTo>
                  <a:lnTo>
                    <a:pt x="202" y="90"/>
                  </a:lnTo>
                  <a:lnTo>
                    <a:pt x="200" y="92"/>
                  </a:lnTo>
                  <a:lnTo>
                    <a:pt x="198" y="92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4" y="92"/>
                  </a:lnTo>
                  <a:lnTo>
                    <a:pt x="192" y="94"/>
                  </a:lnTo>
                  <a:lnTo>
                    <a:pt x="192" y="96"/>
                  </a:lnTo>
                  <a:lnTo>
                    <a:pt x="192" y="96"/>
                  </a:lnTo>
                  <a:lnTo>
                    <a:pt x="204" y="96"/>
                  </a:lnTo>
                  <a:lnTo>
                    <a:pt x="208" y="98"/>
                  </a:lnTo>
                  <a:lnTo>
                    <a:pt x="208" y="98"/>
                  </a:lnTo>
                  <a:lnTo>
                    <a:pt x="206" y="100"/>
                  </a:lnTo>
                  <a:lnTo>
                    <a:pt x="206" y="100"/>
                  </a:lnTo>
                  <a:lnTo>
                    <a:pt x="204" y="102"/>
                  </a:lnTo>
                  <a:lnTo>
                    <a:pt x="202" y="102"/>
                  </a:lnTo>
                  <a:lnTo>
                    <a:pt x="200" y="104"/>
                  </a:lnTo>
                  <a:lnTo>
                    <a:pt x="200" y="106"/>
                  </a:lnTo>
                  <a:lnTo>
                    <a:pt x="202" y="106"/>
                  </a:lnTo>
                  <a:lnTo>
                    <a:pt x="202" y="108"/>
                  </a:lnTo>
                  <a:lnTo>
                    <a:pt x="214" y="106"/>
                  </a:lnTo>
                  <a:lnTo>
                    <a:pt x="216" y="108"/>
                  </a:lnTo>
                  <a:lnTo>
                    <a:pt x="216" y="110"/>
                  </a:lnTo>
                  <a:lnTo>
                    <a:pt x="214" y="112"/>
                  </a:lnTo>
                  <a:lnTo>
                    <a:pt x="212" y="114"/>
                  </a:lnTo>
                  <a:lnTo>
                    <a:pt x="210" y="114"/>
                  </a:lnTo>
                  <a:lnTo>
                    <a:pt x="210" y="114"/>
                  </a:lnTo>
                  <a:lnTo>
                    <a:pt x="208" y="114"/>
                  </a:lnTo>
                  <a:lnTo>
                    <a:pt x="200" y="116"/>
                  </a:lnTo>
                  <a:lnTo>
                    <a:pt x="194" y="118"/>
                  </a:lnTo>
                  <a:lnTo>
                    <a:pt x="188" y="122"/>
                  </a:lnTo>
                  <a:lnTo>
                    <a:pt x="186" y="124"/>
                  </a:lnTo>
                  <a:lnTo>
                    <a:pt x="184" y="126"/>
                  </a:lnTo>
                  <a:lnTo>
                    <a:pt x="182" y="128"/>
                  </a:lnTo>
                  <a:lnTo>
                    <a:pt x="176" y="134"/>
                  </a:lnTo>
                  <a:lnTo>
                    <a:pt x="172" y="136"/>
                  </a:lnTo>
                  <a:lnTo>
                    <a:pt x="166" y="138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66" y="142"/>
                  </a:lnTo>
                  <a:lnTo>
                    <a:pt x="160" y="148"/>
                  </a:lnTo>
                  <a:lnTo>
                    <a:pt x="158" y="150"/>
                  </a:lnTo>
                  <a:lnTo>
                    <a:pt x="154" y="152"/>
                  </a:lnTo>
                  <a:lnTo>
                    <a:pt x="152" y="152"/>
                  </a:lnTo>
                  <a:lnTo>
                    <a:pt x="152" y="154"/>
                  </a:lnTo>
                  <a:lnTo>
                    <a:pt x="154" y="156"/>
                  </a:lnTo>
                  <a:lnTo>
                    <a:pt x="154" y="158"/>
                  </a:lnTo>
                  <a:lnTo>
                    <a:pt x="152" y="160"/>
                  </a:lnTo>
                  <a:lnTo>
                    <a:pt x="150" y="162"/>
                  </a:lnTo>
                  <a:lnTo>
                    <a:pt x="148" y="164"/>
                  </a:lnTo>
                  <a:lnTo>
                    <a:pt x="146" y="164"/>
                  </a:lnTo>
                  <a:lnTo>
                    <a:pt x="140" y="160"/>
                  </a:lnTo>
                  <a:lnTo>
                    <a:pt x="132" y="166"/>
                  </a:lnTo>
                  <a:lnTo>
                    <a:pt x="130" y="164"/>
                  </a:lnTo>
                  <a:lnTo>
                    <a:pt x="128" y="164"/>
                  </a:lnTo>
                  <a:lnTo>
                    <a:pt x="124" y="168"/>
                  </a:lnTo>
                  <a:lnTo>
                    <a:pt x="122" y="170"/>
                  </a:lnTo>
                  <a:lnTo>
                    <a:pt x="120" y="172"/>
                  </a:lnTo>
                  <a:lnTo>
                    <a:pt x="120" y="174"/>
                  </a:lnTo>
                  <a:lnTo>
                    <a:pt x="118" y="176"/>
                  </a:lnTo>
                  <a:lnTo>
                    <a:pt x="116" y="178"/>
                  </a:lnTo>
                  <a:lnTo>
                    <a:pt x="114" y="180"/>
                  </a:lnTo>
                  <a:lnTo>
                    <a:pt x="112" y="180"/>
                  </a:lnTo>
                  <a:lnTo>
                    <a:pt x="112" y="180"/>
                  </a:lnTo>
                  <a:lnTo>
                    <a:pt x="108" y="180"/>
                  </a:lnTo>
                  <a:lnTo>
                    <a:pt x="106" y="182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6"/>
                  </a:lnTo>
                  <a:lnTo>
                    <a:pt x="106" y="188"/>
                  </a:lnTo>
                  <a:lnTo>
                    <a:pt x="108" y="186"/>
                  </a:lnTo>
                  <a:lnTo>
                    <a:pt x="112" y="188"/>
                  </a:lnTo>
                  <a:lnTo>
                    <a:pt x="116" y="188"/>
                  </a:lnTo>
                  <a:lnTo>
                    <a:pt x="118" y="190"/>
                  </a:lnTo>
                  <a:lnTo>
                    <a:pt x="118" y="190"/>
                  </a:lnTo>
                  <a:lnTo>
                    <a:pt x="120" y="192"/>
                  </a:lnTo>
                  <a:lnTo>
                    <a:pt x="118" y="194"/>
                  </a:lnTo>
                  <a:lnTo>
                    <a:pt x="116" y="196"/>
                  </a:lnTo>
                  <a:lnTo>
                    <a:pt x="114" y="198"/>
                  </a:lnTo>
                  <a:lnTo>
                    <a:pt x="112" y="198"/>
                  </a:lnTo>
                  <a:lnTo>
                    <a:pt x="110" y="200"/>
                  </a:lnTo>
                  <a:lnTo>
                    <a:pt x="110" y="202"/>
                  </a:lnTo>
                  <a:lnTo>
                    <a:pt x="108" y="204"/>
                  </a:lnTo>
                  <a:lnTo>
                    <a:pt x="104" y="206"/>
                  </a:lnTo>
                  <a:lnTo>
                    <a:pt x="102" y="208"/>
                  </a:lnTo>
                  <a:lnTo>
                    <a:pt x="102" y="208"/>
                  </a:lnTo>
                  <a:lnTo>
                    <a:pt x="100" y="214"/>
                  </a:lnTo>
                  <a:lnTo>
                    <a:pt x="98" y="218"/>
                  </a:lnTo>
                  <a:lnTo>
                    <a:pt x="96" y="222"/>
                  </a:lnTo>
                  <a:lnTo>
                    <a:pt x="92" y="224"/>
                  </a:lnTo>
                  <a:lnTo>
                    <a:pt x="88" y="224"/>
                  </a:lnTo>
                  <a:lnTo>
                    <a:pt x="86" y="226"/>
                  </a:lnTo>
                  <a:lnTo>
                    <a:pt x="86" y="226"/>
                  </a:lnTo>
                  <a:lnTo>
                    <a:pt x="82" y="224"/>
                  </a:lnTo>
                  <a:lnTo>
                    <a:pt x="80" y="224"/>
                  </a:lnTo>
                  <a:lnTo>
                    <a:pt x="78" y="228"/>
                  </a:lnTo>
                  <a:lnTo>
                    <a:pt x="78" y="230"/>
                  </a:lnTo>
                  <a:lnTo>
                    <a:pt x="76" y="234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6" y="238"/>
                  </a:lnTo>
                  <a:lnTo>
                    <a:pt x="78" y="242"/>
                  </a:lnTo>
                  <a:lnTo>
                    <a:pt x="78" y="246"/>
                  </a:lnTo>
                  <a:lnTo>
                    <a:pt x="78" y="250"/>
                  </a:lnTo>
                  <a:lnTo>
                    <a:pt x="78" y="250"/>
                  </a:lnTo>
                  <a:lnTo>
                    <a:pt x="78" y="256"/>
                  </a:lnTo>
                  <a:lnTo>
                    <a:pt x="76" y="258"/>
                  </a:lnTo>
                  <a:lnTo>
                    <a:pt x="74" y="260"/>
                  </a:lnTo>
                  <a:lnTo>
                    <a:pt x="72" y="262"/>
                  </a:lnTo>
                  <a:lnTo>
                    <a:pt x="70" y="262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62" y="266"/>
                  </a:lnTo>
                  <a:lnTo>
                    <a:pt x="58" y="266"/>
                  </a:lnTo>
                  <a:lnTo>
                    <a:pt x="54" y="268"/>
                  </a:lnTo>
                  <a:lnTo>
                    <a:pt x="52" y="266"/>
                  </a:lnTo>
                  <a:lnTo>
                    <a:pt x="50" y="266"/>
                  </a:lnTo>
                  <a:lnTo>
                    <a:pt x="48" y="264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6" y="258"/>
                  </a:lnTo>
                  <a:lnTo>
                    <a:pt x="42" y="256"/>
                  </a:lnTo>
                  <a:lnTo>
                    <a:pt x="38" y="254"/>
                  </a:lnTo>
                  <a:lnTo>
                    <a:pt x="36" y="254"/>
                  </a:lnTo>
                  <a:lnTo>
                    <a:pt x="34" y="254"/>
                  </a:lnTo>
                  <a:lnTo>
                    <a:pt x="32" y="254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2" y="254"/>
                  </a:lnTo>
                  <a:lnTo>
                    <a:pt x="20" y="252"/>
                  </a:lnTo>
                  <a:lnTo>
                    <a:pt x="18" y="250"/>
                  </a:lnTo>
                  <a:lnTo>
                    <a:pt x="16" y="250"/>
                  </a:lnTo>
                  <a:lnTo>
                    <a:pt x="10" y="246"/>
                  </a:lnTo>
                  <a:lnTo>
                    <a:pt x="6" y="244"/>
                  </a:lnTo>
                  <a:lnTo>
                    <a:pt x="2" y="240"/>
                  </a:lnTo>
                  <a:lnTo>
                    <a:pt x="2" y="238"/>
                  </a:lnTo>
                  <a:lnTo>
                    <a:pt x="0" y="238"/>
                  </a:lnTo>
                  <a:lnTo>
                    <a:pt x="0" y="236"/>
                  </a:lnTo>
                  <a:lnTo>
                    <a:pt x="4" y="230"/>
                  </a:lnTo>
                  <a:lnTo>
                    <a:pt x="6" y="226"/>
                  </a:lnTo>
                  <a:lnTo>
                    <a:pt x="10" y="224"/>
                  </a:lnTo>
                  <a:lnTo>
                    <a:pt x="12" y="222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0" y="220"/>
                  </a:lnTo>
                  <a:lnTo>
                    <a:pt x="24" y="218"/>
                  </a:lnTo>
                  <a:lnTo>
                    <a:pt x="24" y="216"/>
                  </a:lnTo>
                  <a:lnTo>
                    <a:pt x="22" y="214"/>
                  </a:lnTo>
                  <a:lnTo>
                    <a:pt x="20" y="214"/>
                  </a:lnTo>
                  <a:lnTo>
                    <a:pt x="18" y="214"/>
                  </a:lnTo>
                  <a:lnTo>
                    <a:pt x="18" y="212"/>
                  </a:lnTo>
                  <a:lnTo>
                    <a:pt x="18" y="210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8" y="208"/>
                  </a:lnTo>
                  <a:lnTo>
                    <a:pt x="28" y="208"/>
                  </a:lnTo>
                  <a:lnTo>
                    <a:pt x="30" y="212"/>
                  </a:lnTo>
                  <a:lnTo>
                    <a:pt x="34" y="216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40" y="218"/>
                  </a:lnTo>
                  <a:lnTo>
                    <a:pt x="42" y="218"/>
                  </a:lnTo>
                  <a:lnTo>
                    <a:pt x="44" y="218"/>
                  </a:lnTo>
                  <a:lnTo>
                    <a:pt x="44" y="216"/>
                  </a:lnTo>
                  <a:lnTo>
                    <a:pt x="44" y="214"/>
                  </a:lnTo>
                  <a:lnTo>
                    <a:pt x="42" y="212"/>
                  </a:lnTo>
                  <a:lnTo>
                    <a:pt x="42" y="210"/>
                  </a:lnTo>
                  <a:lnTo>
                    <a:pt x="40" y="208"/>
                  </a:lnTo>
                  <a:lnTo>
                    <a:pt x="40" y="206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0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38" y="198"/>
                  </a:lnTo>
                  <a:lnTo>
                    <a:pt x="40" y="194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28" y="198"/>
                  </a:lnTo>
                  <a:lnTo>
                    <a:pt x="26" y="198"/>
                  </a:lnTo>
                  <a:lnTo>
                    <a:pt x="24" y="196"/>
                  </a:lnTo>
                  <a:lnTo>
                    <a:pt x="26" y="194"/>
                  </a:lnTo>
                  <a:lnTo>
                    <a:pt x="26" y="190"/>
                  </a:lnTo>
                  <a:lnTo>
                    <a:pt x="28" y="188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4" y="180"/>
                  </a:lnTo>
                  <a:lnTo>
                    <a:pt x="36" y="176"/>
                  </a:lnTo>
                  <a:lnTo>
                    <a:pt x="38" y="174"/>
                  </a:lnTo>
                  <a:lnTo>
                    <a:pt x="40" y="174"/>
                  </a:lnTo>
                  <a:lnTo>
                    <a:pt x="40" y="174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50" y="176"/>
                  </a:lnTo>
                  <a:lnTo>
                    <a:pt x="54" y="174"/>
                  </a:lnTo>
                  <a:lnTo>
                    <a:pt x="58" y="172"/>
                  </a:lnTo>
                  <a:lnTo>
                    <a:pt x="60" y="170"/>
                  </a:lnTo>
                  <a:lnTo>
                    <a:pt x="62" y="168"/>
                  </a:lnTo>
                  <a:lnTo>
                    <a:pt x="64" y="168"/>
                  </a:lnTo>
                  <a:lnTo>
                    <a:pt x="68" y="166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66" y="162"/>
                  </a:lnTo>
                  <a:lnTo>
                    <a:pt x="64" y="162"/>
                  </a:lnTo>
                  <a:lnTo>
                    <a:pt x="62" y="162"/>
                  </a:lnTo>
                  <a:lnTo>
                    <a:pt x="60" y="166"/>
                  </a:lnTo>
                  <a:lnTo>
                    <a:pt x="56" y="166"/>
                  </a:lnTo>
                  <a:lnTo>
                    <a:pt x="54" y="164"/>
                  </a:lnTo>
                  <a:lnTo>
                    <a:pt x="52" y="164"/>
                  </a:lnTo>
                  <a:lnTo>
                    <a:pt x="50" y="162"/>
                  </a:lnTo>
                  <a:lnTo>
                    <a:pt x="54" y="144"/>
                  </a:lnTo>
                  <a:lnTo>
                    <a:pt x="58" y="140"/>
                  </a:lnTo>
                  <a:lnTo>
                    <a:pt x="60" y="136"/>
                  </a:lnTo>
                  <a:lnTo>
                    <a:pt x="60" y="134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26"/>
                  </a:lnTo>
                  <a:lnTo>
                    <a:pt x="52" y="122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52" y="112"/>
                  </a:lnTo>
                  <a:lnTo>
                    <a:pt x="56" y="110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0"/>
                  </a:lnTo>
                  <a:lnTo>
                    <a:pt x="66" y="112"/>
                  </a:lnTo>
                  <a:lnTo>
                    <a:pt x="68" y="114"/>
                  </a:lnTo>
                  <a:lnTo>
                    <a:pt x="70" y="118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4" y="140"/>
                  </a:lnTo>
                  <a:lnTo>
                    <a:pt x="74" y="142"/>
                  </a:lnTo>
                  <a:lnTo>
                    <a:pt x="74" y="144"/>
                  </a:lnTo>
                  <a:lnTo>
                    <a:pt x="76" y="144"/>
                  </a:lnTo>
                  <a:lnTo>
                    <a:pt x="78" y="142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82" y="136"/>
                  </a:lnTo>
                  <a:lnTo>
                    <a:pt x="82" y="134"/>
                  </a:lnTo>
                  <a:lnTo>
                    <a:pt x="80" y="128"/>
                  </a:lnTo>
                  <a:lnTo>
                    <a:pt x="80" y="122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82" y="114"/>
                  </a:lnTo>
                  <a:lnTo>
                    <a:pt x="84" y="110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86" y="96"/>
                  </a:lnTo>
                  <a:lnTo>
                    <a:pt x="104" y="94"/>
                  </a:lnTo>
                  <a:lnTo>
                    <a:pt x="108" y="96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20" y="90"/>
                  </a:lnTo>
                  <a:lnTo>
                    <a:pt x="122" y="88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6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30" y="82"/>
                  </a:lnTo>
                  <a:lnTo>
                    <a:pt x="132" y="80"/>
                  </a:lnTo>
                  <a:lnTo>
                    <a:pt x="134" y="80"/>
                  </a:lnTo>
                  <a:lnTo>
                    <a:pt x="134" y="78"/>
                  </a:lnTo>
                  <a:lnTo>
                    <a:pt x="130" y="76"/>
                  </a:lnTo>
                  <a:lnTo>
                    <a:pt x="96" y="80"/>
                  </a:lnTo>
                  <a:lnTo>
                    <a:pt x="92" y="76"/>
                  </a:lnTo>
                  <a:lnTo>
                    <a:pt x="90" y="76"/>
                  </a:lnTo>
                  <a:lnTo>
                    <a:pt x="86" y="74"/>
                  </a:lnTo>
                  <a:lnTo>
                    <a:pt x="82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4" y="74"/>
                  </a:lnTo>
                  <a:lnTo>
                    <a:pt x="70" y="74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6" y="70"/>
                  </a:lnTo>
                  <a:lnTo>
                    <a:pt x="64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44" y="64"/>
                  </a:lnTo>
                  <a:lnTo>
                    <a:pt x="42" y="60"/>
                  </a:lnTo>
                  <a:lnTo>
                    <a:pt x="42" y="56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6" y="50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8" y="38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60" y="38"/>
                  </a:lnTo>
                  <a:lnTo>
                    <a:pt x="64" y="42"/>
                  </a:lnTo>
                  <a:lnTo>
                    <a:pt x="66" y="42"/>
                  </a:lnTo>
                  <a:lnTo>
                    <a:pt x="68" y="4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78" y="26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18"/>
                  </a:lnTo>
                  <a:lnTo>
                    <a:pt x="100" y="16"/>
                  </a:lnTo>
                  <a:lnTo>
                    <a:pt x="102" y="14"/>
                  </a:lnTo>
                  <a:lnTo>
                    <a:pt x="106" y="12"/>
                  </a:lnTo>
                  <a:lnTo>
                    <a:pt x="110" y="8"/>
                  </a:lnTo>
                  <a:lnTo>
                    <a:pt x="118" y="6"/>
                  </a:lnTo>
                  <a:lnTo>
                    <a:pt x="120" y="14"/>
                  </a:lnTo>
                  <a:lnTo>
                    <a:pt x="122" y="4"/>
                  </a:lnTo>
                  <a:lnTo>
                    <a:pt x="122" y="2"/>
                  </a:lnTo>
                  <a:lnTo>
                    <a:pt x="126" y="2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8" y="2"/>
                  </a:lnTo>
                  <a:lnTo>
                    <a:pt x="160" y="2"/>
                  </a:lnTo>
                  <a:lnTo>
                    <a:pt x="170" y="4"/>
                  </a:lnTo>
                  <a:lnTo>
                    <a:pt x="174" y="4"/>
                  </a:lnTo>
                  <a:lnTo>
                    <a:pt x="174" y="14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84" y="6"/>
                  </a:lnTo>
                  <a:lnTo>
                    <a:pt x="188" y="6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12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22"/>
                  </a:lnTo>
                  <a:lnTo>
                    <a:pt x="212" y="26"/>
                  </a:lnTo>
                  <a:lnTo>
                    <a:pt x="212" y="26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10" y="30"/>
                  </a:lnTo>
                  <a:lnTo>
                    <a:pt x="210" y="28"/>
                  </a:lnTo>
                  <a:lnTo>
                    <a:pt x="214" y="28"/>
                  </a:lnTo>
                  <a:lnTo>
                    <a:pt x="216" y="30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0" y="46"/>
                  </a:lnTo>
                  <a:lnTo>
                    <a:pt x="218" y="52"/>
                  </a:lnTo>
                  <a:lnTo>
                    <a:pt x="216" y="56"/>
                  </a:lnTo>
                  <a:lnTo>
                    <a:pt x="218" y="60"/>
                  </a:lnTo>
                  <a:lnTo>
                    <a:pt x="218" y="64"/>
                  </a:lnTo>
                  <a:lnTo>
                    <a:pt x="220" y="66"/>
                  </a:lnTo>
                  <a:lnTo>
                    <a:pt x="222" y="68"/>
                  </a:lnTo>
                  <a:lnTo>
                    <a:pt x="222" y="68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1" name="Freeform 371"/>
            <p:cNvSpPr>
              <a:spLocks/>
            </p:cNvSpPr>
            <p:nvPr/>
          </p:nvSpPr>
          <p:spPr bwMode="gray">
            <a:xfrm>
              <a:off x="4715" y="3574"/>
              <a:ext cx="78" cy="90"/>
            </a:xfrm>
            <a:custGeom>
              <a:avLst/>
              <a:gdLst>
                <a:gd name="T0" fmla="*/ 78 w 78"/>
                <a:gd name="T1" fmla="*/ 50 h 90"/>
                <a:gd name="T2" fmla="*/ 60 w 78"/>
                <a:gd name="T3" fmla="*/ 32 h 90"/>
                <a:gd name="T4" fmla="*/ 60 w 78"/>
                <a:gd name="T5" fmla="*/ 30 h 90"/>
                <a:gd name="T6" fmla="*/ 58 w 78"/>
                <a:gd name="T7" fmla="*/ 28 h 90"/>
                <a:gd name="T8" fmla="*/ 56 w 78"/>
                <a:gd name="T9" fmla="*/ 26 h 90"/>
                <a:gd name="T10" fmla="*/ 52 w 78"/>
                <a:gd name="T11" fmla="*/ 24 h 90"/>
                <a:gd name="T12" fmla="*/ 44 w 78"/>
                <a:gd name="T13" fmla="*/ 20 h 90"/>
                <a:gd name="T14" fmla="*/ 36 w 78"/>
                <a:gd name="T15" fmla="*/ 18 h 90"/>
                <a:gd name="T16" fmla="*/ 32 w 78"/>
                <a:gd name="T17" fmla="*/ 14 h 90"/>
                <a:gd name="T18" fmla="*/ 30 w 78"/>
                <a:gd name="T19" fmla="*/ 12 h 90"/>
                <a:gd name="T20" fmla="*/ 28 w 78"/>
                <a:gd name="T21" fmla="*/ 10 h 90"/>
                <a:gd name="T22" fmla="*/ 28 w 78"/>
                <a:gd name="T23" fmla="*/ 10 h 90"/>
                <a:gd name="T24" fmla="*/ 28 w 78"/>
                <a:gd name="T25" fmla="*/ 8 h 90"/>
                <a:gd name="T26" fmla="*/ 26 w 78"/>
                <a:gd name="T27" fmla="*/ 6 h 90"/>
                <a:gd name="T28" fmla="*/ 24 w 78"/>
                <a:gd name="T29" fmla="*/ 4 h 90"/>
                <a:gd name="T30" fmla="*/ 20 w 78"/>
                <a:gd name="T31" fmla="*/ 2 h 90"/>
                <a:gd name="T32" fmla="*/ 16 w 78"/>
                <a:gd name="T33" fmla="*/ 0 h 90"/>
                <a:gd name="T34" fmla="*/ 12 w 78"/>
                <a:gd name="T35" fmla="*/ 2 h 90"/>
                <a:gd name="T36" fmla="*/ 12 w 78"/>
                <a:gd name="T37" fmla="*/ 2 h 90"/>
                <a:gd name="T38" fmla="*/ 10 w 78"/>
                <a:gd name="T39" fmla="*/ 6 h 90"/>
                <a:gd name="T40" fmla="*/ 8 w 78"/>
                <a:gd name="T41" fmla="*/ 10 h 90"/>
                <a:gd name="T42" fmla="*/ 4 w 78"/>
                <a:gd name="T43" fmla="*/ 14 h 90"/>
                <a:gd name="T44" fmla="*/ 2 w 78"/>
                <a:gd name="T45" fmla="*/ 20 h 90"/>
                <a:gd name="T46" fmla="*/ 0 w 78"/>
                <a:gd name="T47" fmla="*/ 32 h 90"/>
                <a:gd name="T48" fmla="*/ 0 w 78"/>
                <a:gd name="T49" fmla="*/ 44 h 90"/>
                <a:gd name="T50" fmla="*/ 2 w 78"/>
                <a:gd name="T51" fmla="*/ 52 h 90"/>
                <a:gd name="T52" fmla="*/ 2 w 78"/>
                <a:gd name="T53" fmla="*/ 54 h 90"/>
                <a:gd name="T54" fmla="*/ 2 w 78"/>
                <a:gd name="T55" fmla="*/ 56 h 90"/>
                <a:gd name="T56" fmla="*/ 2 w 78"/>
                <a:gd name="T57" fmla="*/ 58 h 90"/>
                <a:gd name="T58" fmla="*/ 2 w 78"/>
                <a:gd name="T59" fmla="*/ 62 h 90"/>
                <a:gd name="T60" fmla="*/ 2 w 78"/>
                <a:gd name="T61" fmla="*/ 66 h 90"/>
                <a:gd name="T62" fmla="*/ 2 w 78"/>
                <a:gd name="T63" fmla="*/ 72 h 90"/>
                <a:gd name="T64" fmla="*/ 4 w 78"/>
                <a:gd name="T65" fmla="*/ 78 h 90"/>
                <a:gd name="T66" fmla="*/ 6 w 78"/>
                <a:gd name="T67" fmla="*/ 82 h 90"/>
                <a:gd name="T68" fmla="*/ 10 w 78"/>
                <a:gd name="T69" fmla="*/ 86 h 90"/>
                <a:gd name="T70" fmla="*/ 12 w 78"/>
                <a:gd name="T71" fmla="*/ 88 h 90"/>
                <a:gd name="T72" fmla="*/ 14 w 78"/>
                <a:gd name="T73" fmla="*/ 90 h 90"/>
                <a:gd name="T74" fmla="*/ 16 w 78"/>
                <a:gd name="T75" fmla="*/ 90 h 90"/>
                <a:gd name="T76" fmla="*/ 20 w 78"/>
                <a:gd name="T77" fmla="*/ 90 h 90"/>
                <a:gd name="T78" fmla="*/ 30 w 78"/>
                <a:gd name="T79" fmla="*/ 90 h 90"/>
                <a:gd name="T80" fmla="*/ 42 w 78"/>
                <a:gd name="T81" fmla="*/ 90 h 90"/>
                <a:gd name="T82" fmla="*/ 50 w 78"/>
                <a:gd name="T83" fmla="*/ 88 h 90"/>
                <a:gd name="T84" fmla="*/ 52 w 78"/>
                <a:gd name="T85" fmla="*/ 86 h 90"/>
                <a:gd name="T86" fmla="*/ 56 w 78"/>
                <a:gd name="T87" fmla="*/ 84 h 90"/>
                <a:gd name="T88" fmla="*/ 60 w 78"/>
                <a:gd name="T89" fmla="*/ 82 h 90"/>
                <a:gd name="T90" fmla="*/ 64 w 78"/>
                <a:gd name="T91" fmla="*/ 80 h 90"/>
                <a:gd name="T92" fmla="*/ 68 w 78"/>
                <a:gd name="T93" fmla="*/ 78 h 90"/>
                <a:gd name="T94" fmla="*/ 70 w 78"/>
                <a:gd name="T95" fmla="*/ 76 h 90"/>
                <a:gd name="T96" fmla="*/ 70 w 78"/>
                <a:gd name="T97" fmla="*/ 76 h 90"/>
                <a:gd name="T98" fmla="*/ 78 w 78"/>
                <a:gd name="T99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90">
                  <a:moveTo>
                    <a:pt x="78" y="50"/>
                  </a:moveTo>
                  <a:lnTo>
                    <a:pt x="60" y="32"/>
                  </a:lnTo>
                  <a:lnTo>
                    <a:pt x="60" y="30"/>
                  </a:lnTo>
                  <a:lnTo>
                    <a:pt x="58" y="28"/>
                  </a:lnTo>
                  <a:lnTo>
                    <a:pt x="56" y="26"/>
                  </a:lnTo>
                  <a:lnTo>
                    <a:pt x="52" y="24"/>
                  </a:lnTo>
                  <a:lnTo>
                    <a:pt x="44" y="20"/>
                  </a:lnTo>
                  <a:lnTo>
                    <a:pt x="36" y="18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62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4" y="90"/>
                  </a:lnTo>
                  <a:lnTo>
                    <a:pt x="16" y="90"/>
                  </a:lnTo>
                  <a:lnTo>
                    <a:pt x="20" y="90"/>
                  </a:lnTo>
                  <a:lnTo>
                    <a:pt x="30" y="90"/>
                  </a:lnTo>
                  <a:lnTo>
                    <a:pt x="42" y="90"/>
                  </a:lnTo>
                  <a:lnTo>
                    <a:pt x="50" y="88"/>
                  </a:lnTo>
                  <a:lnTo>
                    <a:pt x="52" y="86"/>
                  </a:lnTo>
                  <a:lnTo>
                    <a:pt x="56" y="84"/>
                  </a:lnTo>
                  <a:lnTo>
                    <a:pt x="60" y="82"/>
                  </a:lnTo>
                  <a:lnTo>
                    <a:pt x="64" y="80"/>
                  </a:lnTo>
                  <a:lnTo>
                    <a:pt x="68" y="78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8" y="5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2" name="Freeform 372"/>
            <p:cNvSpPr>
              <a:spLocks/>
            </p:cNvSpPr>
            <p:nvPr/>
          </p:nvSpPr>
          <p:spPr bwMode="gray">
            <a:xfrm>
              <a:off x="3651" y="1774"/>
              <a:ext cx="1094" cy="746"/>
            </a:xfrm>
            <a:custGeom>
              <a:avLst/>
              <a:gdLst>
                <a:gd name="T0" fmla="*/ 944 w 1094"/>
                <a:gd name="T1" fmla="*/ 658 h 746"/>
                <a:gd name="T2" fmla="*/ 978 w 1094"/>
                <a:gd name="T3" fmla="*/ 698 h 746"/>
                <a:gd name="T4" fmla="*/ 1002 w 1094"/>
                <a:gd name="T5" fmla="*/ 710 h 746"/>
                <a:gd name="T6" fmla="*/ 978 w 1094"/>
                <a:gd name="T7" fmla="*/ 672 h 746"/>
                <a:gd name="T8" fmla="*/ 970 w 1094"/>
                <a:gd name="T9" fmla="*/ 640 h 746"/>
                <a:gd name="T10" fmla="*/ 930 w 1094"/>
                <a:gd name="T11" fmla="*/ 638 h 746"/>
                <a:gd name="T12" fmla="*/ 1022 w 1094"/>
                <a:gd name="T13" fmla="*/ 600 h 746"/>
                <a:gd name="T14" fmla="*/ 1082 w 1094"/>
                <a:gd name="T15" fmla="*/ 568 h 746"/>
                <a:gd name="T16" fmla="*/ 1070 w 1094"/>
                <a:gd name="T17" fmla="*/ 500 h 746"/>
                <a:gd name="T18" fmla="*/ 1024 w 1094"/>
                <a:gd name="T19" fmla="*/ 460 h 746"/>
                <a:gd name="T20" fmla="*/ 974 w 1094"/>
                <a:gd name="T21" fmla="*/ 372 h 746"/>
                <a:gd name="T22" fmla="*/ 916 w 1094"/>
                <a:gd name="T23" fmla="*/ 354 h 746"/>
                <a:gd name="T24" fmla="*/ 878 w 1094"/>
                <a:gd name="T25" fmla="*/ 312 h 746"/>
                <a:gd name="T26" fmla="*/ 806 w 1094"/>
                <a:gd name="T27" fmla="*/ 332 h 746"/>
                <a:gd name="T28" fmla="*/ 816 w 1094"/>
                <a:gd name="T29" fmla="*/ 458 h 746"/>
                <a:gd name="T30" fmla="*/ 790 w 1094"/>
                <a:gd name="T31" fmla="*/ 510 h 746"/>
                <a:gd name="T32" fmla="*/ 792 w 1094"/>
                <a:gd name="T33" fmla="*/ 576 h 746"/>
                <a:gd name="T34" fmla="*/ 758 w 1094"/>
                <a:gd name="T35" fmla="*/ 556 h 746"/>
                <a:gd name="T36" fmla="*/ 736 w 1094"/>
                <a:gd name="T37" fmla="*/ 496 h 746"/>
                <a:gd name="T38" fmla="*/ 640 w 1094"/>
                <a:gd name="T39" fmla="*/ 440 h 746"/>
                <a:gd name="T40" fmla="*/ 592 w 1094"/>
                <a:gd name="T41" fmla="*/ 392 h 746"/>
                <a:gd name="T42" fmla="*/ 644 w 1094"/>
                <a:gd name="T43" fmla="*/ 298 h 746"/>
                <a:gd name="T44" fmla="*/ 682 w 1094"/>
                <a:gd name="T45" fmla="*/ 266 h 746"/>
                <a:gd name="T46" fmla="*/ 672 w 1094"/>
                <a:gd name="T47" fmla="*/ 194 h 746"/>
                <a:gd name="T48" fmla="*/ 738 w 1094"/>
                <a:gd name="T49" fmla="*/ 194 h 746"/>
                <a:gd name="T50" fmla="*/ 774 w 1094"/>
                <a:gd name="T51" fmla="*/ 156 h 746"/>
                <a:gd name="T52" fmla="*/ 768 w 1094"/>
                <a:gd name="T53" fmla="*/ 114 h 746"/>
                <a:gd name="T54" fmla="*/ 744 w 1094"/>
                <a:gd name="T55" fmla="*/ 74 h 746"/>
                <a:gd name="T56" fmla="*/ 714 w 1094"/>
                <a:gd name="T57" fmla="*/ 138 h 746"/>
                <a:gd name="T58" fmla="*/ 686 w 1094"/>
                <a:gd name="T59" fmla="*/ 106 h 746"/>
                <a:gd name="T60" fmla="*/ 658 w 1094"/>
                <a:gd name="T61" fmla="*/ 100 h 746"/>
                <a:gd name="T62" fmla="*/ 644 w 1094"/>
                <a:gd name="T63" fmla="*/ 48 h 746"/>
                <a:gd name="T64" fmla="*/ 610 w 1094"/>
                <a:gd name="T65" fmla="*/ 4 h 746"/>
                <a:gd name="T66" fmla="*/ 598 w 1094"/>
                <a:gd name="T67" fmla="*/ 78 h 746"/>
                <a:gd name="T68" fmla="*/ 630 w 1094"/>
                <a:gd name="T69" fmla="*/ 122 h 746"/>
                <a:gd name="T70" fmla="*/ 584 w 1094"/>
                <a:gd name="T71" fmla="*/ 124 h 746"/>
                <a:gd name="T72" fmla="*/ 544 w 1094"/>
                <a:gd name="T73" fmla="*/ 152 h 746"/>
                <a:gd name="T74" fmla="*/ 502 w 1094"/>
                <a:gd name="T75" fmla="*/ 150 h 746"/>
                <a:gd name="T76" fmla="*/ 464 w 1094"/>
                <a:gd name="T77" fmla="*/ 122 h 746"/>
                <a:gd name="T78" fmla="*/ 424 w 1094"/>
                <a:gd name="T79" fmla="*/ 124 h 746"/>
                <a:gd name="T80" fmla="*/ 420 w 1094"/>
                <a:gd name="T81" fmla="*/ 186 h 746"/>
                <a:gd name="T82" fmla="*/ 380 w 1094"/>
                <a:gd name="T83" fmla="*/ 148 h 746"/>
                <a:gd name="T84" fmla="*/ 342 w 1094"/>
                <a:gd name="T85" fmla="*/ 138 h 746"/>
                <a:gd name="T86" fmla="*/ 328 w 1094"/>
                <a:gd name="T87" fmla="*/ 100 h 746"/>
                <a:gd name="T88" fmla="*/ 282 w 1094"/>
                <a:gd name="T89" fmla="*/ 84 h 746"/>
                <a:gd name="T90" fmla="*/ 220 w 1094"/>
                <a:gd name="T91" fmla="*/ 72 h 746"/>
                <a:gd name="T92" fmla="*/ 182 w 1094"/>
                <a:gd name="T93" fmla="*/ 44 h 746"/>
                <a:gd name="T94" fmla="*/ 166 w 1094"/>
                <a:gd name="T95" fmla="*/ 62 h 746"/>
                <a:gd name="T96" fmla="*/ 124 w 1094"/>
                <a:gd name="T97" fmla="*/ 78 h 746"/>
                <a:gd name="T98" fmla="*/ 22 w 1094"/>
                <a:gd name="T99" fmla="*/ 80 h 746"/>
                <a:gd name="T100" fmla="*/ 80 w 1094"/>
                <a:gd name="T101" fmla="*/ 388 h 746"/>
                <a:gd name="T102" fmla="*/ 152 w 1094"/>
                <a:gd name="T103" fmla="*/ 496 h 746"/>
                <a:gd name="T104" fmla="*/ 172 w 1094"/>
                <a:gd name="T105" fmla="*/ 572 h 746"/>
                <a:gd name="T106" fmla="*/ 638 w 1094"/>
                <a:gd name="T107" fmla="*/ 646 h 746"/>
                <a:gd name="T108" fmla="*/ 720 w 1094"/>
                <a:gd name="T109" fmla="*/ 648 h 746"/>
                <a:gd name="T110" fmla="*/ 756 w 1094"/>
                <a:gd name="T111" fmla="*/ 672 h 746"/>
                <a:gd name="T112" fmla="*/ 784 w 1094"/>
                <a:gd name="T113" fmla="*/ 704 h 746"/>
                <a:gd name="T114" fmla="*/ 752 w 1094"/>
                <a:gd name="T115" fmla="*/ 722 h 746"/>
                <a:gd name="T116" fmla="*/ 750 w 1094"/>
                <a:gd name="T117" fmla="*/ 744 h 746"/>
                <a:gd name="T118" fmla="*/ 798 w 1094"/>
                <a:gd name="T119" fmla="*/ 722 h 746"/>
                <a:gd name="T120" fmla="*/ 840 w 1094"/>
                <a:gd name="T121" fmla="*/ 698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746">
                  <a:moveTo>
                    <a:pt x="850" y="702"/>
                  </a:moveTo>
                  <a:lnTo>
                    <a:pt x="864" y="690"/>
                  </a:lnTo>
                  <a:lnTo>
                    <a:pt x="880" y="682"/>
                  </a:lnTo>
                  <a:lnTo>
                    <a:pt x="894" y="680"/>
                  </a:lnTo>
                  <a:lnTo>
                    <a:pt x="906" y="678"/>
                  </a:lnTo>
                  <a:lnTo>
                    <a:pt x="910" y="678"/>
                  </a:lnTo>
                  <a:lnTo>
                    <a:pt x="916" y="668"/>
                  </a:lnTo>
                  <a:lnTo>
                    <a:pt x="920" y="662"/>
                  </a:lnTo>
                  <a:lnTo>
                    <a:pt x="924" y="658"/>
                  </a:lnTo>
                  <a:lnTo>
                    <a:pt x="928" y="656"/>
                  </a:lnTo>
                  <a:lnTo>
                    <a:pt x="932" y="654"/>
                  </a:lnTo>
                  <a:lnTo>
                    <a:pt x="934" y="654"/>
                  </a:lnTo>
                  <a:lnTo>
                    <a:pt x="936" y="656"/>
                  </a:lnTo>
                  <a:lnTo>
                    <a:pt x="936" y="656"/>
                  </a:lnTo>
                  <a:lnTo>
                    <a:pt x="938" y="656"/>
                  </a:lnTo>
                  <a:lnTo>
                    <a:pt x="944" y="658"/>
                  </a:lnTo>
                  <a:lnTo>
                    <a:pt x="946" y="666"/>
                  </a:lnTo>
                  <a:lnTo>
                    <a:pt x="944" y="674"/>
                  </a:lnTo>
                  <a:lnTo>
                    <a:pt x="940" y="682"/>
                  </a:lnTo>
                  <a:lnTo>
                    <a:pt x="938" y="688"/>
                  </a:lnTo>
                  <a:lnTo>
                    <a:pt x="936" y="690"/>
                  </a:lnTo>
                  <a:lnTo>
                    <a:pt x="946" y="698"/>
                  </a:lnTo>
                  <a:lnTo>
                    <a:pt x="956" y="700"/>
                  </a:lnTo>
                  <a:lnTo>
                    <a:pt x="964" y="696"/>
                  </a:lnTo>
                  <a:lnTo>
                    <a:pt x="970" y="692"/>
                  </a:lnTo>
                  <a:lnTo>
                    <a:pt x="972" y="690"/>
                  </a:lnTo>
                  <a:lnTo>
                    <a:pt x="978" y="690"/>
                  </a:lnTo>
                  <a:lnTo>
                    <a:pt x="980" y="690"/>
                  </a:lnTo>
                  <a:lnTo>
                    <a:pt x="982" y="692"/>
                  </a:lnTo>
                  <a:lnTo>
                    <a:pt x="982" y="694"/>
                  </a:lnTo>
                  <a:lnTo>
                    <a:pt x="980" y="696"/>
                  </a:lnTo>
                  <a:lnTo>
                    <a:pt x="978" y="698"/>
                  </a:lnTo>
                  <a:lnTo>
                    <a:pt x="976" y="700"/>
                  </a:lnTo>
                  <a:lnTo>
                    <a:pt x="974" y="702"/>
                  </a:lnTo>
                  <a:lnTo>
                    <a:pt x="972" y="702"/>
                  </a:lnTo>
                  <a:lnTo>
                    <a:pt x="972" y="702"/>
                  </a:lnTo>
                  <a:lnTo>
                    <a:pt x="966" y="706"/>
                  </a:lnTo>
                  <a:lnTo>
                    <a:pt x="962" y="708"/>
                  </a:lnTo>
                  <a:lnTo>
                    <a:pt x="960" y="712"/>
                  </a:lnTo>
                  <a:lnTo>
                    <a:pt x="960" y="714"/>
                  </a:lnTo>
                  <a:lnTo>
                    <a:pt x="960" y="718"/>
                  </a:lnTo>
                  <a:lnTo>
                    <a:pt x="960" y="720"/>
                  </a:lnTo>
                  <a:lnTo>
                    <a:pt x="962" y="722"/>
                  </a:lnTo>
                  <a:lnTo>
                    <a:pt x="962" y="722"/>
                  </a:lnTo>
                  <a:lnTo>
                    <a:pt x="968" y="722"/>
                  </a:lnTo>
                  <a:lnTo>
                    <a:pt x="980" y="718"/>
                  </a:lnTo>
                  <a:lnTo>
                    <a:pt x="992" y="714"/>
                  </a:lnTo>
                  <a:lnTo>
                    <a:pt x="1002" y="710"/>
                  </a:lnTo>
                  <a:lnTo>
                    <a:pt x="1006" y="708"/>
                  </a:lnTo>
                  <a:lnTo>
                    <a:pt x="1010" y="706"/>
                  </a:lnTo>
                  <a:lnTo>
                    <a:pt x="1012" y="704"/>
                  </a:lnTo>
                  <a:lnTo>
                    <a:pt x="1012" y="702"/>
                  </a:lnTo>
                  <a:lnTo>
                    <a:pt x="1010" y="700"/>
                  </a:lnTo>
                  <a:lnTo>
                    <a:pt x="1008" y="698"/>
                  </a:lnTo>
                  <a:lnTo>
                    <a:pt x="1006" y="696"/>
                  </a:lnTo>
                  <a:lnTo>
                    <a:pt x="1006" y="696"/>
                  </a:lnTo>
                  <a:lnTo>
                    <a:pt x="1004" y="696"/>
                  </a:lnTo>
                  <a:lnTo>
                    <a:pt x="1000" y="694"/>
                  </a:lnTo>
                  <a:lnTo>
                    <a:pt x="996" y="690"/>
                  </a:lnTo>
                  <a:lnTo>
                    <a:pt x="990" y="686"/>
                  </a:lnTo>
                  <a:lnTo>
                    <a:pt x="986" y="682"/>
                  </a:lnTo>
                  <a:lnTo>
                    <a:pt x="982" y="678"/>
                  </a:lnTo>
                  <a:lnTo>
                    <a:pt x="980" y="674"/>
                  </a:lnTo>
                  <a:lnTo>
                    <a:pt x="978" y="672"/>
                  </a:lnTo>
                  <a:lnTo>
                    <a:pt x="976" y="670"/>
                  </a:lnTo>
                  <a:lnTo>
                    <a:pt x="972" y="666"/>
                  </a:lnTo>
                  <a:lnTo>
                    <a:pt x="970" y="662"/>
                  </a:lnTo>
                  <a:lnTo>
                    <a:pt x="972" y="658"/>
                  </a:lnTo>
                  <a:lnTo>
                    <a:pt x="972" y="656"/>
                  </a:lnTo>
                  <a:lnTo>
                    <a:pt x="974" y="654"/>
                  </a:lnTo>
                  <a:lnTo>
                    <a:pt x="974" y="652"/>
                  </a:lnTo>
                  <a:lnTo>
                    <a:pt x="974" y="648"/>
                  </a:lnTo>
                  <a:lnTo>
                    <a:pt x="972" y="646"/>
                  </a:lnTo>
                  <a:lnTo>
                    <a:pt x="970" y="646"/>
                  </a:lnTo>
                  <a:lnTo>
                    <a:pt x="968" y="644"/>
                  </a:lnTo>
                  <a:lnTo>
                    <a:pt x="966" y="646"/>
                  </a:lnTo>
                  <a:lnTo>
                    <a:pt x="964" y="646"/>
                  </a:lnTo>
                  <a:lnTo>
                    <a:pt x="964" y="646"/>
                  </a:lnTo>
                  <a:lnTo>
                    <a:pt x="964" y="640"/>
                  </a:lnTo>
                  <a:lnTo>
                    <a:pt x="970" y="640"/>
                  </a:lnTo>
                  <a:lnTo>
                    <a:pt x="974" y="638"/>
                  </a:lnTo>
                  <a:lnTo>
                    <a:pt x="978" y="636"/>
                  </a:lnTo>
                  <a:lnTo>
                    <a:pt x="980" y="632"/>
                  </a:lnTo>
                  <a:lnTo>
                    <a:pt x="982" y="630"/>
                  </a:lnTo>
                  <a:lnTo>
                    <a:pt x="982" y="628"/>
                  </a:lnTo>
                  <a:lnTo>
                    <a:pt x="980" y="624"/>
                  </a:lnTo>
                  <a:lnTo>
                    <a:pt x="978" y="622"/>
                  </a:lnTo>
                  <a:lnTo>
                    <a:pt x="976" y="620"/>
                  </a:lnTo>
                  <a:lnTo>
                    <a:pt x="972" y="620"/>
                  </a:lnTo>
                  <a:lnTo>
                    <a:pt x="968" y="620"/>
                  </a:lnTo>
                  <a:lnTo>
                    <a:pt x="966" y="622"/>
                  </a:lnTo>
                  <a:lnTo>
                    <a:pt x="964" y="622"/>
                  </a:lnTo>
                  <a:lnTo>
                    <a:pt x="964" y="622"/>
                  </a:lnTo>
                  <a:lnTo>
                    <a:pt x="948" y="628"/>
                  </a:lnTo>
                  <a:lnTo>
                    <a:pt x="936" y="634"/>
                  </a:lnTo>
                  <a:lnTo>
                    <a:pt x="930" y="638"/>
                  </a:lnTo>
                  <a:lnTo>
                    <a:pt x="928" y="640"/>
                  </a:lnTo>
                  <a:lnTo>
                    <a:pt x="918" y="650"/>
                  </a:lnTo>
                  <a:lnTo>
                    <a:pt x="908" y="660"/>
                  </a:lnTo>
                  <a:lnTo>
                    <a:pt x="898" y="666"/>
                  </a:lnTo>
                  <a:lnTo>
                    <a:pt x="892" y="668"/>
                  </a:lnTo>
                  <a:lnTo>
                    <a:pt x="902" y="656"/>
                  </a:lnTo>
                  <a:lnTo>
                    <a:pt x="912" y="644"/>
                  </a:lnTo>
                  <a:lnTo>
                    <a:pt x="922" y="632"/>
                  </a:lnTo>
                  <a:lnTo>
                    <a:pt x="928" y="622"/>
                  </a:lnTo>
                  <a:lnTo>
                    <a:pt x="930" y="620"/>
                  </a:lnTo>
                  <a:lnTo>
                    <a:pt x="952" y="606"/>
                  </a:lnTo>
                  <a:lnTo>
                    <a:pt x="968" y="598"/>
                  </a:lnTo>
                  <a:lnTo>
                    <a:pt x="974" y="598"/>
                  </a:lnTo>
                  <a:lnTo>
                    <a:pt x="990" y="600"/>
                  </a:lnTo>
                  <a:lnTo>
                    <a:pt x="1006" y="600"/>
                  </a:lnTo>
                  <a:lnTo>
                    <a:pt x="1022" y="600"/>
                  </a:lnTo>
                  <a:lnTo>
                    <a:pt x="1034" y="598"/>
                  </a:lnTo>
                  <a:lnTo>
                    <a:pt x="1038" y="598"/>
                  </a:lnTo>
                  <a:lnTo>
                    <a:pt x="1046" y="596"/>
                  </a:lnTo>
                  <a:lnTo>
                    <a:pt x="1052" y="594"/>
                  </a:lnTo>
                  <a:lnTo>
                    <a:pt x="1056" y="590"/>
                  </a:lnTo>
                  <a:lnTo>
                    <a:pt x="1058" y="588"/>
                  </a:lnTo>
                  <a:lnTo>
                    <a:pt x="1060" y="584"/>
                  </a:lnTo>
                  <a:lnTo>
                    <a:pt x="1060" y="582"/>
                  </a:lnTo>
                  <a:lnTo>
                    <a:pt x="1060" y="580"/>
                  </a:lnTo>
                  <a:lnTo>
                    <a:pt x="1060" y="580"/>
                  </a:lnTo>
                  <a:lnTo>
                    <a:pt x="1064" y="574"/>
                  </a:lnTo>
                  <a:lnTo>
                    <a:pt x="1068" y="570"/>
                  </a:lnTo>
                  <a:lnTo>
                    <a:pt x="1072" y="568"/>
                  </a:lnTo>
                  <a:lnTo>
                    <a:pt x="1076" y="566"/>
                  </a:lnTo>
                  <a:lnTo>
                    <a:pt x="1080" y="566"/>
                  </a:lnTo>
                  <a:lnTo>
                    <a:pt x="1082" y="568"/>
                  </a:lnTo>
                  <a:lnTo>
                    <a:pt x="1082" y="568"/>
                  </a:lnTo>
                  <a:lnTo>
                    <a:pt x="1090" y="562"/>
                  </a:lnTo>
                  <a:lnTo>
                    <a:pt x="1094" y="552"/>
                  </a:lnTo>
                  <a:lnTo>
                    <a:pt x="1094" y="540"/>
                  </a:lnTo>
                  <a:lnTo>
                    <a:pt x="1092" y="530"/>
                  </a:lnTo>
                  <a:lnTo>
                    <a:pt x="1088" y="524"/>
                  </a:lnTo>
                  <a:lnTo>
                    <a:pt x="1084" y="520"/>
                  </a:lnTo>
                  <a:lnTo>
                    <a:pt x="1082" y="518"/>
                  </a:lnTo>
                  <a:lnTo>
                    <a:pt x="1078" y="518"/>
                  </a:lnTo>
                  <a:lnTo>
                    <a:pt x="1078" y="518"/>
                  </a:lnTo>
                  <a:lnTo>
                    <a:pt x="1076" y="510"/>
                  </a:lnTo>
                  <a:lnTo>
                    <a:pt x="1074" y="504"/>
                  </a:lnTo>
                  <a:lnTo>
                    <a:pt x="1072" y="502"/>
                  </a:lnTo>
                  <a:lnTo>
                    <a:pt x="1072" y="500"/>
                  </a:lnTo>
                  <a:lnTo>
                    <a:pt x="1072" y="500"/>
                  </a:lnTo>
                  <a:lnTo>
                    <a:pt x="1070" y="500"/>
                  </a:lnTo>
                  <a:lnTo>
                    <a:pt x="1052" y="500"/>
                  </a:lnTo>
                  <a:lnTo>
                    <a:pt x="1048" y="502"/>
                  </a:lnTo>
                  <a:lnTo>
                    <a:pt x="1046" y="504"/>
                  </a:lnTo>
                  <a:lnTo>
                    <a:pt x="1044" y="502"/>
                  </a:lnTo>
                  <a:lnTo>
                    <a:pt x="1042" y="502"/>
                  </a:lnTo>
                  <a:lnTo>
                    <a:pt x="1040" y="500"/>
                  </a:lnTo>
                  <a:lnTo>
                    <a:pt x="1040" y="500"/>
                  </a:lnTo>
                  <a:lnTo>
                    <a:pt x="1034" y="484"/>
                  </a:lnTo>
                  <a:lnTo>
                    <a:pt x="1030" y="468"/>
                  </a:lnTo>
                  <a:lnTo>
                    <a:pt x="1026" y="456"/>
                  </a:lnTo>
                  <a:lnTo>
                    <a:pt x="1024" y="452"/>
                  </a:lnTo>
                  <a:lnTo>
                    <a:pt x="1024" y="452"/>
                  </a:lnTo>
                  <a:lnTo>
                    <a:pt x="1024" y="454"/>
                  </a:lnTo>
                  <a:lnTo>
                    <a:pt x="1024" y="458"/>
                  </a:lnTo>
                  <a:lnTo>
                    <a:pt x="1024" y="460"/>
                  </a:lnTo>
                  <a:lnTo>
                    <a:pt x="1024" y="460"/>
                  </a:lnTo>
                  <a:lnTo>
                    <a:pt x="1024" y="460"/>
                  </a:lnTo>
                  <a:lnTo>
                    <a:pt x="1024" y="456"/>
                  </a:lnTo>
                  <a:lnTo>
                    <a:pt x="1022" y="448"/>
                  </a:lnTo>
                  <a:lnTo>
                    <a:pt x="1016" y="436"/>
                  </a:lnTo>
                  <a:lnTo>
                    <a:pt x="1010" y="422"/>
                  </a:lnTo>
                  <a:lnTo>
                    <a:pt x="1002" y="408"/>
                  </a:lnTo>
                  <a:lnTo>
                    <a:pt x="996" y="398"/>
                  </a:lnTo>
                  <a:lnTo>
                    <a:pt x="994" y="394"/>
                  </a:lnTo>
                  <a:lnTo>
                    <a:pt x="992" y="384"/>
                  </a:lnTo>
                  <a:lnTo>
                    <a:pt x="988" y="378"/>
                  </a:lnTo>
                  <a:lnTo>
                    <a:pt x="986" y="374"/>
                  </a:lnTo>
                  <a:lnTo>
                    <a:pt x="982" y="372"/>
                  </a:lnTo>
                  <a:lnTo>
                    <a:pt x="980" y="370"/>
                  </a:lnTo>
                  <a:lnTo>
                    <a:pt x="976" y="370"/>
                  </a:lnTo>
                  <a:lnTo>
                    <a:pt x="974" y="370"/>
                  </a:lnTo>
                  <a:lnTo>
                    <a:pt x="974" y="372"/>
                  </a:lnTo>
                  <a:lnTo>
                    <a:pt x="972" y="372"/>
                  </a:lnTo>
                  <a:lnTo>
                    <a:pt x="974" y="386"/>
                  </a:lnTo>
                  <a:lnTo>
                    <a:pt x="970" y="394"/>
                  </a:lnTo>
                  <a:lnTo>
                    <a:pt x="964" y="400"/>
                  </a:lnTo>
                  <a:lnTo>
                    <a:pt x="958" y="404"/>
                  </a:lnTo>
                  <a:lnTo>
                    <a:pt x="954" y="404"/>
                  </a:lnTo>
                  <a:lnTo>
                    <a:pt x="942" y="408"/>
                  </a:lnTo>
                  <a:lnTo>
                    <a:pt x="932" y="408"/>
                  </a:lnTo>
                  <a:lnTo>
                    <a:pt x="926" y="404"/>
                  </a:lnTo>
                  <a:lnTo>
                    <a:pt x="924" y="400"/>
                  </a:lnTo>
                  <a:lnTo>
                    <a:pt x="922" y="398"/>
                  </a:lnTo>
                  <a:lnTo>
                    <a:pt x="918" y="388"/>
                  </a:lnTo>
                  <a:lnTo>
                    <a:pt x="918" y="378"/>
                  </a:lnTo>
                  <a:lnTo>
                    <a:pt x="920" y="370"/>
                  </a:lnTo>
                  <a:lnTo>
                    <a:pt x="922" y="366"/>
                  </a:lnTo>
                  <a:lnTo>
                    <a:pt x="916" y="354"/>
                  </a:lnTo>
                  <a:lnTo>
                    <a:pt x="918" y="350"/>
                  </a:lnTo>
                  <a:lnTo>
                    <a:pt x="918" y="348"/>
                  </a:lnTo>
                  <a:lnTo>
                    <a:pt x="918" y="344"/>
                  </a:lnTo>
                  <a:lnTo>
                    <a:pt x="916" y="342"/>
                  </a:lnTo>
                  <a:lnTo>
                    <a:pt x="916" y="342"/>
                  </a:lnTo>
                  <a:lnTo>
                    <a:pt x="912" y="340"/>
                  </a:lnTo>
                  <a:lnTo>
                    <a:pt x="908" y="338"/>
                  </a:lnTo>
                  <a:lnTo>
                    <a:pt x="904" y="334"/>
                  </a:lnTo>
                  <a:lnTo>
                    <a:pt x="900" y="332"/>
                  </a:lnTo>
                  <a:lnTo>
                    <a:pt x="898" y="328"/>
                  </a:lnTo>
                  <a:lnTo>
                    <a:pt x="896" y="326"/>
                  </a:lnTo>
                  <a:lnTo>
                    <a:pt x="894" y="326"/>
                  </a:lnTo>
                  <a:lnTo>
                    <a:pt x="890" y="320"/>
                  </a:lnTo>
                  <a:lnTo>
                    <a:pt x="886" y="316"/>
                  </a:lnTo>
                  <a:lnTo>
                    <a:pt x="882" y="314"/>
                  </a:lnTo>
                  <a:lnTo>
                    <a:pt x="878" y="312"/>
                  </a:lnTo>
                  <a:lnTo>
                    <a:pt x="874" y="312"/>
                  </a:lnTo>
                  <a:lnTo>
                    <a:pt x="870" y="312"/>
                  </a:lnTo>
                  <a:lnTo>
                    <a:pt x="870" y="312"/>
                  </a:lnTo>
                  <a:lnTo>
                    <a:pt x="830" y="310"/>
                  </a:lnTo>
                  <a:lnTo>
                    <a:pt x="826" y="308"/>
                  </a:lnTo>
                  <a:lnTo>
                    <a:pt x="820" y="308"/>
                  </a:lnTo>
                  <a:lnTo>
                    <a:pt x="818" y="308"/>
                  </a:lnTo>
                  <a:lnTo>
                    <a:pt x="814" y="312"/>
                  </a:lnTo>
                  <a:lnTo>
                    <a:pt x="812" y="314"/>
                  </a:lnTo>
                  <a:lnTo>
                    <a:pt x="810" y="318"/>
                  </a:lnTo>
                  <a:lnTo>
                    <a:pt x="810" y="320"/>
                  </a:lnTo>
                  <a:lnTo>
                    <a:pt x="810" y="324"/>
                  </a:lnTo>
                  <a:lnTo>
                    <a:pt x="810" y="324"/>
                  </a:lnTo>
                  <a:lnTo>
                    <a:pt x="808" y="326"/>
                  </a:lnTo>
                  <a:lnTo>
                    <a:pt x="806" y="328"/>
                  </a:lnTo>
                  <a:lnTo>
                    <a:pt x="806" y="332"/>
                  </a:lnTo>
                  <a:lnTo>
                    <a:pt x="806" y="336"/>
                  </a:lnTo>
                  <a:lnTo>
                    <a:pt x="806" y="340"/>
                  </a:lnTo>
                  <a:lnTo>
                    <a:pt x="806" y="342"/>
                  </a:lnTo>
                  <a:lnTo>
                    <a:pt x="806" y="344"/>
                  </a:lnTo>
                  <a:lnTo>
                    <a:pt x="810" y="348"/>
                  </a:lnTo>
                  <a:lnTo>
                    <a:pt x="812" y="354"/>
                  </a:lnTo>
                  <a:lnTo>
                    <a:pt x="814" y="358"/>
                  </a:lnTo>
                  <a:lnTo>
                    <a:pt x="814" y="362"/>
                  </a:lnTo>
                  <a:lnTo>
                    <a:pt x="814" y="366"/>
                  </a:lnTo>
                  <a:lnTo>
                    <a:pt x="808" y="388"/>
                  </a:lnTo>
                  <a:lnTo>
                    <a:pt x="804" y="402"/>
                  </a:lnTo>
                  <a:lnTo>
                    <a:pt x="802" y="408"/>
                  </a:lnTo>
                  <a:lnTo>
                    <a:pt x="806" y="416"/>
                  </a:lnTo>
                  <a:lnTo>
                    <a:pt x="810" y="430"/>
                  </a:lnTo>
                  <a:lnTo>
                    <a:pt x="814" y="446"/>
                  </a:lnTo>
                  <a:lnTo>
                    <a:pt x="816" y="458"/>
                  </a:lnTo>
                  <a:lnTo>
                    <a:pt x="818" y="462"/>
                  </a:lnTo>
                  <a:lnTo>
                    <a:pt x="818" y="470"/>
                  </a:lnTo>
                  <a:lnTo>
                    <a:pt x="816" y="474"/>
                  </a:lnTo>
                  <a:lnTo>
                    <a:pt x="814" y="478"/>
                  </a:lnTo>
                  <a:lnTo>
                    <a:pt x="812" y="482"/>
                  </a:lnTo>
                  <a:lnTo>
                    <a:pt x="810" y="482"/>
                  </a:lnTo>
                  <a:lnTo>
                    <a:pt x="808" y="484"/>
                  </a:lnTo>
                  <a:lnTo>
                    <a:pt x="806" y="484"/>
                  </a:lnTo>
                  <a:lnTo>
                    <a:pt x="804" y="490"/>
                  </a:lnTo>
                  <a:lnTo>
                    <a:pt x="800" y="496"/>
                  </a:lnTo>
                  <a:lnTo>
                    <a:pt x="796" y="500"/>
                  </a:lnTo>
                  <a:lnTo>
                    <a:pt x="792" y="502"/>
                  </a:lnTo>
                  <a:lnTo>
                    <a:pt x="788" y="504"/>
                  </a:lnTo>
                  <a:lnTo>
                    <a:pt x="788" y="504"/>
                  </a:lnTo>
                  <a:lnTo>
                    <a:pt x="790" y="506"/>
                  </a:lnTo>
                  <a:lnTo>
                    <a:pt x="790" y="510"/>
                  </a:lnTo>
                  <a:lnTo>
                    <a:pt x="790" y="514"/>
                  </a:lnTo>
                  <a:lnTo>
                    <a:pt x="790" y="520"/>
                  </a:lnTo>
                  <a:lnTo>
                    <a:pt x="790" y="524"/>
                  </a:lnTo>
                  <a:lnTo>
                    <a:pt x="790" y="530"/>
                  </a:lnTo>
                  <a:lnTo>
                    <a:pt x="790" y="532"/>
                  </a:lnTo>
                  <a:lnTo>
                    <a:pt x="790" y="534"/>
                  </a:lnTo>
                  <a:lnTo>
                    <a:pt x="790" y="540"/>
                  </a:lnTo>
                  <a:lnTo>
                    <a:pt x="792" y="544"/>
                  </a:lnTo>
                  <a:lnTo>
                    <a:pt x="794" y="548"/>
                  </a:lnTo>
                  <a:lnTo>
                    <a:pt x="798" y="552"/>
                  </a:lnTo>
                  <a:lnTo>
                    <a:pt x="800" y="554"/>
                  </a:lnTo>
                  <a:lnTo>
                    <a:pt x="800" y="554"/>
                  </a:lnTo>
                  <a:lnTo>
                    <a:pt x="800" y="562"/>
                  </a:lnTo>
                  <a:lnTo>
                    <a:pt x="798" y="568"/>
                  </a:lnTo>
                  <a:lnTo>
                    <a:pt x="794" y="572"/>
                  </a:lnTo>
                  <a:lnTo>
                    <a:pt x="792" y="576"/>
                  </a:lnTo>
                  <a:lnTo>
                    <a:pt x="790" y="578"/>
                  </a:lnTo>
                  <a:lnTo>
                    <a:pt x="790" y="578"/>
                  </a:lnTo>
                  <a:lnTo>
                    <a:pt x="786" y="582"/>
                  </a:lnTo>
                  <a:lnTo>
                    <a:pt x="782" y="584"/>
                  </a:lnTo>
                  <a:lnTo>
                    <a:pt x="778" y="584"/>
                  </a:lnTo>
                  <a:lnTo>
                    <a:pt x="776" y="582"/>
                  </a:lnTo>
                  <a:lnTo>
                    <a:pt x="774" y="580"/>
                  </a:lnTo>
                  <a:lnTo>
                    <a:pt x="772" y="578"/>
                  </a:lnTo>
                  <a:lnTo>
                    <a:pt x="770" y="576"/>
                  </a:lnTo>
                  <a:lnTo>
                    <a:pt x="770" y="574"/>
                  </a:lnTo>
                  <a:lnTo>
                    <a:pt x="768" y="570"/>
                  </a:lnTo>
                  <a:lnTo>
                    <a:pt x="766" y="566"/>
                  </a:lnTo>
                  <a:lnTo>
                    <a:pt x="764" y="562"/>
                  </a:lnTo>
                  <a:lnTo>
                    <a:pt x="764" y="560"/>
                  </a:lnTo>
                  <a:lnTo>
                    <a:pt x="762" y="558"/>
                  </a:lnTo>
                  <a:lnTo>
                    <a:pt x="758" y="556"/>
                  </a:lnTo>
                  <a:lnTo>
                    <a:pt x="754" y="554"/>
                  </a:lnTo>
                  <a:lnTo>
                    <a:pt x="752" y="550"/>
                  </a:lnTo>
                  <a:lnTo>
                    <a:pt x="752" y="548"/>
                  </a:lnTo>
                  <a:lnTo>
                    <a:pt x="752" y="546"/>
                  </a:lnTo>
                  <a:lnTo>
                    <a:pt x="752" y="544"/>
                  </a:lnTo>
                  <a:lnTo>
                    <a:pt x="752" y="542"/>
                  </a:lnTo>
                  <a:lnTo>
                    <a:pt x="750" y="540"/>
                  </a:lnTo>
                  <a:lnTo>
                    <a:pt x="748" y="534"/>
                  </a:lnTo>
                  <a:lnTo>
                    <a:pt x="746" y="530"/>
                  </a:lnTo>
                  <a:lnTo>
                    <a:pt x="746" y="524"/>
                  </a:lnTo>
                  <a:lnTo>
                    <a:pt x="744" y="522"/>
                  </a:lnTo>
                  <a:lnTo>
                    <a:pt x="744" y="520"/>
                  </a:lnTo>
                  <a:lnTo>
                    <a:pt x="744" y="510"/>
                  </a:lnTo>
                  <a:lnTo>
                    <a:pt x="742" y="504"/>
                  </a:lnTo>
                  <a:lnTo>
                    <a:pt x="738" y="500"/>
                  </a:lnTo>
                  <a:lnTo>
                    <a:pt x="736" y="496"/>
                  </a:lnTo>
                  <a:lnTo>
                    <a:pt x="732" y="494"/>
                  </a:lnTo>
                  <a:lnTo>
                    <a:pt x="730" y="492"/>
                  </a:lnTo>
                  <a:lnTo>
                    <a:pt x="728" y="492"/>
                  </a:lnTo>
                  <a:lnTo>
                    <a:pt x="726" y="492"/>
                  </a:lnTo>
                  <a:lnTo>
                    <a:pt x="726" y="492"/>
                  </a:lnTo>
                  <a:lnTo>
                    <a:pt x="714" y="490"/>
                  </a:lnTo>
                  <a:lnTo>
                    <a:pt x="702" y="490"/>
                  </a:lnTo>
                  <a:lnTo>
                    <a:pt x="690" y="492"/>
                  </a:lnTo>
                  <a:lnTo>
                    <a:pt x="686" y="492"/>
                  </a:lnTo>
                  <a:lnTo>
                    <a:pt x="670" y="488"/>
                  </a:lnTo>
                  <a:lnTo>
                    <a:pt x="660" y="478"/>
                  </a:lnTo>
                  <a:lnTo>
                    <a:pt x="652" y="468"/>
                  </a:lnTo>
                  <a:lnTo>
                    <a:pt x="650" y="458"/>
                  </a:lnTo>
                  <a:lnTo>
                    <a:pt x="650" y="456"/>
                  </a:lnTo>
                  <a:lnTo>
                    <a:pt x="644" y="446"/>
                  </a:lnTo>
                  <a:lnTo>
                    <a:pt x="640" y="440"/>
                  </a:lnTo>
                  <a:lnTo>
                    <a:pt x="636" y="434"/>
                  </a:lnTo>
                  <a:lnTo>
                    <a:pt x="630" y="430"/>
                  </a:lnTo>
                  <a:lnTo>
                    <a:pt x="628" y="428"/>
                  </a:lnTo>
                  <a:lnTo>
                    <a:pt x="624" y="428"/>
                  </a:lnTo>
                  <a:lnTo>
                    <a:pt x="624" y="428"/>
                  </a:lnTo>
                  <a:lnTo>
                    <a:pt x="622" y="420"/>
                  </a:lnTo>
                  <a:lnTo>
                    <a:pt x="620" y="416"/>
                  </a:lnTo>
                  <a:lnTo>
                    <a:pt x="618" y="412"/>
                  </a:lnTo>
                  <a:lnTo>
                    <a:pt x="618" y="412"/>
                  </a:lnTo>
                  <a:lnTo>
                    <a:pt x="616" y="410"/>
                  </a:lnTo>
                  <a:lnTo>
                    <a:pt x="608" y="412"/>
                  </a:lnTo>
                  <a:lnTo>
                    <a:pt x="602" y="410"/>
                  </a:lnTo>
                  <a:lnTo>
                    <a:pt x="598" y="408"/>
                  </a:lnTo>
                  <a:lnTo>
                    <a:pt x="594" y="402"/>
                  </a:lnTo>
                  <a:lnTo>
                    <a:pt x="592" y="398"/>
                  </a:lnTo>
                  <a:lnTo>
                    <a:pt x="592" y="392"/>
                  </a:lnTo>
                  <a:lnTo>
                    <a:pt x="590" y="388"/>
                  </a:lnTo>
                  <a:lnTo>
                    <a:pt x="590" y="386"/>
                  </a:lnTo>
                  <a:lnTo>
                    <a:pt x="590" y="384"/>
                  </a:lnTo>
                  <a:lnTo>
                    <a:pt x="592" y="372"/>
                  </a:lnTo>
                  <a:lnTo>
                    <a:pt x="598" y="358"/>
                  </a:lnTo>
                  <a:lnTo>
                    <a:pt x="608" y="342"/>
                  </a:lnTo>
                  <a:lnTo>
                    <a:pt x="618" y="330"/>
                  </a:lnTo>
                  <a:lnTo>
                    <a:pt x="624" y="320"/>
                  </a:lnTo>
                  <a:lnTo>
                    <a:pt x="628" y="318"/>
                  </a:lnTo>
                  <a:lnTo>
                    <a:pt x="634" y="316"/>
                  </a:lnTo>
                  <a:lnTo>
                    <a:pt x="638" y="312"/>
                  </a:lnTo>
                  <a:lnTo>
                    <a:pt x="642" y="308"/>
                  </a:lnTo>
                  <a:lnTo>
                    <a:pt x="644" y="306"/>
                  </a:lnTo>
                  <a:lnTo>
                    <a:pt x="644" y="304"/>
                  </a:lnTo>
                  <a:lnTo>
                    <a:pt x="646" y="302"/>
                  </a:lnTo>
                  <a:lnTo>
                    <a:pt x="644" y="298"/>
                  </a:lnTo>
                  <a:lnTo>
                    <a:pt x="644" y="296"/>
                  </a:lnTo>
                  <a:lnTo>
                    <a:pt x="646" y="294"/>
                  </a:lnTo>
                  <a:lnTo>
                    <a:pt x="646" y="292"/>
                  </a:lnTo>
                  <a:lnTo>
                    <a:pt x="648" y="292"/>
                  </a:lnTo>
                  <a:lnTo>
                    <a:pt x="650" y="292"/>
                  </a:lnTo>
                  <a:lnTo>
                    <a:pt x="652" y="290"/>
                  </a:lnTo>
                  <a:lnTo>
                    <a:pt x="656" y="292"/>
                  </a:lnTo>
                  <a:lnTo>
                    <a:pt x="662" y="292"/>
                  </a:lnTo>
                  <a:lnTo>
                    <a:pt x="666" y="294"/>
                  </a:lnTo>
                  <a:lnTo>
                    <a:pt x="670" y="296"/>
                  </a:lnTo>
                  <a:lnTo>
                    <a:pt x="672" y="296"/>
                  </a:lnTo>
                  <a:lnTo>
                    <a:pt x="674" y="298"/>
                  </a:lnTo>
                  <a:lnTo>
                    <a:pt x="678" y="292"/>
                  </a:lnTo>
                  <a:lnTo>
                    <a:pt x="682" y="282"/>
                  </a:lnTo>
                  <a:lnTo>
                    <a:pt x="682" y="270"/>
                  </a:lnTo>
                  <a:lnTo>
                    <a:pt x="682" y="266"/>
                  </a:lnTo>
                  <a:lnTo>
                    <a:pt x="684" y="250"/>
                  </a:lnTo>
                  <a:lnTo>
                    <a:pt x="690" y="238"/>
                  </a:lnTo>
                  <a:lnTo>
                    <a:pt x="698" y="230"/>
                  </a:lnTo>
                  <a:lnTo>
                    <a:pt x="700" y="226"/>
                  </a:lnTo>
                  <a:lnTo>
                    <a:pt x="702" y="220"/>
                  </a:lnTo>
                  <a:lnTo>
                    <a:pt x="704" y="218"/>
                  </a:lnTo>
                  <a:lnTo>
                    <a:pt x="704" y="216"/>
                  </a:lnTo>
                  <a:lnTo>
                    <a:pt x="702" y="214"/>
                  </a:lnTo>
                  <a:lnTo>
                    <a:pt x="702" y="214"/>
                  </a:lnTo>
                  <a:lnTo>
                    <a:pt x="700" y="214"/>
                  </a:lnTo>
                  <a:lnTo>
                    <a:pt x="700" y="214"/>
                  </a:lnTo>
                  <a:lnTo>
                    <a:pt x="698" y="216"/>
                  </a:lnTo>
                  <a:lnTo>
                    <a:pt x="668" y="200"/>
                  </a:lnTo>
                  <a:lnTo>
                    <a:pt x="668" y="196"/>
                  </a:lnTo>
                  <a:lnTo>
                    <a:pt x="670" y="196"/>
                  </a:lnTo>
                  <a:lnTo>
                    <a:pt x="672" y="194"/>
                  </a:lnTo>
                  <a:lnTo>
                    <a:pt x="676" y="194"/>
                  </a:lnTo>
                  <a:lnTo>
                    <a:pt x="680" y="194"/>
                  </a:lnTo>
                  <a:lnTo>
                    <a:pt x="684" y="196"/>
                  </a:lnTo>
                  <a:lnTo>
                    <a:pt x="688" y="196"/>
                  </a:lnTo>
                  <a:lnTo>
                    <a:pt x="692" y="196"/>
                  </a:lnTo>
                  <a:lnTo>
                    <a:pt x="694" y="198"/>
                  </a:lnTo>
                  <a:lnTo>
                    <a:pt x="696" y="198"/>
                  </a:lnTo>
                  <a:lnTo>
                    <a:pt x="700" y="196"/>
                  </a:lnTo>
                  <a:lnTo>
                    <a:pt x="704" y="196"/>
                  </a:lnTo>
                  <a:lnTo>
                    <a:pt x="710" y="198"/>
                  </a:lnTo>
                  <a:lnTo>
                    <a:pt x="716" y="198"/>
                  </a:lnTo>
                  <a:lnTo>
                    <a:pt x="720" y="200"/>
                  </a:lnTo>
                  <a:lnTo>
                    <a:pt x="724" y="200"/>
                  </a:lnTo>
                  <a:lnTo>
                    <a:pt x="726" y="202"/>
                  </a:lnTo>
                  <a:lnTo>
                    <a:pt x="732" y="190"/>
                  </a:lnTo>
                  <a:lnTo>
                    <a:pt x="738" y="194"/>
                  </a:lnTo>
                  <a:lnTo>
                    <a:pt x="744" y="194"/>
                  </a:lnTo>
                  <a:lnTo>
                    <a:pt x="748" y="194"/>
                  </a:lnTo>
                  <a:lnTo>
                    <a:pt x="752" y="192"/>
                  </a:lnTo>
                  <a:lnTo>
                    <a:pt x="754" y="190"/>
                  </a:lnTo>
                  <a:lnTo>
                    <a:pt x="756" y="190"/>
                  </a:lnTo>
                  <a:lnTo>
                    <a:pt x="756" y="190"/>
                  </a:lnTo>
                  <a:lnTo>
                    <a:pt x="758" y="186"/>
                  </a:lnTo>
                  <a:lnTo>
                    <a:pt x="760" y="182"/>
                  </a:lnTo>
                  <a:lnTo>
                    <a:pt x="762" y="178"/>
                  </a:lnTo>
                  <a:lnTo>
                    <a:pt x="764" y="174"/>
                  </a:lnTo>
                  <a:lnTo>
                    <a:pt x="766" y="170"/>
                  </a:lnTo>
                  <a:lnTo>
                    <a:pt x="770" y="168"/>
                  </a:lnTo>
                  <a:lnTo>
                    <a:pt x="770" y="168"/>
                  </a:lnTo>
                  <a:lnTo>
                    <a:pt x="772" y="166"/>
                  </a:lnTo>
                  <a:lnTo>
                    <a:pt x="772" y="162"/>
                  </a:lnTo>
                  <a:lnTo>
                    <a:pt x="774" y="156"/>
                  </a:lnTo>
                  <a:lnTo>
                    <a:pt x="774" y="152"/>
                  </a:lnTo>
                  <a:lnTo>
                    <a:pt x="772" y="146"/>
                  </a:lnTo>
                  <a:lnTo>
                    <a:pt x="770" y="140"/>
                  </a:lnTo>
                  <a:lnTo>
                    <a:pt x="770" y="140"/>
                  </a:lnTo>
                  <a:lnTo>
                    <a:pt x="768" y="138"/>
                  </a:lnTo>
                  <a:lnTo>
                    <a:pt x="764" y="136"/>
                  </a:lnTo>
                  <a:lnTo>
                    <a:pt x="762" y="134"/>
                  </a:lnTo>
                  <a:lnTo>
                    <a:pt x="758" y="132"/>
                  </a:lnTo>
                  <a:lnTo>
                    <a:pt x="756" y="128"/>
                  </a:lnTo>
                  <a:lnTo>
                    <a:pt x="756" y="124"/>
                  </a:lnTo>
                  <a:lnTo>
                    <a:pt x="756" y="120"/>
                  </a:lnTo>
                  <a:lnTo>
                    <a:pt x="758" y="118"/>
                  </a:lnTo>
                  <a:lnTo>
                    <a:pt x="764" y="114"/>
                  </a:lnTo>
                  <a:lnTo>
                    <a:pt x="764" y="114"/>
                  </a:lnTo>
                  <a:lnTo>
                    <a:pt x="766" y="114"/>
                  </a:lnTo>
                  <a:lnTo>
                    <a:pt x="768" y="114"/>
                  </a:lnTo>
                  <a:lnTo>
                    <a:pt x="770" y="114"/>
                  </a:lnTo>
                  <a:lnTo>
                    <a:pt x="772" y="112"/>
                  </a:lnTo>
                  <a:lnTo>
                    <a:pt x="774" y="110"/>
                  </a:lnTo>
                  <a:lnTo>
                    <a:pt x="774" y="106"/>
                  </a:lnTo>
                  <a:lnTo>
                    <a:pt x="774" y="102"/>
                  </a:lnTo>
                  <a:lnTo>
                    <a:pt x="772" y="100"/>
                  </a:lnTo>
                  <a:lnTo>
                    <a:pt x="772" y="100"/>
                  </a:lnTo>
                  <a:lnTo>
                    <a:pt x="770" y="98"/>
                  </a:lnTo>
                  <a:lnTo>
                    <a:pt x="766" y="96"/>
                  </a:lnTo>
                  <a:lnTo>
                    <a:pt x="764" y="94"/>
                  </a:lnTo>
                  <a:lnTo>
                    <a:pt x="762" y="94"/>
                  </a:lnTo>
                  <a:lnTo>
                    <a:pt x="760" y="96"/>
                  </a:lnTo>
                  <a:lnTo>
                    <a:pt x="758" y="72"/>
                  </a:lnTo>
                  <a:lnTo>
                    <a:pt x="754" y="74"/>
                  </a:lnTo>
                  <a:lnTo>
                    <a:pt x="750" y="74"/>
                  </a:lnTo>
                  <a:lnTo>
                    <a:pt x="744" y="74"/>
                  </a:lnTo>
                  <a:lnTo>
                    <a:pt x="740" y="72"/>
                  </a:lnTo>
                  <a:lnTo>
                    <a:pt x="736" y="70"/>
                  </a:lnTo>
                  <a:lnTo>
                    <a:pt x="732" y="70"/>
                  </a:lnTo>
                  <a:lnTo>
                    <a:pt x="730" y="70"/>
                  </a:lnTo>
                  <a:lnTo>
                    <a:pt x="734" y="100"/>
                  </a:lnTo>
                  <a:lnTo>
                    <a:pt x="734" y="100"/>
                  </a:lnTo>
                  <a:lnTo>
                    <a:pt x="732" y="102"/>
                  </a:lnTo>
                  <a:lnTo>
                    <a:pt x="728" y="106"/>
                  </a:lnTo>
                  <a:lnTo>
                    <a:pt x="726" y="112"/>
                  </a:lnTo>
                  <a:lnTo>
                    <a:pt x="722" y="120"/>
                  </a:lnTo>
                  <a:lnTo>
                    <a:pt x="718" y="132"/>
                  </a:lnTo>
                  <a:lnTo>
                    <a:pt x="718" y="132"/>
                  </a:lnTo>
                  <a:lnTo>
                    <a:pt x="718" y="134"/>
                  </a:lnTo>
                  <a:lnTo>
                    <a:pt x="716" y="136"/>
                  </a:lnTo>
                  <a:lnTo>
                    <a:pt x="714" y="138"/>
                  </a:lnTo>
                  <a:lnTo>
                    <a:pt x="714" y="138"/>
                  </a:lnTo>
                  <a:lnTo>
                    <a:pt x="710" y="140"/>
                  </a:lnTo>
                  <a:lnTo>
                    <a:pt x="708" y="138"/>
                  </a:lnTo>
                  <a:lnTo>
                    <a:pt x="704" y="136"/>
                  </a:lnTo>
                  <a:lnTo>
                    <a:pt x="700" y="132"/>
                  </a:lnTo>
                  <a:lnTo>
                    <a:pt x="696" y="98"/>
                  </a:lnTo>
                  <a:lnTo>
                    <a:pt x="696" y="98"/>
                  </a:lnTo>
                  <a:lnTo>
                    <a:pt x="694" y="96"/>
                  </a:lnTo>
                  <a:lnTo>
                    <a:pt x="694" y="94"/>
                  </a:lnTo>
                  <a:lnTo>
                    <a:pt x="694" y="94"/>
                  </a:lnTo>
                  <a:lnTo>
                    <a:pt x="692" y="92"/>
                  </a:lnTo>
                  <a:lnTo>
                    <a:pt x="692" y="94"/>
                  </a:lnTo>
                  <a:lnTo>
                    <a:pt x="690" y="96"/>
                  </a:lnTo>
                  <a:lnTo>
                    <a:pt x="688" y="102"/>
                  </a:lnTo>
                  <a:lnTo>
                    <a:pt x="688" y="102"/>
                  </a:lnTo>
                  <a:lnTo>
                    <a:pt x="686" y="104"/>
                  </a:lnTo>
                  <a:lnTo>
                    <a:pt x="686" y="106"/>
                  </a:lnTo>
                  <a:lnTo>
                    <a:pt x="682" y="110"/>
                  </a:lnTo>
                  <a:lnTo>
                    <a:pt x="680" y="112"/>
                  </a:lnTo>
                  <a:lnTo>
                    <a:pt x="678" y="114"/>
                  </a:lnTo>
                  <a:lnTo>
                    <a:pt x="676" y="116"/>
                  </a:lnTo>
                  <a:lnTo>
                    <a:pt x="674" y="116"/>
                  </a:lnTo>
                  <a:lnTo>
                    <a:pt x="672" y="114"/>
                  </a:lnTo>
                  <a:lnTo>
                    <a:pt x="670" y="110"/>
                  </a:lnTo>
                  <a:lnTo>
                    <a:pt x="670" y="106"/>
                  </a:lnTo>
                  <a:lnTo>
                    <a:pt x="670" y="100"/>
                  </a:lnTo>
                  <a:lnTo>
                    <a:pt x="670" y="98"/>
                  </a:lnTo>
                  <a:lnTo>
                    <a:pt x="668" y="96"/>
                  </a:lnTo>
                  <a:lnTo>
                    <a:pt x="666" y="96"/>
                  </a:lnTo>
                  <a:lnTo>
                    <a:pt x="664" y="98"/>
                  </a:lnTo>
                  <a:lnTo>
                    <a:pt x="662" y="98"/>
                  </a:lnTo>
                  <a:lnTo>
                    <a:pt x="660" y="100"/>
                  </a:lnTo>
                  <a:lnTo>
                    <a:pt x="658" y="100"/>
                  </a:lnTo>
                  <a:lnTo>
                    <a:pt x="654" y="100"/>
                  </a:lnTo>
                  <a:lnTo>
                    <a:pt x="652" y="98"/>
                  </a:lnTo>
                  <a:lnTo>
                    <a:pt x="648" y="96"/>
                  </a:lnTo>
                  <a:lnTo>
                    <a:pt x="646" y="94"/>
                  </a:lnTo>
                  <a:lnTo>
                    <a:pt x="644" y="92"/>
                  </a:lnTo>
                  <a:lnTo>
                    <a:pt x="644" y="90"/>
                  </a:lnTo>
                  <a:lnTo>
                    <a:pt x="646" y="88"/>
                  </a:lnTo>
                  <a:lnTo>
                    <a:pt x="648" y="82"/>
                  </a:lnTo>
                  <a:lnTo>
                    <a:pt x="650" y="76"/>
                  </a:lnTo>
                  <a:lnTo>
                    <a:pt x="650" y="70"/>
                  </a:lnTo>
                  <a:lnTo>
                    <a:pt x="650" y="64"/>
                  </a:lnTo>
                  <a:lnTo>
                    <a:pt x="650" y="60"/>
                  </a:lnTo>
                  <a:lnTo>
                    <a:pt x="650" y="58"/>
                  </a:lnTo>
                  <a:lnTo>
                    <a:pt x="648" y="56"/>
                  </a:lnTo>
                  <a:lnTo>
                    <a:pt x="646" y="52"/>
                  </a:lnTo>
                  <a:lnTo>
                    <a:pt x="644" y="48"/>
                  </a:lnTo>
                  <a:lnTo>
                    <a:pt x="644" y="44"/>
                  </a:lnTo>
                  <a:lnTo>
                    <a:pt x="644" y="42"/>
                  </a:lnTo>
                  <a:lnTo>
                    <a:pt x="644" y="42"/>
                  </a:lnTo>
                  <a:lnTo>
                    <a:pt x="642" y="34"/>
                  </a:lnTo>
                  <a:lnTo>
                    <a:pt x="638" y="26"/>
                  </a:lnTo>
                  <a:lnTo>
                    <a:pt x="632" y="16"/>
                  </a:lnTo>
                  <a:lnTo>
                    <a:pt x="626" y="10"/>
                  </a:lnTo>
                  <a:lnTo>
                    <a:pt x="624" y="8"/>
                  </a:lnTo>
                  <a:lnTo>
                    <a:pt x="622" y="2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616" y="0"/>
                  </a:lnTo>
                  <a:lnTo>
                    <a:pt x="614" y="0"/>
                  </a:lnTo>
                  <a:lnTo>
                    <a:pt x="612" y="2"/>
                  </a:lnTo>
                  <a:lnTo>
                    <a:pt x="610" y="4"/>
                  </a:lnTo>
                  <a:lnTo>
                    <a:pt x="610" y="4"/>
                  </a:lnTo>
                  <a:lnTo>
                    <a:pt x="608" y="4"/>
                  </a:lnTo>
                  <a:lnTo>
                    <a:pt x="604" y="6"/>
                  </a:lnTo>
                  <a:lnTo>
                    <a:pt x="604" y="10"/>
                  </a:lnTo>
                  <a:lnTo>
                    <a:pt x="602" y="14"/>
                  </a:lnTo>
                  <a:lnTo>
                    <a:pt x="602" y="20"/>
                  </a:lnTo>
                  <a:lnTo>
                    <a:pt x="600" y="22"/>
                  </a:lnTo>
                  <a:lnTo>
                    <a:pt x="600" y="24"/>
                  </a:lnTo>
                  <a:lnTo>
                    <a:pt x="594" y="28"/>
                  </a:lnTo>
                  <a:lnTo>
                    <a:pt x="590" y="34"/>
                  </a:lnTo>
                  <a:lnTo>
                    <a:pt x="588" y="40"/>
                  </a:lnTo>
                  <a:lnTo>
                    <a:pt x="588" y="44"/>
                  </a:lnTo>
                  <a:lnTo>
                    <a:pt x="588" y="48"/>
                  </a:lnTo>
                  <a:lnTo>
                    <a:pt x="588" y="50"/>
                  </a:lnTo>
                  <a:lnTo>
                    <a:pt x="588" y="52"/>
                  </a:lnTo>
                  <a:lnTo>
                    <a:pt x="590" y="68"/>
                  </a:lnTo>
                  <a:lnTo>
                    <a:pt x="598" y="78"/>
                  </a:lnTo>
                  <a:lnTo>
                    <a:pt x="606" y="84"/>
                  </a:lnTo>
                  <a:lnTo>
                    <a:pt x="612" y="86"/>
                  </a:lnTo>
                  <a:lnTo>
                    <a:pt x="616" y="88"/>
                  </a:lnTo>
                  <a:lnTo>
                    <a:pt x="610" y="92"/>
                  </a:lnTo>
                  <a:lnTo>
                    <a:pt x="608" y="98"/>
                  </a:lnTo>
                  <a:lnTo>
                    <a:pt x="608" y="102"/>
                  </a:lnTo>
                  <a:lnTo>
                    <a:pt x="610" y="106"/>
                  </a:lnTo>
                  <a:lnTo>
                    <a:pt x="612" y="108"/>
                  </a:lnTo>
                  <a:lnTo>
                    <a:pt x="616" y="112"/>
                  </a:lnTo>
                  <a:lnTo>
                    <a:pt x="618" y="114"/>
                  </a:lnTo>
                  <a:lnTo>
                    <a:pt x="622" y="114"/>
                  </a:lnTo>
                  <a:lnTo>
                    <a:pt x="624" y="116"/>
                  </a:lnTo>
                  <a:lnTo>
                    <a:pt x="624" y="116"/>
                  </a:lnTo>
                  <a:lnTo>
                    <a:pt x="628" y="118"/>
                  </a:lnTo>
                  <a:lnTo>
                    <a:pt x="630" y="120"/>
                  </a:lnTo>
                  <a:lnTo>
                    <a:pt x="630" y="122"/>
                  </a:lnTo>
                  <a:lnTo>
                    <a:pt x="630" y="124"/>
                  </a:lnTo>
                  <a:lnTo>
                    <a:pt x="630" y="128"/>
                  </a:lnTo>
                  <a:lnTo>
                    <a:pt x="628" y="130"/>
                  </a:lnTo>
                  <a:lnTo>
                    <a:pt x="628" y="130"/>
                  </a:lnTo>
                  <a:lnTo>
                    <a:pt x="624" y="134"/>
                  </a:lnTo>
                  <a:lnTo>
                    <a:pt x="614" y="140"/>
                  </a:lnTo>
                  <a:lnTo>
                    <a:pt x="606" y="146"/>
                  </a:lnTo>
                  <a:lnTo>
                    <a:pt x="598" y="150"/>
                  </a:lnTo>
                  <a:lnTo>
                    <a:pt x="594" y="152"/>
                  </a:lnTo>
                  <a:lnTo>
                    <a:pt x="588" y="150"/>
                  </a:lnTo>
                  <a:lnTo>
                    <a:pt x="584" y="150"/>
                  </a:lnTo>
                  <a:lnTo>
                    <a:pt x="582" y="150"/>
                  </a:lnTo>
                  <a:lnTo>
                    <a:pt x="582" y="148"/>
                  </a:lnTo>
                  <a:lnTo>
                    <a:pt x="582" y="148"/>
                  </a:lnTo>
                  <a:lnTo>
                    <a:pt x="582" y="148"/>
                  </a:lnTo>
                  <a:lnTo>
                    <a:pt x="584" y="124"/>
                  </a:lnTo>
                  <a:lnTo>
                    <a:pt x="568" y="124"/>
                  </a:lnTo>
                  <a:lnTo>
                    <a:pt x="562" y="124"/>
                  </a:lnTo>
                  <a:lnTo>
                    <a:pt x="558" y="124"/>
                  </a:lnTo>
                  <a:lnTo>
                    <a:pt x="556" y="124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2" y="128"/>
                  </a:lnTo>
                  <a:lnTo>
                    <a:pt x="552" y="128"/>
                  </a:lnTo>
                  <a:lnTo>
                    <a:pt x="554" y="138"/>
                  </a:lnTo>
                  <a:lnTo>
                    <a:pt x="554" y="144"/>
                  </a:lnTo>
                  <a:lnTo>
                    <a:pt x="552" y="148"/>
                  </a:lnTo>
                  <a:lnTo>
                    <a:pt x="552" y="152"/>
                  </a:lnTo>
                  <a:lnTo>
                    <a:pt x="550" y="152"/>
                  </a:lnTo>
                  <a:lnTo>
                    <a:pt x="548" y="152"/>
                  </a:lnTo>
                  <a:lnTo>
                    <a:pt x="546" y="152"/>
                  </a:lnTo>
                  <a:lnTo>
                    <a:pt x="544" y="152"/>
                  </a:lnTo>
                  <a:lnTo>
                    <a:pt x="544" y="150"/>
                  </a:lnTo>
                  <a:lnTo>
                    <a:pt x="542" y="150"/>
                  </a:lnTo>
                  <a:lnTo>
                    <a:pt x="542" y="150"/>
                  </a:lnTo>
                  <a:lnTo>
                    <a:pt x="536" y="146"/>
                  </a:lnTo>
                  <a:lnTo>
                    <a:pt x="532" y="144"/>
                  </a:lnTo>
                  <a:lnTo>
                    <a:pt x="528" y="144"/>
                  </a:lnTo>
                  <a:lnTo>
                    <a:pt x="526" y="144"/>
                  </a:lnTo>
                  <a:lnTo>
                    <a:pt x="524" y="146"/>
                  </a:lnTo>
                  <a:lnTo>
                    <a:pt x="522" y="148"/>
                  </a:lnTo>
                  <a:lnTo>
                    <a:pt x="522" y="148"/>
                  </a:lnTo>
                  <a:lnTo>
                    <a:pt x="516" y="152"/>
                  </a:lnTo>
                  <a:lnTo>
                    <a:pt x="512" y="154"/>
                  </a:lnTo>
                  <a:lnTo>
                    <a:pt x="508" y="154"/>
                  </a:lnTo>
                  <a:lnTo>
                    <a:pt x="506" y="154"/>
                  </a:lnTo>
                  <a:lnTo>
                    <a:pt x="504" y="152"/>
                  </a:lnTo>
                  <a:lnTo>
                    <a:pt x="502" y="150"/>
                  </a:lnTo>
                  <a:lnTo>
                    <a:pt x="500" y="148"/>
                  </a:lnTo>
                  <a:lnTo>
                    <a:pt x="500" y="146"/>
                  </a:lnTo>
                  <a:lnTo>
                    <a:pt x="500" y="146"/>
                  </a:lnTo>
                  <a:lnTo>
                    <a:pt x="498" y="140"/>
                  </a:lnTo>
                  <a:lnTo>
                    <a:pt x="494" y="136"/>
                  </a:lnTo>
                  <a:lnTo>
                    <a:pt x="492" y="134"/>
                  </a:lnTo>
                  <a:lnTo>
                    <a:pt x="488" y="134"/>
                  </a:lnTo>
                  <a:lnTo>
                    <a:pt x="486" y="134"/>
                  </a:lnTo>
                  <a:lnTo>
                    <a:pt x="484" y="134"/>
                  </a:lnTo>
                  <a:lnTo>
                    <a:pt x="482" y="136"/>
                  </a:lnTo>
                  <a:lnTo>
                    <a:pt x="482" y="136"/>
                  </a:lnTo>
                  <a:lnTo>
                    <a:pt x="474" y="132"/>
                  </a:lnTo>
                  <a:lnTo>
                    <a:pt x="468" y="130"/>
                  </a:lnTo>
                  <a:lnTo>
                    <a:pt x="466" y="126"/>
                  </a:lnTo>
                  <a:lnTo>
                    <a:pt x="464" y="124"/>
                  </a:lnTo>
                  <a:lnTo>
                    <a:pt x="464" y="122"/>
                  </a:lnTo>
                  <a:lnTo>
                    <a:pt x="464" y="120"/>
                  </a:lnTo>
                  <a:lnTo>
                    <a:pt x="464" y="120"/>
                  </a:lnTo>
                  <a:lnTo>
                    <a:pt x="462" y="114"/>
                  </a:lnTo>
                  <a:lnTo>
                    <a:pt x="460" y="110"/>
                  </a:lnTo>
                  <a:lnTo>
                    <a:pt x="458" y="108"/>
                  </a:lnTo>
                  <a:lnTo>
                    <a:pt x="456" y="108"/>
                  </a:lnTo>
                  <a:lnTo>
                    <a:pt x="452" y="108"/>
                  </a:lnTo>
                  <a:lnTo>
                    <a:pt x="450" y="110"/>
                  </a:lnTo>
                  <a:lnTo>
                    <a:pt x="448" y="110"/>
                  </a:lnTo>
                  <a:lnTo>
                    <a:pt x="448" y="110"/>
                  </a:lnTo>
                  <a:lnTo>
                    <a:pt x="440" y="110"/>
                  </a:lnTo>
                  <a:lnTo>
                    <a:pt x="434" y="112"/>
                  </a:lnTo>
                  <a:lnTo>
                    <a:pt x="430" y="114"/>
                  </a:lnTo>
                  <a:lnTo>
                    <a:pt x="426" y="116"/>
                  </a:lnTo>
                  <a:lnTo>
                    <a:pt x="424" y="120"/>
                  </a:lnTo>
                  <a:lnTo>
                    <a:pt x="424" y="124"/>
                  </a:lnTo>
                  <a:lnTo>
                    <a:pt x="424" y="128"/>
                  </a:lnTo>
                  <a:lnTo>
                    <a:pt x="424" y="130"/>
                  </a:lnTo>
                  <a:lnTo>
                    <a:pt x="424" y="134"/>
                  </a:lnTo>
                  <a:lnTo>
                    <a:pt x="424" y="134"/>
                  </a:lnTo>
                  <a:lnTo>
                    <a:pt x="424" y="136"/>
                  </a:lnTo>
                  <a:lnTo>
                    <a:pt x="428" y="138"/>
                  </a:lnTo>
                  <a:lnTo>
                    <a:pt x="430" y="142"/>
                  </a:lnTo>
                  <a:lnTo>
                    <a:pt x="430" y="144"/>
                  </a:lnTo>
                  <a:lnTo>
                    <a:pt x="428" y="148"/>
                  </a:lnTo>
                  <a:lnTo>
                    <a:pt x="426" y="150"/>
                  </a:lnTo>
                  <a:lnTo>
                    <a:pt x="426" y="152"/>
                  </a:lnTo>
                  <a:lnTo>
                    <a:pt x="424" y="152"/>
                  </a:lnTo>
                  <a:lnTo>
                    <a:pt x="424" y="178"/>
                  </a:lnTo>
                  <a:lnTo>
                    <a:pt x="422" y="182"/>
                  </a:lnTo>
                  <a:lnTo>
                    <a:pt x="422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20" y="186"/>
                  </a:lnTo>
                  <a:lnTo>
                    <a:pt x="414" y="172"/>
                  </a:lnTo>
                  <a:lnTo>
                    <a:pt x="406" y="158"/>
                  </a:lnTo>
                  <a:lnTo>
                    <a:pt x="400" y="144"/>
                  </a:lnTo>
                  <a:lnTo>
                    <a:pt x="394" y="138"/>
                  </a:lnTo>
                  <a:lnTo>
                    <a:pt x="392" y="136"/>
                  </a:lnTo>
                  <a:lnTo>
                    <a:pt x="390" y="138"/>
                  </a:lnTo>
                  <a:lnTo>
                    <a:pt x="388" y="140"/>
                  </a:lnTo>
                  <a:lnTo>
                    <a:pt x="386" y="144"/>
                  </a:lnTo>
                  <a:lnTo>
                    <a:pt x="386" y="148"/>
                  </a:lnTo>
                  <a:lnTo>
                    <a:pt x="384" y="150"/>
                  </a:lnTo>
                  <a:lnTo>
                    <a:pt x="384" y="152"/>
                  </a:lnTo>
                  <a:lnTo>
                    <a:pt x="380" y="148"/>
                  </a:lnTo>
                  <a:lnTo>
                    <a:pt x="376" y="148"/>
                  </a:lnTo>
                  <a:lnTo>
                    <a:pt x="370" y="148"/>
                  </a:lnTo>
                  <a:lnTo>
                    <a:pt x="366" y="148"/>
                  </a:lnTo>
                  <a:lnTo>
                    <a:pt x="362" y="148"/>
                  </a:lnTo>
                  <a:lnTo>
                    <a:pt x="358" y="150"/>
                  </a:lnTo>
                  <a:lnTo>
                    <a:pt x="358" y="150"/>
                  </a:lnTo>
                  <a:lnTo>
                    <a:pt x="348" y="150"/>
                  </a:lnTo>
                  <a:lnTo>
                    <a:pt x="342" y="148"/>
                  </a:lnTo>
                  <a:lnTo>
                    <a:pt x="340" y="148"/>
                  </a:lnTo>
                  <a:lnTo>
                    <a:pt x="338" y="146"/>
                  </a:lnTo>
                  <a:lnTo>
                    <a:pt x="336" y="144"/>
                  </a:lnTo>
                  <a:lnTo>
                    <a:pt x="336" y="142"/>
                  </a:lnTo>
                  <a:lnTo>
                    <a:pt x="338" y="140"/>
                  </a:lnTo>
                  <a:lnTo>
                    <a:pt x="340" y="140"/>
                  </a:lnTo>
                  <a:lnTo>
                    <a:pt x="342" y="138"/>
                  </a:lnTo>
                  <a:lnTo>
                    <a:pt x="342" y="138"/>
                  </a:lnTo>
                  <a:lnTo>
                    <a:pt x="342" y="138"/>
                  </a:lnTo>
                  <a:lnTo>
                    <a:pt x="346" y="130"/>
                  </a:lnTo>
                  <a:lnTo>
                    <a:pt x="350" y="124"/>
                  </a:lnTo>
                  <a:lnTo>
                    <a:pt x="350" y="120"/>
                  </a:lnTo>
                  <a:lnTo>
                    <a:pt x="350" y="116"/>
                  </a:lnTo>
                  <a:lnTo>
                    <a:pt x="348" y="112"/>
                  </a:lnTo>
                  <a:lnTo>
                    <a:pt x="346" y="110"/>
                  </a:lnTo>
                  <a:lnTo>
                    <a:pt x="344" y="108"/>
                  </a:lnTo>
                  <a:lnTo>
                    <a:pt x="342" y="108"/>
                  </a:lnTo>
                  <a:lnTo>
                    <a:pt x="340" y="106"/>
                  </a:lnTo>
                  <a:lnTo>
                    <a:pt x="340" y="106"/>
                  </a:lnTo>
                  <a:lnTo>
                    <a:pt x="334" y="102"/>
                  </a:lnTo>
                  <a:lnTo>
                    <a:pt x="332" y="100"/>
                  </a:lnTo>
                  <a:lnTo>
                    <a:pt x="330" y="98"/>
                  </a:lnTo>
                  <a:lnTo>
                    <a:pt x="328" y="98"/>
                  </a:lnTo>
                  <a:lnTo>
                    <a:pt x="328" y="100"/>
                  </a:lnTo>
                  <a:lnTo>
                    <a:pt x="326" y="100"/>
                  </a:lnTo>
                  <a:lnTo>
                    <a:pt x="326" y="102"/>
                  </a:lnTo>
                  <a:lnTo>
                    <a:pt x="326" y="104"/>
                  </a:lnTo>
                  <a:lnTo>
                    <a:pt x="328" y="104"/>
                  </a:lnTo>
                  <a:lnTo>
                    <a:pt x="328" y="106"/>
                  </a:lnTo>
                  <a:lnTo>
                    <a:pt x="328" y="110"/>
                  </a:lnTo>
                  <a:lnTo>
                    <a:pt x="326" y="112"/>
                  </a:lnTo>
                  <a:lnTo>
                    <a:pt x="326" y="114"/>
                  </a:lnTo>
                  <a:lnTo>
                    <a:pt x="324" y="114"/>
                  </a:lnTo>
                  <a:lnTo>
                    <a:pt x="322" y="112"/>
                  </a:lnTo>
                  <a:lnTo>
                    <a:pt x="320" y="112"/>
                  </a:lnTo>
                  <a:lnTo>
                    <a:pt x="318" y="110"/>
                  </a:lnTo>
                  <a:lnTo>
                    <a:pt x="316" y="108"/>
                  </a:lnTo>
                  <a:lnTo>
                    <a:pt x="316" y="108"/>
                  </a:lnTo>
                  <a:lnTo>
                    <a:pt x="298" y="94"/>
                  </a:lnTo>
                  <a:lnTo>
                    <a:pt x="282" y="84"/>
                  </a:lnTo>
                  <a:lnTo>
                    <a:pt x="268" y="78"/>
                  </a:lnTo>
                  <a:lnTo>
                    <a:pt x="262" y="76"/>
                  </a:lnTo>
                  <a:lnTo>
                    <a:pt x="252" y="74"/>
                  </a:lnTo>
                  <a:lnTo>
                    <a:pt x="244" y="72"/>
                  </a:lnTo>
                  <a:lnTo>
                    <a:pt x="240" y="70"/>
                  </a:lnTo>
                  <a:lnTo>
                    <a:pt x="236" y="68"/>
                  </a:lnTo>
                  <a:lnTo>
                    <a:pt x="234" y="66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28" y="62"/>
                  </a:lnTo>
                  <a:lnTo>
                    <a:pt x="224" y="62"/>
                  </a:lnTo>
                  <a:lnTo>
                    <a:pt x="222" y="62"/>
                  </a:lnTo>
                  <a:lnTo>
                    <a:pt x="222" y="64"/>
                  </a:lnTo>
                  <a:lnTo>
                    <a:pt x="220" y="66"/>
                  </a:lnTo>
                  <a:lnTo>
                    <a:pt x="220" y="68"/>
                  </a:lnTo>
                  <a:lnTo>
                    <a:pt x="220" y="72"/>
                  </a:lnTo>
                  <a:lnTo>
                    <a:pt x="222" y="74"/>
                  </a:lnTo>
                  <a:lnTo>
                    <a:pt x="222" y="76"/>
                  </a:lnTo>
                  <a:lnTo>
                    <a:pt x="222" y="76"/>
                  </a:lnTo>
                  <a:lnTo>
                    <a:pt x="220" y="80"/>
                  </a:lnTo>
                  <a:lnTo>
                    <a:pt x="218" y="82"/>
                  </a:lnTo>
                  <a:lnTo>
                    <a:pt x="216" y="84"/>
                  </a:lnTo>
                  <a:lnTo>
                    <a:pt x="214" y="82"/>
                  </a:lnTo>
                  <a:lnTo>
                    <a:pt x="212" y="82"/>
                  </a:lnTo>
                  <a:lnTo>
                    <a:pt x="212" y="80"/>
                  </a:lnTo>
                  <a:lnTo>
                    <a:pt x="212" y="80"/>
                  </a:lnTo>
                  <a:lnTo>
                    <a:pt x="208" y="72"/>
                  </a:lnTo>
                  <a:lnTo>
                    <a:pt x="200" y="60"/>
                  </a:lnTo>
                  <a:lnTo>
                    <a:pt x="194" y="52"/>
                  </a:lnTo>
                  <a:lnTo>
                    <a:pt x="190" y="48"/>
                  </a:lnTo>
                  <a:lnTo>
                    <a:pt x="186" y="44"/>
                  </a:lnTo>
                  <a:lnTo>
                    <a:pt x="182" y="44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78" y="46"/>
                  </a:lnTo>
                  <a:lnTo>
                    <a:pt x="180" y="48"/>
                  </a:lnTo>
                  <a:lnTo>
                    <a:pt x="180" y="50"/>
                  </a:lnTo>
                  <a:lnTo>
                    <a:pt x="180" y="52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0" y="62"/>
                  </a:lnTo>
                  <a:lnTo>
                    <a:pt x="178" y="66"/>
                  </a:lnTo>
                  <a:lnTo>
                    <a:pt x="176" y="68"/>
                  </a:lnTo>
                  <a:lnTo>
                    <a:pt x="174" y="68"/>
                  </a:lnTo>
                  <a:lnTo>
                    <a:pt x="170" y="66"/>
                  </a:lnTo>
                  <a:lnTo>
                    <a:pt x="168" y="64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66" y="60"/>
                  </a:lnTo>
                  <a:lnTo>
                    <a:pt x="162" y="58"/>
                  </a:lnTo>
                  <a:lnTo>
                    <a:pt x="158" y="58"/>
                  </a:lnTo>
                  <a:lnTo>
                    <a:pt x="156" y="58"/>
                  </a:lnTo>
                  <a:lnTo>
                    <a:pt x="152" y="60"/>
                  </a:lnTo>
                  <a:lnTo>
                    <a:pt x="150" y="62"/>
                  </a:lnTo>
                  <a:lnTo>
                    <a:pt x="150" y="64"/>
                  </a:lnTo>
                  <a:lnTo>
                    <a:pt x="150" y="64"/>
                  </a:lnTo>
                  <a:lnTo>
                    <a:pt x="148" y="66"/>
                  </a:lnTo>
                  <a:lnTo>
                    <a:pt x="144" y="68"/>
                  </a:lnTo>
                  <a:lnTo>
                    <a:pt x="142" y="72"/>
                  </a:lnTo>
                  <a:lnTo>
                    <a:pt x="138" y="74"/>
                  </a:lnTo>
                  <a:lnTo>
                    <a:pt x="136" y="76"/>
                  </a:lnTo>
                  <a:lnTo>
                    <a:pt x="134" y="76"/>
                  </a:lnTo>
                  <a:lnTo>
                    <a:pt x="124" y="78"/>
                  </a:lnTo>
                  <a:lnTo>
                    <a:pt x="112" y="84"/>
                  </a:lnTo>
                  <a:lnTo>
                    <a:pt x="102" y="92"/>
                  </a:lnTo>
                  <a:lnTo>
                    <a:pt x="96" y="98"/>
                  </a:lnTo>
                  <a:lnTo>
                    <a:pt x="92" y="100"/>
                  </a:lnTo>
                  <a:lnTo>
                    <a:pt x="86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6" y="106"/>
                  </a:lnTo>
                  <a:lnTo>
                    <a:pt x="60" y="100"/>
                  </a:lnTo>
                  <a:lnTo>
                    <a:pt x="52" y="94"/>
                  </a:lnTo>
                  <a:lnTo>
                    <a:pt x="42" y="88"/>
                  </a:lnTo>
                  <a:lnTo>
                    <a:pt x="34" y="84"/>
                  </a:lnTo>
                  <a:lnTo>
                    <a:pt x="32" y="82"/>
                  </a:lnTo>
                  <a:lnTo>
                    <a:pt x="22" y="80"/>
                  </a:lnTo>
                  <a:lnTo>
                    <a:pt x="12" y="76"/>
                  </a:lnTo>
                  <a:lnTo>
                    <a:pt x="2" y="72"/>
                  </a:lnTo>
                  <a:lnTo>
                    <a:pt x="0" y="72"/>
                  </a:lnTo>
                  <a:lnTo>
                    <a:pt x="0" y="364"/>
                  </a:lnTo>
                  <a:lnTo>
                    <a:pt x="12" y="364"/>
                  </a:lnTo>
                  <a:lnTo>
                    <a:pt x="20" y="370"/>
                  </a:lnTo>
                  <a:lnTo>
                    <a:pt x="30" y="376"/>
                  </a:lnTo>
                  <a:lnTo>
                    <a:pt x="40" y="384"/>
                  </a:lnTo>
                  <a:lnTo>
                    <a:pt x="50" y="392"/>
                  </a:lnTo>
                  <a:lnTo>
                    <a:pt x="58" y="398"/>
                  </a:lnTo>
                  <a:lnTo>
                    <a:pt x="60" y="400"/>
                  </a:lnTo>
                  <a:lnTo>
                    <a:pt x="64" y="400"/>
                  </a:lnTo>
                  <a:lnTo>
                    <a:pt x="70" y="396"/>
                  </a:lnTo>
                  <a:lnTo>
                    <a:pt x="74" y="394"/>
                  </a:lnTo>
                  <a:lnTo>
                    <a:pt x="78" y="390"/>
                  </a:lnTo>
                  <a:lnTo>
                    <a:pt x="80" y="388"/>
                  </a:lnTo>
                  <a:lnTo>
                    <a:pt x="82" y="388"/>
                  </a:lnTo>
                  <a:lnTo>
                    <a:pt x="88" y="392"/>
                  </a:lnTo>
                  <a:lnTo>
                    <a:pt x="96" y="402"/>
                  </a:lnTo>
                  <a:lnTo>
                    <a:pt x="106" y="414"/>
                  </a:lnTo>
                  <a:lnTo>
                    <a:pt x="116" y="428"/>
                  </a:lnTo>
                  <a:lnTo>
                    <a:pt x="124" y="440"/>
                  </a:lnTo>
                  <a:lnTo>
                    <a:pt x="130" y="448"/>
                  </a:lnTo>
                  <a:lnTo>
                    <a:pt x="132" y="452"/>
                  </a:lnTo>
                  <a:lnTo>
                    <a:pt x="136" y="460"/>
                  </a:lnTo>
                  <a:lnTo>
                    <a:pt x="140" y="466"/>
                  </a:lnTo>
                  <a:lnTo>
                    <a:pt x="146" y="472"/>
                  </a:lnTo>
                  <a:lnTo>
                    <a:pt x="150" y="476"/>
                  </a:lnTo>
                  <a:lnTo>
                    <a:pt x="152" y="478"/>
                  </a:lnTo>
                  <a:lnTo>
                    <a:pt x="154" y="478"/>
                  </a:lnTo>
                  <a:lnTo>
                    <a:pt x="154" y="486"/>
                  </a:lnTo>
                  <a:lnTo>
                    <a:pt x="152" y="496"/>
                  </a:lnTo>
                  <a:lnTo>
                    <a:pt x="150" y="508"/>
                  </a:lnTo>
                  <a:lnTo>
                    <a:pt x="148" y="516"/>
                  </a:lnTo>
                  <a:lnTo>
                    <a:pt x="146" y="520"/>
                  </a:lnTo>
                  <a:lnTo>
                    <a:pt x="146" y="526"/>
                  </a:lnTo>
                  <a:lnTo>
                    <a:pt x="146" y="532"/>
                  </a:lnTo>
                  <a:lnTo>
                    <a:pt x="148" y="536"/>
                  </a:lnTo>
                  <a:lnTo>
                    <a:pt x="150" y="538"/>
                  </a:lnTo>
                  <a:lnTo>
                    <a:pt x="150" y="540"/>
                  </a:lnTo>
                  <a:lnTo>
                    <a:pt x="156" y="542"/>
                  </a:lnTo>
                  <a:lnTo>
                    <a:pt x="160" y="548"/>
                  </a:lnTo>
                  <a:lnTo>
                    <a:pt x="164" y="552"/>
                  </a:lnTo>
                  <a:lnTo>
                    <a:pt x="166" y="558"/>
                  </a:lnTo>
                  <a:lnTo>
                    <a:pt x="168" y="562"/>
                  </a:lnTo>
                  <a:lnTo>
                    <a:pt x="170" y="568"/>
                  </a:lnTo>
                  <a:lnTo>
                    <a:pt x="172" y="570"/>
                  </a:lnTo>
                  <a:lnTo>
                    <a:pt x="172" y="572"/>
                  </a:lnTo>
                  <a:lnTo>
                    <a:pt x="188" y="584"/>
                  </a:lnTo>
                  <a:lnTo>
                    <a:pt x="200" y="594"/>
                  </a:lnTo>
                  <a:lnTo>
                    <a:pt x="210" y="598"/>
                  </a:lnTo>
                  <a:lnTo>
                    <a:pt x="214" y="600"/>
                  </a:lnTo>
                  <a:lnTo>
                    <a:pt x="220" y="606"/>
                  </a:lnTo>
                  <a:lnTo>
                    <a:pt x="224" y="612"/>
                  </a:lnTo>
                  <a:lnTo>
                    <a:pt x="228" y="618"/>
                  </a:lnTo>
                  <a:lnTo>
                    <a:pt x="230" y="622"/>
                  </a:lnTo>
                  <a:lnTo>
                    <a:pt x="230" y="626"/>
                  </a:lnTo>
                  <a:lnTo>
                    <a:pt x="230" y="626"/>
                  </a:lnTo>
                  <a:lnTo>
                    <a:pt x="592" y="626"/>
                  </a:lnTo>
                  <a:lnTo>
                    <a:pt x="604" y="636"/>
                  </a:lnTo>
                  <a:lnTo>
                    <a:pt x="628" y="638"/>
                  </a:lnTo>
                  <a:lnTo>
                    <a:pt x="630" y="642"/>
                  </a:lnTo>
                  <a:lnTo>
                    <a:pt x="634" y="644"/>
                  </a:lnTo>
                  <a:lnTo>
                    <a:pt x="638" y="646"/>
                  </a:lnTo>
                  <a:lnTo>
                    <a:pt x="642" y="646"/>
                  </a:lnTo>
                  <a:lnTo>
                    <a:pt x="644" y="646"/>
                  </a:lnTo>
                  <a:lnTo>
                    <a:pt x="646" y="646"/>
                  </a:lnTo>
                  <a:lnTo>
                    <a:pt x="652" y="644"/>
                  </a:lnTo>
                  <a:lnTo>
                    <a:pt x="658" y="642"/>
                  </a:lnTo>
                  <a:lnTo>
                    <a:pt x="662" y="640"/>
                  </a:lnTo>
                  <a:lnTo>
                    <a:pt x="666" y="638"/>
                  </a:lnTo>
                  <a:lnTo>
                    <a:pt x="668" y="636"/>
                  </a:lnTo>
                  <a:lnTo>
                    <a:pt x="668" y="634"/>
                  </a:lnTo>
                  <a:lnTo>
                    <a:pt x="682" y="632"/>
                  </a:lnTo>
                  <a:lnTo>
                    <a:pt x="694" y="634"/>
                  </a:lnTo>
                  <a:lnTo>
                    <a:pt x="702" y="638"/>
                  </a:lnTo>
                  <a:lnTo>
                    <a:pt x="706" y="644"/>
                  </a:lnTo>
                  <a:lnTo>
                    <a:pt x="708" y="646"/>
                  </a:lnTo>
                  <a:lnTo>
                    <a:pt x="716" y="646"/>
                  </a:lnTo>
                  <a:lnTo>
                    <a:pt x="720" y="648"/>
                  </a:lnTo>
                  <a:lnTo>
                    <a:pt x="724" y="650"/>
                  </a:lnTo>
                  <a:lnTo>
                    <a:pt x="726" y="652"/>
                  </a:lnTo>
                  <a:lnTo>
                    <a:pt x="726" y="654"/>
                  </a:lnTo>
                  <a:lnTo>
                    <a:pt x="726" y="656"/>
                  </a:lnTo>
                  <a:lnTo>
                    <a:pt x="724" y="658"/>
                  </a:lnTo>
                  <a:lnTo>
                    <a:pt x="724" y="660"/>
                  </a:lnTo>
                  <a:lnTo>
                    <a:pt x="724" y="660"/>
                  </a:lnTo>
                  <a:lnTo>
                    <a:pt x="726" y="668"/>
                  </a:lnTo>
                  <a:lnTo>
                    <a:pt x="728" y="674"/>
                  </a:lnTo>
                  <a:lnTo>
                    <a:pt x="730" y="674"/>
                  </a:lnTo>
                  <a:lnTo>
                    <a:pt x="734" y="674"/>
                  </a:lnTo>
                  <a:lnTo>
                    <a:pt x="738" y="674"/>
                  </a:lnTo>
                  <a:lnTo>
                    <a:pt x="744" y="674"/>
                  </a:lnTo>
                  <a:lnTo>
                    <a:pt x="748" y="674"/>
                  </a:lnTo>
                  <a:lnTo>
                    <a:pt x="752" y="672"/>
                  </a:lnTo>
                  <a:lnTo>
                    <a:pt x="756" y="672"/>
                  </a:lnTo>
                  <a:lnTo>
                    <a:pt x="762" y="672"/>
                  </a:lnTo>
                  <a:lnTo>
                    <a:pt x="768" y="674"/>
                  </a:lnTo>
                  <a:lnTo>
                    <a:pt x="772" y="676"/>
                  </a:lnTo>
                  <a:lnTo>
                    <a:pt x="776" y="678"/>
                  </a:lnTo>
                  <a:lnTo>
                    <a:pt x="780" y="682"/>
                  </a:lnTo>
                  <a:lnTo>
                    <a:pt x="784" y="684"/>
                  </a:lnTo>
                  <a:lnTo>
                    <a:pt x="788" y="688"/>
                  </a:lnTo>
                  <a:lnTo>
                    <a:pt x="790" y="690"/>
                  </a:lnTo>
                  <a:lnTo>
                    <a:pt x="790" y="692"/>
                  </a:lnTo>
                  <a:lnTo>
                    <a:pt x="788" y="694"/>
                  </a:lnTo>
                  <a:lnTo>
                    <a:pt x="788" y="694"/>
                  </a:lnTo>
                  <a:lnTo>
                    <a:pt x="790" y="698"/>
                  </a:lnTo>
                  <a:lnTo>
                    <a:pt x="790" y="698"/>
                  </a:lnTo>
                  <a:lnTo>
                    <a:pt x="788" y="700"/>
                  </a:lnTo>
                  <a:lnTo>
                    <a:pt x="786" y="702"/>
                  </a:lnTo>
                  <a:lnTo>
                    <a:pt x="784" y="704"/>
                  </a:lnTo>
                  <a:lnTo>
                    <a:pt x="780" y="704"/>
                  </a:lnTo>
                  <a:lnTo>
                    <a:pt x="778" y="702"/>
                  </a:lnTo>
                  <a:lnTo>
                    <a:pt x="774" y="702"/>
                  </a:lnTo>
                  <a:lnTo>
                    <a:pt x="772" y="702"/>
                  </a:lnTo>
                  <a:lnTo>
                    <a:pt x="770" y="702"/>
                  </a:lnTo>
                  <a:lnTo>
                    <a:pt x="764" y="696"/>
                  </a:lnTo>
                  <a:lnTo>
                    <a:pt x="764" y="696"/>
                  </a:lnTo>
                  <a:lnTo>
                    <a:pt x="766" y="700"/>
                  </a:lnTo>
                  <a:lnTo>
                    <a:pt x="766" y="702"/>
                  </a:lnTo>
                  <a:lnTo>
                    <a:pt x="768" y="706"/>
                  </a:lnTo>
                  <a:lnTo>
                    <a:pt x="766" y="712"/>
                  </a:lnTo>
                  <a:lnTo>
                    <a:pt x="766" y="716"/>
                  </a:lnTo>
                  <a:lnTo>
                    <a:pt x="762" y="718"/>
                  </a:lnTo>
                  <a:lnTo>
                    <a:pt x="760" y="718"/>
                  </a:lnTo>
                  <a:lnTo>
                    <a:pt x="756" y="720"/>
                  </a:lnTo>
                  <a:lnTo>
                    <a:pt x="752" y="722"/>
                  </a:lnTo>
                  <a:lnTo>
                    <a:pt x="750" y="724"/>
                  </a:lnTo>
                  <a:lnTo>
                    <a:pt x="750" y="726"/>
                  </a:lnTo>
                  <a:lnTo>
                    <a:pt x="752" y="728"/>
                  </a:lnTo>
                  <a:lnTo>
                    <a:pt x="752" y="730"/>
                  </a:lnTo>
                  <a:lnTo>
                    <a:pt x="752" y="732"/>
                  </a:lnTo>
                  <a:lnTo>
                    <a:pt x="752" y="730"/>
                  </a:lnTo>
                  <a:lnTo>
                    <a:pt x="754" y="730"/>
                  </a:lnTo>
                  <a:lnTo>
                    <a:pt x="754" y="730"/>
                  </a:lnTo>
                  <a:lnTo>
                    <a:pt x="756" y="732"/>
                  </a:lnTo>
                  <a:lnTo>
                    <a:pt x="758" y="736"/>
                  </a:lnTo>
                  <a:lnTo>
                    <a:pt x="756" y="738"/>
                  </a:lnTo>
                  <a:lnTo>
                    <a:pt x="756" y="740"/>
                  </a:lnTo>
                  <a:lnTo>
                    <a:pt x="754" y="740"/>
                  </a:lnTo>
                  <a:lnTo>
                    <a:pt x="752" y="742"/>
                  </a:lnTo>
                  <a:lnTo>
                    <a:pt x="752" y="742"/>
                  </a:lnTo>
                  <a:lnTo>
                    <a:pt x="750" y="744"/>
                  </a:lnTo>
                  <a:lnTo>
                    <a:pt x="748" y="746"/>
                  </a:lnTo>
                  <a:lnTo>
                    <a:pt x="748" y="746"/>
                  </a:lnTo>
                  <a:lnTo>
                    <a:pt x="752" y="746"/>
                  </a:lnTo>
                  <a:lnTo>
                    <a:pt x="754" y="746"/>
                  </a:lnTo>
                  <a:lnTo>
                    <a:pt x="760" y="744"/>
                  </a:lnTo>
                  <a:lnTo>
                    <a:pt x="764" y="740"/>
                  </a:lnTo>
                  <a:lnTo>
                    <a:pt x="768" y="736"/>
                  </a:lnTo>
                  <a:lnTo>
                    <a:pt x="770" y="734"/>
                  </a:lnTo>
                  <a:lnTo>
                    <a:pt x="770" y="730"/>
                  </a:lnTo>
                  <a:lnTo>
                    <a:pt x="772" y="728"/>
                  </a:lnTo>
                  <a:lnTo>
                    <a:pt x="774" y="724"/>
                  </a:lnTo>
                  <a:lnTo>
                    <a:pt x="776" y="722"/>
                  </a:lnTo>
                  <a:lnTo>
                    <a:pt x="782" y="722"/>
                  </a:lnTo>
                  <a:lnTo>
                    <a:pt x="788" y="722"/>
                  </a:lnTo>
                  <a:lnTo>
                    <a:pt x="794" y="722"/>
                  </a:lnTo>
                  <a:lnTo>
                    <a:pt x="798" y="722"/>
                  </a:lnTo>
                  <a:lnTo>
                    <a:pt x="802" y="722"/>
                  </a:lnTo>
                  <a:lnTo>
                    <a:pt x="802" y="722"/>
                  </a:lnTo>
                  <a:lnTo>
                    <a:pt x="800" y="722"/>
                  </a:lnTo>
                  <a:lnTo>
                    <a:pt x="798" y="720"/>
                  </a:lnTo>
                  <a:lnTo>
                    <a:pt x="798" y="718"/>
                  </a:lnTo>
                  <a:lnTo>
                    <a:pt x="798" y="714"/>
                  </a:lnTo>
                  <a:lnTo>
                    <a:pt x="800" y="712"/>
                  </a:lnTo>
                  <a:lnTo>
                    <a:pt x="804" y="708"/>
                  </a:lnTo>
                  <a:lnTo>
                    <a:pt x="806" y="704"/>
                  </a:lnTo>
                  <a:lnTo>
                    <a:pt x="810" y="700"/>
                  </a:lnTo>
                  <a:lnTo>
                    <a:pt x="814" y="698"/>
                  </a:lnTo>
                  <a:lnTo>
                    <a:pt x="820" y="696"/>
                  </a:lnTo>
                  <a:lnTo>
                    <a:pt x="826" y="696"/>
                  </a:lnTo>
                  <a:lnTo>
                    <a:pt x="832" y="696"/>
                  </a:lnTo>
                  <a:lnTo>
                    <a:pt x="838" y="696"/>
                  </a:lnTo>
                  <a:lnTo>
                    <a:pt x="840" y="698"/>
                  </a:lnTo>
                  <a:lnTo>
                    <a:pt x="842" y="698"/>
                  </a:lnTo>
                  <a:lnTo>
                    <a:pt x="846" y="700"/>
                  </a:lnTo>
                  <a:lnTo>
                    <a:pt x="848" y="700"/>
                  </a:lnTo>
                  <a:lnTo>
                    <a:pt x="850" y="702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3" name="Freeform 373"/>
            <p:cNvSpPr>
              <a:spLocks/>
            </p:cNvSpPr>
            <p:nvPr/>
          </p:nvSpPr>
          <p:spPr bwMode="gray">
            <a:xfrm>
              <a:off x="3313" y="1796"/>
              <a:ext cx="492" cy="498"/>
            </a:xfrm>
            <a:custGeom>
              <a:avLst/>
              <a:gdLst>
                <a:gd name="T0" fmla="*/ 318 w 492"/>
                <a:gd name="T1" fmla="*/ 44 h 498"/>
                <a:gd name="T2" fmla="*/ 282 w 492"/>
                <a:gd name="T3" fmla="*/ 40 h 498"/>
                <a:gd name="T4" fmla="*/ 262 w 492"/>
                <a:gd name="T5" fmla="*/ 32 h 498"/>
                <a:gd name="T6" fmla="*/ 242 w 492"/>
                <a:gd name="T7" fmla="*/ 24 h 498"/>
                <a:gd name="T8" fmla="*/ 230 w 492"/>
                <a:gd name="T9" fmla="*/ 28 h 498"/>
                <a:gd name="T10" fmla="*/ 220 w 492"/>
                <a:gd name="T11" fmla="*/ 32 h 498"/>
                <a:gd name="T12" fmla="*/ 176 w 492"/>
                <a:gd name="T13" fmla="*/ 4 h 498"/>
                <a:gd name="T14" fmla="*/ 118 w 492"/>
                <a:gd name="T15" fmla="*/ 12 h 498"/>
                <a:gd name="T16" fmla="*/ 100 w 492"/>
                <a:gd name="T17" fmla="*/ 14 h 498"/>
                <a:gd name="T18" fmla="*/ 68 w 492"/>
                <a:gd name="T19" fmla="*/ 60 h 498"/>
                <a:gd name="T20" fmla="*/ 18 w 492"/>
                <a:gd name="T21" fmla="*/ 98 h 498"/>
                <a:gd name="T22" fmla="*/ 60 w 492"/>
                <a:gd name="T23" fmla="*/ 144 h 498"/>
                <a:gd name="T24" fmla="*/ 58 w 492"/>
                <a:gd name="T25" fmla="*/ 178 h 498"/>
                <a:gd name="T26" fmla="*/ 8 w 492"/>
                <a:gd name="T27" fmla="*/ 182 h 498"/>
                <a:gd name="T28" fmla="*/ 62 w 492"/>
                <a:gd name="T29" fmla="*/ 228 h 498"/>
                <a:gd name="T30" fmla="*/ 86 w 492"/>
                <a:gd name="T31" fmla="*/ 220 h 498"/>
                <a:gd name="T32" fmla="*/ 86 w 492"/>
                <a:gd name="T33" fmla="*/ 236 h 498"/>
                <a:gd name="T34" fmla="*/ 76 w 492"/>
                <a:gd name="T35" fmla="*/ 260 h 498"/>
                <a:gd name="T36" fmla="*/ 52 w 492"/>
                <a:gd name="T37" fmla="*/ 284 h 498"/>
                <a:gd name="T38" fmla="*/ 18 w 492"/>
                <a:gd name="T39" fmla="*/ 308 h 498"/>
                <a:gd name="T40" fmla="*/ 28 w 492"/>
                <a:gd name="T41" fmla="*/ 328 h 498"/>
                <a:gd name="T42" fmla="*/ 38 w 492"/>
                <a:gd name="T43" fmla="*/ 352 h 498"/>
                <a:gd name="T44" fmla="*/ 68 w 492"/>
                <a:gd name="T45" fmla="*/ 362 h 498"/>
                <a:gd name="T46" fmla="*/ 74 w 492"/>
                <a:gd name="T47" fmla="*/ 386 h 498"/>
                <a:gd name="T48" fmla="*/ 92 w 492"/>
                <a:gd name="T49" fmla="*/ 382 h 498"/>
                <a:gd name="T50" fmla="*/ 102 w 492"/>
                <a:gd name="T51" fmla="*/ 394 h 498"/>
                <a:gd name="T52" fmla="*/ 124 w 492"/>
                <a:gd name="T53" fmla="*/ 390 h 498"/>
                <a:gd name="T54" fmla="*/ 138 w 492"/>
                <a:gd name="T55" fmla="*/ 384 h 498"/>
                <a:gd name="T56" fmla="*/ 104 w 492"/>
                <a:gd name="T57" fmla="*/ 434 h 498"/>
                <a:gd name="T58" fmla="*/ 68 w 492"/>
                <a:gd name="T59" fmla="*/ 464 h 498"/>
                <a:gd name="T60" fmla="*/ 86 w 492"/>
                <a:gd name="T61" fmla="*/ 466 h 498"/>
                <a:gd name="T62" fmla="*/ 160 w 492"/>
                <a:gd name="T63" fmla="*/ 412 h 498"/>
                <a:gd name="T64" fmla="*/ 186 w 492"/>
                <a:gd name="T65" fmla="*/ 390 h 498"/>
                <a:gd name="T66" fmla="*/ 178 w 492"/>
                <a:gd name="T67" fmla="*/ 374 h 498"/>
                <a:gd name="T68" fmla="*/ 206 w 492"/>
                <a:gd name="T69" fmla="*/ 326 h 498"/>
                <a:gd name="T70" fmla="*/ 250 w 492"/>
                <a:gd name="T71" fmla="*/ 322 h 498"/>
                <a:gd name="T72" fmla="*/ 212 w 492"/>
                <a:gd name="T73" fmla="*/ 346 h 498"/>
                <a:gd name="T74" fmla="*/ 206 w 492"/>
                <a:gd name="T75" fmla="*/ 364 h 498"/>
                <a:gd name="T76" fmla="*/ 220 w 492"/>
                <a:gd name="T77" fmla="*/ 376 h 498"/>
                <a:gd name="T78" fmla="*/ 246 w 492"/>
                <a:gd name="T79" fmla="*/ 356 h 498"/>
                <a:gd name="T80" fmla="*/ 254 w 492"/>
                <a:gd name="T81" fmla="*/ 338 h 498"/>
                <a:gd name="T82" fmla="*/ 274 w 492"/>
                <a:gd name="T83" fmla="*/ 338 h 498"/>
                <a:gd name="T84" fmla="*/ 312 w 492"/>
                <a:gd name="T85" fmla="*/ 354 h 498"/>
                <a:gd name="T86" fmla="*/ 350 w 492"/>
                <a:gd name="T87" fmla="*/ 368 h 498"/>
                <a:gd name="T88" fmla="*/ 372 w 492"/>
                <a:gd name="T89" fmla="*/ 372 h 498"/>
                <a:gd name="T90" fmla="*/ 426 w 492"/>
                <a:gd name="T91" fmla="*/ 388 h 498"/>
                <a:gd name="T92" fmla="*/ 452 w 492"/>
                <a:gd name="T93" fmla="*/ 428 h 498"/>
                <a:gd name="T94" fmla="*/ 462 w 492"/>
                <a:gd name="T95" fmla="*/ 454 h 498"/>
                <a:gd name="T96" fmla="*/ 472 w 492"/>
                <a:gd name="T97" fmla="*/ 462 h 498"/>
                <a:gd name="T98" fmla="*/ 480 w 492"/>
                <a:gd name="T99" fmla="*/ 474 h 498"/>
                <a:gd name="T100" fmla="*/ 480 w 492"/>
                <a:gd name="T101" fmla="*/ 496 h 498"/>
                <a:gd name="T102" fmla="*/ 490 w 492"/>
                <a:gd name="T103" fmla="*/ 456 h 498"/>
                <a:gd name="T104" fmla="*/ 462 w 492"/>
                <a:gd name="T105" fmla="*/ 418 h 498"/>
                <a:gd name="T106" fmla="*/ 416 w 492"/>
                <a:gd name="T107" fmla="*/ 368 h 498"/>
                <a:gd name="T108" fmla="*/ 378 w 492"/>
                <a:gd name="T109" fmla="*/ 362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2" h="498">
                  <a:moveTo>
                    <a:pt x="338" y="50"/>
                  </a:moveTo>
                  <a:lnTo>
                    <a:pt x="336" y="48"/>
                  </a:lnTo>
                  <a:lnTo>
                    <a:pt x="334" y="46"/>
                  </a:lnTo>
                  <a:lnTo>
                    <a:pt x="332" y="46"/>
                  </a:lnTo>
                  <a:lnTo>
                    <a:pt x="328" y="44"/>
                  </a:lnTo>
                  <a:lnTo>
                    <a:pt x="324" y="44"/>
                  </a:lnTo>
                  <a:lnTo>
                    <a:pt x="318" y="44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06" y="48"/>
                  </a:lnTo>
                  <a:lnTo>
                    <a:pt x="300" y="48"/>
                  </a:lnTo>
                  <a:lnTo>
                    <a:pt x="294" y="46"/>
                  </a:lnTo>
                  <a:lnTo>
                    <a:pt x="288" y="44"/>
                  </a:lnTo>
                  <a:lnTo>
                    <a:pt x="282" y="40"/>
                  </a:lnTo>
                  <a:lnTo>
                    <a:pt x="282" y="40"/>
                  </a:lnTo>
                  <a:lnTo>
                    <a:pt x="280" y="40"/>
                  </a:lnTo>
                  <a:lnTo>
                    <a:pt x="276" y="40"/>
                  </a:lnTo>
                  <a:lnTo>
                    <a:pt x="272" y="40"/>
                  </a:lnTo>
                  <a:lnTo>
                    <a:pt x="268" y="38"/>
                  </a:lnTo>
                  <a:lnTo>
                    <a:pt x="264" y="36"/>
                  </a:lnTo>
                  <a:lnTo>
                    <a:pt x="262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4" y="28"/>
                  </a:lnTo>
                  <a:lnTo>
                    <a:pt x="250" y="26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2" y="24"/>
                  </a:lnTo>
                  <a:lnTo>
                    <a:pt x="240" y="24"/>
                  </a:lnTo>
                  <a:lnTo>
                    <a:pt x="236" y="22"/>
                  </a:lnTo>
                  <a:lnTo>
                    <a:pt x="234" y="20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28" y="26"/>
                  </a:lnTo>
                  <a:lnTo>
                    <a:pt x="230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30" y="36"/>
                  </a:lnTo>
                  <a:lnTo>
                    <a:pt x="230" y="36"/>
                  </a:lnTo>
                  <a:lnTo>
                    <a:pt x="228" y="36"/>
                  </a:lnTo>
                  <a:lnTo>
                    <a:pt x="224" y="36"/>
                  </a:lnTo>
                  <a:lnTo>
                    <a:pt x="220" y="32"/>
                  </a:lnTo>
                  <a:lnTo>
                    <a:pt x="216" y="28"/>
                  </a:lnTo>
                  <a:lnTo>
                    <a:pt x="212" y="24"/>
                  </a:lnTo>
                  <a:lnTo>
                    <a:pt x="208" y="20"/>
                  </a:lnTo>
                  <a:lnTo>
                    <a:pt x="198" y="16"/>
                  </a:lnTo>
                  <a:lnTo>
                    <a:pt x="188" y="10"/>
                  </a:lnTo>
                  <a:lnTo>
                    <a:pt x="180" y="6"/>
                  </a:lnTo>
                  <a:lnTo>
                    <a:pt x="176" y="4"/>
                  </a:lnTo>
                  <a:lnTo>
                    <a:pt x="172" y="4"/>
                  </a:lnTo>
                  <a:lnTo>
                    <a:pt x="164" y="0"/>
                  </a:lnTo>
                  <a:lnTo>
                    <a:pt x="150" y="0"/>
                  </a:lnTo>
                  <a:lnTo>
                    <a:pt x="134" y="4"/>
                  </a:lnTo>
                  <a:lnTo>
                    <a:pt x="128" y="8"/>
                  </a:lnTo>
                  <a:lnTo>
                    <a:pt x="122" y="10"/>
                  </a:lnTo>
                  <a:lnTo>
                    <a:pt x="118" y="12"/>
                  </a:lnTo>
                  <a:lnTo>
                    <a:pt x="116" y="12"/>
                  </a:lnTo>
                  <a:lnTo>
                    <a:pt x="114" y="12"/>
                  </a:lnTo>
                  <a:lnTo>
                    <a:pt x="112" y="12"/>
                  </a:lnTo>
                  <a:lnTo>
                    <a:pt x="110" y="12"/>
                  </a:lnTo>
                  <a:lnTo>
                    <a:pt x="108" y="12"/>
                  </a:lnTo>
                  <a:lnTo>
                    <a:pt x="104" y="12"/>
                  </a:lnTo>
                  <a:lnTo>
                    <a:pt x="100" y="14"/>
                  </a:lnTo>
                  <a:lnTo>
                    <a:pt x="94" y="16"/>
                  </a:lnTo>
                  <a:lnTo>
                    <a:pt x="88" y="20"/>
                  </a:lnTo>
                  <a:lnTo>
                    <a:pt x="86" y="22"/>
                  </a:lnTo>
                  <a:lnTo>
                    <a:pt x="84" y="28"/>
                  </a:lnTo>
                  <a:lnTo>
                    <a:pt x="80" y="36"/>
                  </a:lnTo>
                  <a:lnTo>
                    <a:pt x="74" y="48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50" y="74"/>
                  </a:lnTo>
                  <a:lnTo>
                    <a:pt x="38" y="76"/>
                  </a:lnTo>
                  <a:lnTo>
                    <a:pt x="28" y="78"/>
                  </a:lnTo>
                  <a:lnTo>
                    <a:pt x="20" y="84"/>
                  </a:lnTo>
                  <a:lnTo>
                    <a:pt x="18" y="92"/>
                  </a:lnTo>
                  <a:lnTo>
                    <a:pt x="18" y="98"/>
                  </a:lnTo>
                  <a:lnTo>
                    <a:pt x="20" y="102"/>
                  </a:lnTo>
                  <a:lnTo>
                    <a:pt x="22" y="106"/>
                  </a:lnTo>
                  <a:lnTo>
                    <a:pt x="26" y="110"/>
                  </a:lnTo>
                  <a:lnTo>
                    <a:pt x="32" y="114"/>
                  </a:lnTo>
                  <a:lnTo>
                    <a:pt x="38" y="120"/>
                  </a:lnTo>
                  <a:lnTo>
                    <a:pt x="48" y="130"/>
                  </a:lnTo>
                  <a:lnTo>
                    <a:pt x="60" y="144"/>
                  </a:lnTo>
                  <a:lnTo>
                    <a:pt x="70" y="156"/>
                  </a:lnTo>
                  <a:lnTo>
                    <a:pt x="76" y="168"/>
                  </a:lnTo>
                  <a:lnTo>
                    <a:pt x="72" y="178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2" y="180"/>
                  </a:lnTo>
                  <a:lnTo>
                    <a:pt x="58" y="178"/>
                  </a:lnTo>
                  <a:lnTo>
                    <a:pt x="54" y="176"/>
                  </a:lnTo>
                  <a:lnTo>
                    <a:pt x="52" y="172"/>
                  </a:lnTo>
                  <a:lnTo>
                    <a:pt x="50" y="170"/>
                  </a:lnTo>
                  <a:lnTo>
                    <a:pt x="46" y="168"/>
                  </a:lnTo>
                  <a:lnTo>
                    <a:pt x="34" y="168"/>
                  </a:lnTo>
                  <a:lnTo>
                    <a:pt x="20" y="172"/>
                  </a:lnTo>
                  <a:lnTo>
                    <a:pt x="8" y="182"/>
                  </a:lnTo>
                  <a:lnTo>
                    <a:pt x="2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8" y="216"/>
                  </a:lnTo>
                  <a:lnTo>
                    <a:pt x="26" y="226"/>
                  </a:lnTo>
                  <a:lnTo>
                    <a:pt x="44" y="232"/>
                  </a:lnTo>
                  <a:lnTo>
                    <a:pt x="62" y="228"/>
                  </a:lnTo>
                  <a:lnTo>
                    <a:pt x="64" y="228"/>
                  </a:lnTo>
                  <a:lnTo>
                    <a:pt x="66" y="226"/>
                  </a:lnTo>
                  <a:lnTo>
                    <a:pt x="70" y="224"/>
                  </a:lnTo>
                  <a:lnTo>
                    <a:pt x="74" y="222"/>
                  </a:lnTo>
                  <a:lnTo>
                    <a:pt x="78" y="222"/>
                  </a:lnTo>
                  <a:lnTo>
                    <a:pt x="82" y="220"/>
                  </a:lnTo>
                  <a:lnTo>
                    <a:pt x="86" y="220"/>
                  </a:lnTo>
                  <a:lnTo>
                    <a:pt x="88" y="222"/>
                  </a:lnTo>
                  <a:lnTo>
                    <a:pt x="90" y="224"/>
                  </a:lnTo>
                  <a:lnTo>
                    <a:pt x="88" y="226"/>
                  </a:lnTo>
                  <a:lnTo>
                    <a:pt x="86" y="228"/>
                  </a:lnTo>
                  <a:lnTo>
                    <a:pt x="86" y="230"/>
                  </a:lnTo>
                  <a:lnTo>
                    <a:pt x="84" y="234"/>
                  </a:lnTo>
                  <a:lnTo>
                    <a:pt x="86" y="236"/>
                  </a:lnTo>
                  <a:lnTo>
                    <a:pt x="88" y="240"/>
                  </a:lnTo>
                  <a:lnTo>
                    <a:pt x="90" y="242"/>
                  </a:lnTo>
                  <a:lnTo>
                    <a:pt x="92" y="246"/>
                  </a:lnTo>
                  <a:lnTo>
                    <a:pt x="92" y="248"/>
                  </a:lnTo>
                  <a:lnTo>
                    <a:pt x="90" y="252"/>
                  </a:lnTo>
                  <a:lnTo>
                    <a:pt x="86" y="256"/>
                  </a:lnTo>
                  <a:lnTo>
                    <a:pt x="76" y="260"/>
                  </a:lnTo>
                  <a:lnTo>
                    <a:pt x="64" y="266"/>
                  </a:lnTo>
                  <a:lnTo>
                    <a:pt x="56" y="274"/>
                  </a:lnTo>
                  <a:lnTo>
                    <a:pt x="52" y="284"/>
                  </a:lnTo>
                  <a:lnTo>
                    <a:pt x="54" y="284"/>
                  </a:lnTo>
                  <a:lnTo>
                    <a:pt x="54" y="284"/>
                  </a:lnTo>
                  <a:lnTo>
                    <a:pt x="54" y="284"/>
                  </a:lnTo>
                  <a:lnTo>
                    <a:pt x="52" y="284"/>
                  </a:lnTo>
                  <a:lnTo>
                    <a:pt x="52" y="286"/>
                  </a:lnTo>
                  <a:lnTo>
                    <a:pt x="48" y="288"/>
                  </a:lnTo>
                  <a:lnTo>
                    <a:pt x="44" y="290"/>
                  </a:lnTo>
                  <a:lnTo>
                    <a:pt x="36" y="296"/>
                  </a:lnTo>
                  <a:lnTo>
                    <a:pt x="28" y="300"/>
                  </a:lnTo>
                  <a:lnTo>
                    <a:pt x="22" y="304"/>
                  </a:lnTo>
                  <a:lnTo>
                    <a:pt x="18" y="308"/>
                  </a:lnTo>
                  <a:lnTo>
                    <a:pt x="16" y="312"/>
                  </a:lnTo>
                  <a:lnTo>
                    <a:pt x="14" y="316"/>
                  </a:lnTo>
                  <a:lnTo>
                    <a:pt x="16" y="320"/>
                  </a:lnTo>
                  <a:lnTo>
                    <a:pt x="22" y="324"/>
                  </a:lnTo>
                  <a:lnTo>
                    <a:pt x="22" y="326"/>
                  </a:lnTo>
                  <a:lnTo>
                    <a:pt x="24" y="326"/>
                  </a:lnTo>
                  <a:lnTo>
                    <a:pt x="28" y="328"/>
                  </a:lnTo>
                  <a:lnTo>
                    <a:pt x="34" y="330"/>
                  </a:lnTo>
                  <a:lnTo>
                    <a:pt x="38" y="332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38" y="340"/>
                  </a:lnTo>
                  <a:lnTo>
                    <a:pt x="38" y="346"/>
                  </a:lnTo>
                  <a:lnTo>
                    <a:pt x="38" y="352"/>
                  </a:lnTo>
                  <a:lnTo>
                    <a:pt x="42" y="358"/>
                  </a:lnTo>
                  <a:lnTo>
                    <a:pt x="48" y="362"/>
                  </a:lnTo>
                  <a:lnTo>
                    <a:pt x="50" y="362"/>
                  </a:lnTo>
                  <a:lnTo>
                    <a:pt x="54" y="362"/>
                  </a:lnTo>
                  <a:lnTo>
                    <a:pt x="58" y="362"/>
                  </a:lnTo>
                  <a:lnTo>
                    <a:pt x="64" y="362"/>
                  </a:lnTo>
                  <a:lnTo>
                    <a:pt x="68" y="362"/>
                  </a:lnTo>
                  <a:lnTo>
                    <a:pt x="68" y="364"/>
                  </a:lnTo>
                  <a:lnTo>
                    <a:pt x="70" y="366"/>
                  </a:lnTo>
                  <a:lnTo>
                    <a:pt x="70" y="370"/>
                  </a:lnTo>
                  <a:lnTo>
                    <a:pt x="72" y="374"/>
                  </a:lnTo>
                  <a:lnTo>
                    <a:pt x="74" y="380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6" y="388"/>
                  </a:lnTo>
                  <a:lnTo>
                    <a:pt x="80" y="388"/>
                  </a:lnTo>
                  <a:lnTo>
                    <a:pt x="82" y="388"/>
                  </a:lnTo>
                  <a:lnTo>
                    <a:pt x="86" y="386"/>
                  </a:lnTo>
                  <a:lnTo>
                    <a:pt x="90" y="382"/>
                  </a:lnTo>
                  <a:lnTo>
                    <a:pt x="90" y="382"/>
                  </a:lnTo>
                  <a:lnTo>
                    <a:pt x="92" y="382"/>
                  </a:lnTo>
                  <a:lnTo>
                    <a:pt x="94" y="382"/>
                  </a:lnTo>
                  <a:lnTo>
                    <a:pt x="96" y="382"/>
                  </a:lnTo>
                  <a:lnTo>
                    <a:pt x="98" y="384"/>
                  </a:lnTo>
                  <a:lnTo>
                    <a:pt x="98" y="388"/>
                  </a:lnTo>
                  <a:lnTo>
                    <a:pt x="100" y="390"/>
                  </a:lnTo>
                  <a:lnTo>
                    <a:pt x="100" y="392"/>
                  </a:lnTo>
                  <a:lnTo>
                    <a:pt x="102" y="394"/>
                  </a:lnTo>
                  <a:lnTo>
                    <a:pt x="104" y="396"/>
                  </a:lnTo>
                  <a:lnTo>
                    <a:pt x="106" y="398"/>
                  </a:lnTo>
                  <a:lnTo>
                    <a:pt x="110" y="398"/>
                  </a:lnTo>
                  <a:lnTo>
                    <a:pt x="116" y="396"/>
                  </a:lnTo>
                  <a:lnTo>
                    <a:pt x="120" y="392"/>
                  </a:lnTo>
                  <a:lnTo>
                    <a:pt x="122" y="392"/>
                  </a:lnTo>
                  <a:lnTo>
                    <a:pt x="124" y="390"/>
                  </a:lnTo>
                  <a:lnTo>
                    <a:pt x="126" y="388"/>
                  </a:lnTo>
                  <a:lnTo>
                    <a:pt x="128" y="384"/>
                  </a:lnTo>
                  <a:lnTo>
                    <a:pt x="130" y="382"/>
                  </a:lnTo>
                  <a:lnTo>
                    <a:pt x="134" y="380"/>
                  </a:lnTo>
                  <a:lnTo>
                    <a:pt x="136" y="380"/>
                  </a:lnTo>
                  <a:lnTo>
                    <a:pt x="138" y="380"/>
                  </a:lnTo>
                  <a:lnTo>
                    <a:pt x="138" y="384"/>
                  </a:lnTo>
                  <a:lnTo>
                    <a:pt x="138" y="388"/>
                  </a:lnTo>
                  <a:lnTo>
                    <a:pt x="136" y="396"/>
                  </a:lnTo>
                  <a:lnTo>
                    <a:pt x="132" y="408"/>
                  </a:lnTo>
                  <a:lnTo>
                    <a:pt x="126" y="418"/>
                  </a:lnTo>
                  <a:lnTo>
                    <a:pt x="122" y="420"/>
                  </a:lnTo>
                  <a:lnTo>
                    <a:pt x="114" y="426"/>
                  </a:lnTo>
                  <a:lnTo>
                    <a:pt x="104" y="434"/>
                  </a:lnTo>
                  <a:lnTo>
                    <a:pt x="94" y="444"/>
                  </a:lnTo>
                  <a:lnTo>
                    <a:pt x="86" y="454"/>
                  </a:lnTo>
                  <a:lnTo>
                    <a:pt x="84" y="456"/>
                  </a:lnTo>
                  <a:lnTo>
                    <a:pt x="82" y="456"/>
                  </a:lnTo>
                  <a:lnTo>
                    <a:pt x="78" y="458"/>
                  </a:lnTo>
                  <a:lnTo>
                    <a:pt x="74" y="462"/>
                  </a:lnTo>
                  <a:lnTo>
                    <a:pt x="68" y="464"/>
                  </a:lnTo>
                  <a:lnTo>
                    <a:pt x="64" y="470"/>
                  </a:lnTo>
                  <a:lnTo>
                    <a:pt x="62" y="474"/>
                  </a:lnTo>
                  <a:lnTo>
                    <a:pt x="64" y="474"/>
                  </a:lnTo>
                  <a:lnTo>
                    <a:pt x="66" y="472"/>
                  </a:lnTo>
                  <a:lnTo>
                    <a:pt x="72" y="470"/>
                  </a:lnTo>
                  <a:lnTo>
                    <a:pt x="78" y="468"/>
                  </a:lnTo>
                  <a:lnTo>
                    <a:pt x="86" y="466"/>
                  </a:lnTo>
                  <a:lnTo>
                    <a:pt x="94" y="464"/>
                  </a:lnTo>
                  <a:lnTo>
                    <a:pt x="106" y="458"/>
                  </a:lnTo>
                  <a:lnTo>
                    <a:pt x="120" y="450"/>
                  </a:lnTo>
                  <a:lnTo>
                    <a:pt x="134" y="436"/>
                  </a:lnTo>
                  <a:lnTo>
                    <a:pt x="148" y="424"/>
                  </a:lnTo>
                  <a:lnTo>
                    <a:pt x="160" y="412"/>
                  </a:lnTo>
                  <a:lnTo>
                    <a:pt x="160" y="412"/>
                  </a:lnTo>
                  <a:lnTo>
                    <a:pt x="164" y="410"/>
                  </a:lnTo>
                  <a:lnTo>
                    <a:pt x="168" y="408"/>
                  </a:lnTo>
                  <a:lnTo>
                    <a:pt x="172" y="404"/>
                  </a:lnTo>
                  <a:lnTo>
                    <a:pt x="176" y="402"/>
                  </a:lnTo>
                  <a:lnTo>
                    <a:pt x="180" y="398"/>
                  </a:lnTo>
                  <a:lnTo>
                    <a:pt x="184" y="394"/>
                  </a:lnTo>
                  <a:lnTo>
                    <a:pt x="186" y="390"/>
                  </a:lnTo>
                  <a:lnTo>
                    <a:pt x="184" y="386"/>
                  </a:lnTo>
                  <a:lnTo>
                    <a:pt x="182" y="382"/>
                  </a:lnTo>
                  <a:lnTo>
                    <a:pt x="180" y="382"/>
                  </a:lnTo>
                  <a:lnTo>
                    <a:pt x="178" y="380"/>
                  </a:lnTo>
                  <a:lnTo>
                    <a:pt x="178" y="378"/>
                  </a:lnTo>
                  <a:lnTo>
                    <a:pt x="176" y="376"/>
                  </a:lnTo>
                  <a:lnTo>
                    <a:pt x="178" y="374"/>
                  </a:lnTo>
                  <a:lnTo>
                    <a:pt x="182" y="372"/>
                  </a:lnTo>
                  <a:lnTo>
                    <a:pt x="184" y="368"/>
                  </a:lnTo>
                  <a:lnTo>
                    <a:pt x="188" y="360"/>
                  </a:lnTo>
                  <a:lnTo>
                    <a:pt x="194" y="350"/>
                  </a:lnTo>
                  <a:lnTo>
                    <a:pt x="200" y="340"/>
                  </a:lnTo>
                  <a:lnTo>
                    <a:pt x="204" y="328"/>
                  </a:lnTo>
                  <a:lnTo>
                    <a:pt x="206" y="326"/>
                  </a:lnTo>
                  <a:lnTo>
                    <a:pt x="214" y="322"/>
                  </a:lnTo>
                  <a:lnTo>
                    <a:pt x="226" y="318"/>
                  </a:lnTo>
                  <a:lnTo>
                    <a:pt x="244" y="318"/>
                  </a:lnTo>
                  <a:lnTo>
                    <a:pt x="244" y="318"/>
                  </a:lnTo>
                  <a:lnTo>
                    <a:pt x="246" y="320"/>
                  </a:lnTo>
                  <a:lnTo>
                    <a:pt x="248" y="322"/>
                  </a:lnTo>
                  <a:lnTo>
                    <a:pt x="250" y="322"/>
                  </a:lnTo>
                  <a:lnTo>
                    <a:pt x="252" y="324"/>
                  </a:lnTo>
                  <a:lnTo>
                    <a:pt x="252" y="326"/>
                  </a:lnTo>
                  <a:lnTo>
                    <a:pt x="248" y="328"/>
                  </a:lnTo>
                  <a:lnTo>
                    <a:pt x="244" y="328"/>
                  </a:lnTo>
                  <a:lnTo>
                    <a:pt x="232" y="332"/>
                  </a:lnTo>
                  <a:lnTo>
                    <a:pt x="220" y="336"/>
                  </a:lnTo>
                  <a:lnTo>
                    <a:pt x="212" y="346"/>
                  </a:lnTo>
                  <a:lnTo>
                    <a:pt x="212" y="348"/>
                  </a:lnTo>
                  <a:lnTo>
                    <a:pt x="212" y="350"/>
                  </a:lnTo>
                  <a:lnTo>
                    <a:pt x="210" y="354"/>
                  </a:lnTo>
                  <a:lnTo>
                    <a:pt x="208" y="358"/>
                  </a:lnTo>
                  <a:lnTo>
                    <a:pt x="206" y="360"/>
                  </a:lnTo>
                  <a:lnTo>
                    <a:pt x="206" y="362"/>
                  </a:lnTo>
                  <a:lnTo>
                    <a:pt x="206" y="364"/>
                  </a:lnTo>
                  <a:lnTo>
                    <a:pt x="206" y="366"/>
                  </a:lnTo>
                  <a:lnTo>
                    <a:pt x="206" y="370"/>
                  </a:lnTo>
                  <a:lnTo>
                    <a:pt x="208" y="372"/>
                  </a:lnTo>
                  <a:lnTo>
                    <a:pt x="208" y="376"/>
                  </a:lnTo>
                  <a:lnTo>
                    <a:pt x="212" y="376"/>
                  </a:lnTo>
                  <a:lnTo>
                    <a:pt x="214" y="376"/>
                  </a:lnTo>
                  <a:lnTo>
                    <a:pt x="220" y="376"/>
                  </a:lnTo>
                  <a:lnTo>
                    <a:pt x="220" y="374"/>
                  </a:lnTo>
                  <a:lnTo>
                    <a:pt x="224" y="372"/>
                  </a:lnTo>
                  <a:lnTo>
                    <a:pt x="228" y="370"/>
                  </a:lnTo>
                  <a:lnTo>
                    <a:pt x="232" y="368"/>
                  </a:lnTo>
                  <a:lnTo>
                    <a:pt x="236" y="364"/>
                  </a:lnTo>
                  <a:lnTo>
                    <a:pt x="242" y="360"/>
                  </a:lnTo>
                  <a:lnTo>
                    <a:pt x="246" y="356"/>
                  </a:lnTo>
                  <a:lnTo>
                    <a:pt x="248" y="354"/>
                  </a:lnTo>
                  <a:lnTo>
                    <a:pt x="250" y="350"/>
                  </a:lnTo>
                  <a:lnTo>
                    <a:pt x="250" y="348"/>
                  </a:lnTo>
                  <a:lnTo>
                    <a:pt x="250" y="346"/>
                  </a:lnTo>
                  <a:lnTo>
                    <a:pt x="252" y="344"/>
                  </a:lnTo>
                  <a:lnTo>
                    <a:pt x="252" y="340"/>
                  </a:lnTo>
                  <a:lnTo>
                    <a:pt x="254" y="338"/>
                  </a:lnTo>
                  <a:lnTo>
                    <a:pt x="256" y="334"/>
                  </a:lnTo>
                  <a:lnTo>
                    <a:pt x="258" y="334"/>
                  </a:lnTo>
                  <a:lnTo>
                    <a:pt x="262" y="332"/>
                  </a:lnTo>
                  <a:lnTo>
                    <a:pt x="266" y="334"/>
                  </a:lnTo>
                  <a:lnTo>
                    <a:pt x="270" y="338"/>
                  </a:lnTo>
                  <a:lnTo>
                    <a:pt x="272" y="338"/>
                  </a:lnTo>
                  <a:lnTo>
                    <a:pt x="274" y="338"/>
                  </a:lnTo>
                  <a:lnTo>
                    <a:pt x="280" y="338"/>
                  </a:lnTo>
                  <a:lnTo>
                    <a:pt x="284" y="340"/>
                  </a:lnTo>
                  <a:lnTo>
                    <a:pt x="290" y="342"/>
                  </a:lnTo>
                  <a:lnTo>
                    <a:pt x="294" y="346"/>
                  </a:lnTo>
                  <a:lnTo>
                    <a:pt x="296" y="350"/>
                  </a:lnTo>
                  <a:lnTo>
                    <a:pt x="300" y="352"/>
                  </a:lnTo>
                  <a:lnTo>
                    <a:pt x="312" y="354"/>
                  </a:lnTo>
                  <a:lnTo>
                    <a:pt x="330" y="358"/>
                  </a:lnTo>
                  <a:lnTo>
                    <a:pt x="332" y="358"/>
                  </a:lnTo>
                  <a:lnTo>
                    <a:pt x="336" y="358"/>
                  </a:lnTo>
                  <a:lnTo>
                    <a:pt x="340" y="362"/>
                  </a:lnTo>
                  <a:lnTo>
                    <a:pt x="344" y="364"/>
                  </a:lnTo>
                  <a:lnTo>
                    <a:pt x="348" y="370"/>
                  </a:lnTo>
                  <a:lnTo>
                    <a:pt x="350" y="368"/>
                  </a:lnTo>
                  <a:lnTo>
                    <a:pt x="350" y="366"/>
                  </a:lnTo>
                  <a:lnTo>
                    <a:pt x="354" y="364"/>
                  </a:lnTo>
                  <a:lnTo>
                    <a:pt x="356" y="362"/>
                  </a:lnTo>
                  <a:lnTo>
                    <a:pt x="360" y="362"/>
                  </a:lnTo>
                  <a:lnTo>
                    <a:pt x="364" y="362"/>
                  </a:lnTo>
                  <a:lnTo>
                    <a:pt x="366" y="366"/>
                  </a:lnTo>
                  <a:lnTo>
                    <a:pt x="372" y="372"/>
                  </a:lnTo>
                  <a:lnTo>
                    <a:pt x="380" y="382"/>
                  </a:lnTo>
                  <a:lnTo>
                    <a:pt x="390" y="392"/>
                  </a:lnTo>
                  <a:lnTo>
                    <a:pt x="398" y="402"/>
                  </a:lnTo>
                  <a:lnTo>
                    <a:pt x="406" y="408"/>
                  </a:lnTo>
                  <a:lnTo>
                    <a:pt x="408" y="410"/>
                  </a:lnTo>
                  <a:lnTo>
                    <a:pt x="424" y="386"/>
                  </a:lnTo>
                  <a:lnTo>
                    <a:pt x="426" y="388"/>
                  </a:lnTo>
                  <a:lnTo>
                    <a:pt x="432" y="398"/>
                  </a:lnTo>
                  <a:lnTo>
                    <a:pt x="438" y="408"/>
                  </a:lnTo>
                  <a:lnTo>
                    <a:pt x="442" y="418"/>
                  </a:lnTo>
                  <a:lnTo>
                    <a:pt x="444" y="418"/>
                  </a:lnTo>
                  <a:lnTo>
                    <a:pt x="446" y="420"/>
                  </a:lnTo>
                  <a:lnTo>
                    <a:pt x="448" y="424"/>
                  </a:lnTo>
                  <a:lnTo>
                    <a:pt x="452" y="428"/>
                  </a:lnTo>
                  <a:lnTo>
                    <a:pt x="456" y="432"/>
                  </a:lnTo>
                  <a:lnTo>
                    <a:pt x="458" y="436"/>
                  </a:lnTo>
                  <a:lnTo>
                    <a:pt x="458" y="436"/>
                  </a:lnTo>
                  <a:lnTo>
                    <a:pt x="458" y="440"/>
                  </a:lnTo>
                  <a:lnTo>
                    <a:pt x="458" y="444"/>
                  </a:lnTo>
                  <a:lnTo>
                    <a:pt x="460" y="450"/>
                  </a:lnTo>
                  <a:lnTo>
                    <a:pt x="462" y="454"/>
                  </a:lnTo>
                  <a:lnTo>
                    <a:pt x="466" y="458"/>
                  </a:lnTo>
                  <a:lnTo>
                    <a:pt x="466" y="460"/>
                  </a:lnTo>
                  <a:lnTo>
                    <a:pt x="466" y="460"/>
                  </a:lnTo>
                  <a:lnTo>
                    <a:pt x="466" y="462"/>
                  </a:lnTo>
                  <a:lnTo>
                    <a:pt x="468" y="462"/>
                  </a:lnTo>
                  <a:lnTo>
                    <a:pt x="470" y="462"/>
                  </a:lnTo>
                  <a:lnTo>
                    <a:pt x="472" y="462"/>
                  </a:lnTo>
                  <a:lnTo>
                    <a:pt x="476" y="458"/>
                  </a:lnTo>
                  <a:lnTo>
                    <a:pt x="476" y="458"/>
                  </a:lnTo>
                  <a:lnTo>
                    <a:pt x="476" y="460"/>
                  </a:lnTo>
                  <a:lnTo>
                    <a:pt x="478" y="460"/>
                  </a:lnTo>
                  <a:lnTo>
                    <a:pt x="478" y="464"/>
                  </a:lnTo>
                  <a:lnTo>
                    <a:pt x="478" y="468"/>
                  </a:lnTo>
                  <a:lnTo>
                    <a:pt x="480" y="474"/>
                  </a:lnTo>
                  <a:lnTo>
                    <a:pt x="478" y="474"/>
                  </a:lnTo>
                  <a:lnTo>
                    <a:pt x="478" y="476"/>
                  </a:lnTo>
                  <a:lnTo>
                    <a:pt x="476" y="480"/>
                  </a:lnTo>
                  <a:lnTo>
                    <a:pt x="476" y="484"/>
                  </a:lnTo>
                  <a:lnTo>
                    <a:pt x="476" y="488"/>
                  </a:lnTo>
                  <a:lnTo>
                    <a:pt x="478" y="494"/>
                  </a:lnTo>
                  <a:lnTo>
                    <a:pt x="480" y="496"/>
                  </a:lnTo>
                  <a:lnTo>
                    <a:pt x="484" y="498"/>
                  </a:lnTo>
                  <a:lnTo>
                    <a:pt x="486" y="494"/>
                  </a:lnTo>
                  <a:lnTo>
                    <a:pt x="488" y="486"/>
                  </a:lnTo>
                  <a:lnTo>
                    <a:pt x="490" y="474"/>
                  </a:lnTo>
                  <a:lnTo>
                    <a:pt x="492" y="464"/>
                  </a:lnTo>
                  <a:lnTo>
                    <a:pt x="492" y="456"/>
                  </a:lnTo>
                  <a:lnTo>
                    <a:pt x="490" y="456"/>
                  </a:lnTo>
                  <a:lnTo>
                    <a:pt x="488" y="454"/>
                  </a:lnTo>
                  <a:lnTo>
                    <a:pt x="484" y="450"/>
                  </a:lnTo>
                  <a:lnTo>
                    <a:pt x="478" y="444"/>
                  </a:lnTo>
                  <a:lnTo>
                    <a:pt x="474" y="438"/>
                  </a:lnTo>
                  <a:lnTo>
                    <a:pt x="470" y="430"/>
                  </a:lnTo>
                  <a:lnTo>
                    <a:pt x="468" y="426"/>
                  </a:lnTo>
                  <a:lnTo>
                    <a:pt x="462" y="418"/>
                  </a:lnTo>
                  <a:lnTo>
                    <a:pt x="454" y="406"/>
                  </a:lnTo>
                  <a:lnTo>
                    <a:pt x="444" y="392"/>
                  </a:lnTo>
                  <a:lnTo>
                    <a:pt x="434" y="380"/>
                  </a:lnTo>
                  <a:lnTo>
                    <a:pt x="426" y="370"/>
                  </a:lnTo>
                  <a:lnTo>
                    <a:pt x="420" y="366"/>
                  </a:lnTo>
                  <a:lnTo>
                    <a:pt x="418" y="366"/>
                  </a:lnTo>
                  <a:lnTo>
                    <a:pt x="416" y="368"/>
                  </a:lnTo>
                  <a:lnTo>
                    <a:pt x="412" y="372"/>
                  </a:lnTo>
                  <a:lnTo>
                    <a:pt x="408" y="374"/>
                  </a:lnTo>
                  <a:lnTo>
                    <a:pt x="402" y="378"/>
                  </a:lnTo>
                  <a:lnTo>
                    <a:pt x="398" y="378"/>
                  </a:lnTo>
                  <a:lnTo>
                    <a:pt x="396" y="376"/>
                  </a:lnTo>
                  <a:lnTo>
                    <a:pt x="388" y="370"/>
                  </a:lnTo>
                  <a:lnTo>
                    <a:pt x="378" y="362"/>
                  </a:lnTo>
                  <a:lnTo>
                    <a:pt x="368" y="354"/>
                  </a:lnTo>
                  <a:lnTo>
                    <a:pt x="358" y="348"/>
                  </a:lnTo>
                  <a:lnTo>
                    <a:pt x="350" y="342"/>
                  </a:lnTo>
                  <a:lnTo>
                    <a:pt x="338" y="342"/>
                  </a:lnTo>
                  <a:lnTo>
                    <a:pt x="338" y="50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4" name="Freeform 374"/>
            <p:cNvSpPr>
              <a:spLocks/>
            </p:cNvSpPr>
            <p:nvPr/>
          </p:nvSpPr>
          <p:spPr bwMode="gray">
            <a:xfrm>
              <a:off x="3863" y="2400"/>
              <a:ext cx="738" cy="404"/>
            </a:xfrm>
            <a:custGeom>
              <a:avLst/>
              <a:gdLst>
                <a:gd name="T0" fmla="*/ 704 w 738"/>
                <a:gd name="T1" fmla="*/ 42 h 404"/>
                <a:gd name="T2" fmla="*/ 724 w 738"/>
                <a:gd name="T3" fmla="*/ 30 h 404"/>
                <a:gd name="T4" fmla="*/ 724 w 738"/>
                <a:gd name="T5" fmla="*/ 64 h 404"/>
                <a:gd name="T6" fmla="*/ 738 w 738"/>
                <a:gd name="T7" fmla="*/ 74 h 404"/>
                <a:gd name="T8" fmla="*/ 726 w 738"/>
                <a:gd name="T9" fmla="*/ 82 h 404"/>
                <a:gd name="T10" fmla="*/ 702 w 738"/>
                <a:gd name="T11" fmla="*/ 96 h 404"/>
                <a:gd name="T12" fmla="*/ 684 w 738"/>
                <a:gd name="T13" fmla="*/ 114 h 404"/>
                <a:gd name="T14" fmla="*/ 688 w 738"/>
                <a:gd name="T15" fmla="*/ 126 h 404"/>
                <a:gd name="T16" fmla="*/ 696 w 738"/>
                <a:gd name="T17" fmla="*/ 136 h 404"/>
                <a:gd name="T18" fmla="*/ 668 w 738"/>
                <a:gd name="T19" fmla="*/ 140 h 404"/>
                <a:gd name="T20" fmla="*/ 644 w 738"/>
                <a:gd name="T21" fmla="*/ 142 h 404"/>
                <a:gd name="T22" fmla="*/ 646 w 738"/>
                <a:gd name="T23" fmla="*/ 162 h 404"/>
                <a:gd name="T24" fmla="*/ 642 w 738"/>
                <a:gd name="T25" fmla="*/ 192 h 404"/>
                <a:gd name="T26" fmla="*/ 630 w 738"/>
                <a:gd name="T27" fmla="*/ 184 h 404"/>
                <a:gd name="T28" fmla="*/ 622 w 738"/>
                <a:gd name="T29" fmla="*/ 186 h 404"/>
                <a:gd name="T30" fmla="*/ 626 w 738"/>
                <a:gd name="T31" fmla="*/ 204 h 404"/>
                <a:gd name="T32" fmla="*/ 616 w 738"/>
                <a:gd name="T33" fmla="*/ 218 h 404"/>
                <a:gd name="T34" fmla="*/ 624 w 738"/>
                <a:gd name="T35" fmla="*/ 234 h 404"/>
                <a:gd name="T36" fmla="*/ 610 w 738"/>
                <a:gd name="T37" fmla="*/ 240 h 404"/>
                <a:gd name="T38" fmla="*/ 556 w 738"/>
                <a:gd name="T39" fmla="*/ 296 h 404"/>
                <a:gd name="T40" fmla="*/ 550 w 738"/>
                <a:gd name="T41" fmla="*/ 320 h 404"/>
                <a:gd name="T42" fmla="*/ 572 w 738"/>
                <a:gd name="T43" fmla="*/ 368 h 404"/>
                <a:gd name="T44" fmla="*/ 566 w 738"/>
                <a:gd name="T45" fmla="*/ 404 h 404"/>
                <a:gd name="T46" fmla="*/ 528 w 738"/>
                <a:gd name="T47" fmla="*/ 348 h 404"/>
                <a:gd name="T48" fmla="*/ 516 w 738"/>
                <a:gd name="T49" fmla="*/ 326 h 404"/>
                <a:gd name="T50" fmla="*/ 446 w 738"/>
                <a:gd name="T51" fmla="*/ 324 h 404"/>
                <a:gd name="T52" fmla="*/ 382 w 738"/>
                <a:gd name="T53" fmla="*/ 334 h 404"/>
                <a:gd name="T54" fmla="*/ 344 w 738"/>
                <a:gd name="T55" fmla="*/ 376 h 404"/>
                <a:gd name="T56" fmla="*/ 308 w 738"/>
                <a:gd name="T57" fmla="*/ 350 h 404"/>
                <a:gd name="T58" fmla="*/ 288 w 738"/>
                <a:gd name="T59" fmla="*/ 336 h 404"/>
                <a:gd name="T60" fmla="*/ 262 w 738"/>
                <a:gd name="T61" fmla="*/ 334 h 404"/>
                <a:gd name="T62" fmla="*/ 228 w 738"/>
                <a:gd name="T63" fmla="*/ 296 h 404"/>
                <a:gd name="T64" fmla="*/ 176 w 738"/>
                <a:gd name="T65" fmla="*/ 306 h 404"/>
                <a:gd name="T66" fmla="*/ 112 w 738"/>
                <a:gd name="T67" fmla="*/ 288 h 404"/>
                <a:gd name="T68" fmla="*/ 84 w 738"/>
                <a:gd name="T69" fmla="*/ 272 h 404"/>
                <a:gd name="T70" fmla="*/ 52 w 738"/>
                <a:gd name="T71" fmla="*/ 252 h 404"/>
                <a:gd name="T72" fmla="*/ 2 w 738"/>
                <a:gd name="T73" fmla="*/ 156 h 404"/>
                <a:gd name="T74" fmla="*/ 6 w 738"/>
                <a:gd name="T75" fmla="*/ 102 h 404"/>
                <a:gd name="T76" fmla="*/ 6 w 738"/>
                <a:gd name="T77" fmla="*/ 62 h 404"/>
                <a:gd name="T78" fmla="*/ 14 w 738"/>
                <a:gd name="T79" fmla="*/ 22 h 404"/>
                <a:gd name="T80" fmla="*/ 416 w 738"/>
                <a:gd name="T81" fmla="*/ 12 h 404"/>
                <a:gd name="T82" fmla="*/ 432 w 738"/>
                <a:gd name="T83" fmla="*/ 22 h 404"/>
                <a:gd name="T84" fmla="*/ 416 w 738"/>
                <a:gd name="T85" fmla="*/ 40 h 404"/>
                <a:gd name="T86" fmla="*/ 454 w 738"/>
                <a:gd name="T87" fmla="*/ 42 h 404"/>
                <a:gd name="T88" fmla="*/ 484 w 738"/>
                <a:gd name="T89" fmla="*/ 42 h 404"/>
                <a:gd name="T90" fmla="*/ 502 w 738"/>
                <a:gd name="T91" fmla="*/ 44 h 404"/>
                <a:gd name="T92" fmla="*/ 490 w 738"/>
                <a:gd name="T93" fmla="*/ 60 h 404"/>
                <a:gd name="T94" fmla="*/ 472 w 738"/>
                <a:gd name="T95" fmla="*/ 66 h 404"/>
                <a:gd name="T96" fmla="*/ 476 w 738"/>
                <a:gd name="T97" fmla="*/ 84 h 404"/>
                <a:gd name="T98" fmla="*/ 472 w 738"/>
                <a:gd name="T99" fmla="*/ 134 h 404"/>
                <a:gd name="T100" fmla="*/ 490 w 738"/>
                <a:gd name="T101" fmla="*/ 108 h 404"/>
                <a:gd name="T102" fmla="*/ 504 w 738"/>
                <a:gd name="T103" fmla="*/ 64 h 404"/>
                <a:gd name="T104" fmla="*/ 520 w 738"/>
                <a:gd name="T105" fmla="*/ 64 h 404"/>
                <a:gd name="T106" fmla="*/ 518 w 738"/>
                <a:gd name="T107" fmla="*/ 90 h 404"/>
                <a:gd name="T108" fmla="*/ 530 w 738"/>
                <a:gd name="T109" fmla="*/ 92 h 404"/>
                <a:gd name="T110" fmla="*/ 536 w 738"/>
                <a:gd name="T111" fmla="*/ 120 h 404"/>
                <a:gd name="T112" fmla="*/ 546 w 738"/>
                <a:gd name="T113" fmla="*/ 128 h 404"/>
                <a:gd name="T114" fmla="*/ 586 w 738"/>
                <a:gd name="T115" fmla="*/ 114 h 404"/>
                <a:gd name="T116" fmla="*/ 596 w 738"/>
                <a:gd name="T117" fmla="*/ 94 h 404"/>
                <a:gd name="T118" fmla="*/ 634 w 738"/>
                <a:gd name="T119" fmla="*/ 8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8" h="404">
                  <a:moveTo>
                    <a:pt x="640" y="76"/>
                  </a:moveTo>
                  <a:lnTo>
                    <a:pt x="650" y="64"/>
                  </a:lnTo>
                  <a:lnTo>
                    <a:pt x="664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698" y="52"/>
                  </a:lnTo>
                  <a:lnTo>
                    <a:pt x="704" y="42"/>
                  </a:lnTo>
                  <a:lnTo>
                    <a:pt x="708" y="36"/>
                  </a:lnTo>
                  <a:lnTo>
                    <a:pt x="712" y="32"/>
                  </a:lnTo>
                  <a:lnTo>
                    <a:pt x="716" y="30"/>
                  </a:lnTo>
                  <a:lnTo>
                    <a:pt x="720" y="28"/>
                  </a:lnTo>
                  <a:lnTo>
                    <a:pt x="722" y="28"/>
                  </a:lnTo>
                  <a:lnTo>
                    <a:pt x="724" y="30"/>
                  </a:lnTo>
                  <a:lnTo>
                    <a:pt x="724" y="30"/>
                  </a:lnTo>
                  <a:lnTo>
                    <a:pt x="726" y="30"/>
                  </a:lnTo>
                  <a:lnTo>
                    <a:pt x="732" y="32"/>
                  </a:lnTo>
                  <a:lnTo>
                    <a:pt x="734" y="40"/>
                  </a:lnTo>
                  <a:lnTo>
                    <a:pt x="732" y="48"/>
                  </a:lnTo>
                  <a:lnTo>
                    <a:pt x="728" y="56"/>
                  </a:lnTo>
                  <a:lnTo>
                    <a:pt x="726" y="62"/>
                  </a:lnTo>
                  <a:lnTo>
                    <a:pt x="724" y="64"/>
                  </a:lnTo>
                  <a:lnTo>
                    <a:pt x="724" y="64"/>
                  </a:lnTo>
                  <a:lnTo>
                    <a:pt x="726" y="66"/>
                  </a:lnTo>
                  <a:lnTo>
                    <a:pt x="728" y="68"/>
                  </a:lnTo>
                  <a:lnTo>
                    <a:pt x="732" y="70"/>
                  </a:lnTo>
                  <a:lnTo>
                    <a:pt x="734" y="72"/>
                  </a:lnTo>
                  <a:lnTo>
                    <a:pt x="738" y="74"/>
                  </a:lnTo>
                  <a:lnTo>
                    <a:pt x="738" y="74"/>
                  </a:lnTo>
                  <a:lnTo>
                    <a:pt x="738" y="74"/>
                  </a:lnTo>
                  <a:lnTo>
                    <a:pt x="738" y="76"/>
                  </a:lnTo>
                  <a:lnTo>
                    <a:pt x="736" y="76"/>
                  </a:lnTo>
                  <a:lnTo>
                    <a:pt x="734" y="78"/>
                  </a:lnTo>
                  <a:lnTo>
                    <a:pt x="730" y="80"/>
                  </a:lnTo>
                  <a:lnTo>
                    <a:pt x="730" y="82"/>
                  </a:lnTo>
                  <a:lnTo>
                    <a:pt x="726" y="82"/>
                  </a:lnTo>
                  <a:lnTo>
                    <a:pt x="722" y="84"/>
                  </a:lnTo>
                  <a:lnTo>
                    <a:pt x="718" y="86"/>
                  </a:lnTo>
                  <a:lnTo>
                    <a:pt x="712" y="86"/>
                  </a:lnTo>
                  <a:lnTo>
                    <a:pt x="708" y="88"/>
                  </a:lnTo>
                  <a:lnTo>
                    <a:pt x="706" y="90"/>
                  </a:lnTo>
                  <a:lnTo>
                    <a:pt x="704" y="92"/>
                  </a:lnTo>
                  <a:lnTo>
                    <a:pt x="702" y="96"/>
                  </a:lnTo>
                  <a:lnTo>
                    <a:pt x="698" y="100"/>
                  </a:lnTo>
                  <a:lnTo>
                    <a:pt x="696" y="104"/>
                  </a:lnTo>
                  <a:lnTo>
                    <a:pt x="692" y="106"/>
                  </a:lnTo>
                  <a:lnTo>
                    <a:pt x="692" y="108"/>
                  </a:lnTo>
                  <a:lnTo>
                    <a:pt x="690" y="108"/>
                  </a:lnTo>
                  <a:lnTo>
                    <a:pt x="688" y="110"/>
                  </a:lnTo>
                  <a:lnTo>
                    <a:pt x="684" y="114"/>
                  </a:lnTo>
                  <a:lnTo>
                    <a:pt x="682" y="116"/>
                  </a:lnTo>
                  <a:lnTo>
                    <a:pt x="680" y="118"/>
                  </a:lnTo>
                  <a:lnTo>
                    <a:pt x="680" y="122"/>
                  </a:lnTo>
                  <a:lnTo>
                    <a:pt x="680" y="124"/>
                  </a:lnTo>
                  <a:lnTo>
                    <a:pt x="684" y="124"/>
                  </a:lnTo>
                  <a:lnTo>
                    <a:pt x="686" y="124"/>
                  </a:lnTo>
                  <a:lnTo>
                    <a:pt x="688" y="126"/>
                  </a:lnTo>
                  <a:lnTo>
                    <a:pt x="692" y="126"/>
                  </a:lnTo>
                  <a:lnTo>
                    <a:pt x="694" y="126"/>
                  </a:lnTo>
                  <a:lnTo>
                    <a:pt x="698" y="128"/>
                  </a:lnTo>
                  <a:lnTo>
                    <a:pt x="700" y="130"/>
                  </a:lnTo>
                  <a:lnTo>
                    <a:pt x="702" y="132"/>
                  </a:lnTo>
                  <a:lnTo>
                    <a:pt x="700" y="134"/>
                  </a:lnTo>
                  <a:lnTo>
                    <a:pt x="696" y="136"/>
                  </a:lnTo>
                  <a:lnTo>
                    <a:pt x="692" y="138"/>
                  </a:lnTo>
                  <a:lnTo>
                    <a:pt x="688" y="138"/>
                  </a:lnTo>
                  <a:lnTo>
                    <a:pt x="682" y="138"/>
                  </a:lnTo>
                  <a:lnTo>
                    <a:pt x="676" y="138"/>
                  </a:lnTo>
                  <a:lnTo>
                    <a:pt x="676" y="138"/>
                  </a:lnTo>
                  <a:lnTo>
                    <a:pt x="672" y="138"/>
                  </a:lnTo>
                  <a:lnTo>
                    <a:pt x="668" y="140"/>
                  </a:lnTo>
                  <a:lnTo>
                    <a:pt x="662" y="142"/>
                  </a:lnTo>
                  <a:lnTo>
                    <a:pt x="656" y="142"/>
                  </a:lnTo>
                  <a:lnTo>
                    <a:pt x="650" y="142"/>
                  </a:lnTo>
                  <a:lnTo>
                    <a:pt x="646" y="140"/>
                  </a:lnTo>
                  <a:lnTo>
                    <a:pt x="646" y="142"/>
                  </a:lnTo>
                  <a:lnTo>
                    <a:pt x="644" y="142"/>
                  </a:lnTo>
                  <a:lnTo>
                    <a:pt x="644" y="142"/>
                  </a:lnTo>
                  <a:lnTo>
                    <a:pt x="642" y="144"/>
                  </a:lnTo>
                  <a:lnTo>
                    <a:pt x="642" y="146"/>
                  </a:lnTo>
                  <a:lnTo>
                    <a:pt x="642" y="150"/>
                  </a:lnTo>
                  <a:lnTo>
                    <a:pt x="646" y="152"/>
                  </a:lnTo>
                  <a:lnTo>
                    <a:pt x="646" y="154"/>
                  </a:lnTo>
                  <a:lnTo>
                    <a:pt x="646" y="158"/>
                  </a:lnTo>
                  <a:lnTo>
                    <a:pt x="646" y="162"/>
                  </a:lnTo>
                  <a:lnTo>
                    <a:pt x="646" y="168"/>
                  </a:lnTo>
                  <a:lnTo>
                    <a:pt x="646" y="174"/>
                  </a:lnTo>
                  <a:lnTo>
                    <a:pt x="646" y="178"/>
                  </a:lnTo>
                  <a:lnTo>
                    <a:pt x="646" y="182"/>
                  </a:lnTo>
                  <a:lnTo>
                    <a:pt x="644" y="186"/>
                  </a:lnTo>
                  <a:lnTo>
                    <a:pt x="644" y="190"/>
                  </a:lnTo>
                  <a:lnTo>
                    <a:pt x="642" y="192"/>
                  </a:lnTo>
                  <a:lnTo>
                    <a:pt x="640" y="194"/>
                  </a:lnTo>
                  <a:lnTo>
                    <a:pt x="638" y="192"/>
                  </a:lnTo>
                  <a:lnTo>
                    <a:pt x="638" y="188"/>
                  </a:lnTo>
                  <a:lnTo>
                    <a:pt x="638" y="184"/>
                  </a:lnTo>
                  <a:lnTo>
                    <a:pt x="638" y="184"/>
                  </a:lnTo>
                  <a:lnTo>
                    <a:pt x="634" y="176"/>
                  </a:lnTo>
                  <a:lnTo>
                    <a:pt x="630" y="184"/>
                  </a:lnTo>
                  <a:lnTo>
                    <a:pt x="620" y="176"/>
                  </a:lnTo>
                  <a:lnTo>
                    <a:pt x="620" y="176"/>
                  </a:lnTo>
                  <a:lnTo>
                    <a:pt x="620" y="178"/>
                  </a:lnTo>
                  <a:lnTo>
                    <a:pt x="620" y="178"/>
                  </a:lnTo>
                  <a:lnTo>
                    <a:pt x="620" y="180"/>
                  </a:lnTo>
                  <a:lnTo>
                    <a:pt x="620" y="182"/>
                  </a:lnTo>
                  <a:lnTo>
                    <a:pt x="622" y="186"/>
                  </a:lnTo>
                  <a:lnTo>
                    <a:pt x="622" y="186"/>
                  </a:lnTo>
                  <a:lnTo>
                    <a:pt x="624" y="188"/>
                  </a:lnTo>
                  <a:lnTo>
                    <a:pt x="626" y="192"/>
                  </a:lnTo>
                  <a:lnTo>
                    <a:pt x="628" y="196"/>
                  </a:lnTo>
                  <a:lnTo>
                    <a:pt x="628" y="202"/>
                  </a:lnTo>
                  <a:lnTo>
                    <a:pt x="626" y="202"/>
                  </a:lnTo>
                  <a:lnTo>
                    <a:pt x="626" y="204"/>
                  </a:lnTo>
                  <a:lnTo>
                    <a:pt x="624" y="204"/>
                  </a:lnTo>
                  <a:lnTo>
                    <a:pt x="620" y="206"/>
                  </a:lnTo>
                  <a:lnTo>
                    <a:pt x="612" y="206"/>
                  </a:lnTo>
                  <a:lnTo>
                    <a:pt x="612" y="208"/>
                  </a:lnTo>
                  <a:lnTo>
                    <a:pt x="614" y="210"/>
                  </a:lnTo>
                  <a:lnTo>
                    <a:pt x="614" y="214"/>
                  </a:lnTo>
                  <a:lnTo>
                    <a:pt x="616" y="218"/>
                  </a:lnTo>
                  <a:lnTo>
                    <a:pt x="618" y="226"/>
                  </a:lnTo>
                  <a:lnTo>
                    <a:pt x="618" y="226"/>
                  </a:lnTo>
                  <a:lnTo>
                    <a:pt x="620" y="228"/>
                  </a:lnTo>
                  <a:lnTo>
                    <a:pt x="622" y="228"/>
                  </a:lnTo>
                  <a:lnTo>
                    <a:pt x="624" y="230"/>
                  </a:lnTo>
                  <a:lnTo>
                    <a:pt x="624" y="232"/>
                  </a:lnTo>
                  <a:lnTo>
                    <a:pt x="624" y="234"/>
                  </a:lnTo>
                  <a:lnTo>
                    <a:pt x="622" y="234"/>
                  </a:lnTo>
                  <a:lnTo>
                    <a:pt x="618" y="236"/>
                  </a:lnTo>
                  <a:lnTo>
                    <a:pt x="618" y="236"/>
                  </a:lnTo>
                  <a:lnTo>
                    <a:pt x="616" y="236"/>
                  </a:lnTo>
                  <a:lnTo>
                    <a:pt x="614" y="236"/>
                  </a:lnTo>
                  <a:lnTo>
                    <a:pt x="612" y="238"/>
                  </a:lnTo>
                  <a:lnTo>
                    <a:pt x="610" y="240"/>
                  </a:lnTo>
                  <a:lnTo>
                    <a:pt x="610" y="246"/>
                  </a:lnTo>
                  <a:lnTo>
                    <a:pt x="606" y="250"/>
                  </a:lnTo>
                  <a:lnTo>
                    <a:pt x="602" y="252"/>
                  </a:lnTo>
                  <a:lnTo>
                    <a:pt x="594" y="260"/>
                  </a:lnTo>
                  <a:lnTo>
                    <a:pt x="582" y="270"/>
                  </a:lnTo>
                  <a:lnTo>
                    <a:pt x="570" y="284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4" y="300"/>
                  </a:lnTo>
                  <a:lnTo>
                    <a:pt x="552" y="304"/>
                  </a:lnTo>
                  <a:lnTo>
                    <a:pt x="552" y="308"/>
                  </a:lnTo>
                  <a:lnTo>
                    <a:pt x="550" y="316"/>
                  </a:lnTo>
                  <a:lnTo>
                    <a:pt x="550" y="316"/>
                  </a:lnTo>
                  <a:lnTo>
                    <a:pt x="550" y="320"/>
                  </a:lnTo>
                  <a:lnTo>
                    <a:pt x="550" y="324"/>
                  </a:lnTo>
                  <a:lnTo>
                    <a:pt x="552" y="332"/>
                  </a:lnTo>
                  <a:lnTo>
                    <a:pt x="554" y="338"/>
                  </a:lnTo>
                  <a:lnTo>
                    <a:pt x="558" y="346"/>
                  </a:lnTo>
                  <a:lnTo>
                    <a:pt x="560" y="348"/>
                  </a:lnTo>
                  <a:lnTo>
                    <a:pt x="566" y="356"/>
                  </a:lnTo>
                  <a:lnTo>
                    <a:pt x="572" y="368"/>
                  </a:lnTo>
                  <a:lnTo>
                    <a:pt x="574" y="382"/>
                  </a:lnTo>
                  <a:lnTo>
                    <a:pt x="572" y="398"/>
                  </a:lnTo>
                  <a:lnTo>
                    <a:pt x="572" y="400"/>
                  </a:lnTo>
                  <a:lnTo>
                    <a:pt x="570" y="400"/>
                  </a:lnTo>
                  <a:lnTo>
                    <a:pt x="570" y="402"/>
                  </a:lnTo>
                  <a:lnTo>
                    <a:pt x="568" y="404"/>
                  </a:lnTo>
                  <a:lnTo>
                    <a:pt x="566" y="404"/>
                  </a:lnTo>
                  <a:lnTo>
                    <a:pt x="562" y="404"/>
                  </a:lnTo>
                  <a:lnTo>
                    <a:pt x="558" y="400"/>
                  </a:lnTo>
                  <a:lnTo>
                    <a:pt x="554" y="394"/>
                  </a:lnTo>
                  <a:lnTo>
                    <a:pt x="550" y="392"/>
                  </a:lnTo>
                  <a:lnTo>
                    <a:pt x="542" y="384"/>
                  </a:lnTo>
                  <a:lnTo>
                    <a:pt x="532" y="368"/>
                  </a:lnTo>
                  <a:lnTo>
                    <a:pt x="528" y="348"/>
                  </a:lnTo>
                  <a:lnTo>
                    <a:pt x="528" y="346"/>
                  </a:lnTo>
                  <a:lnTo>
                    <a:pt x="528" y="344"/>
                  </a:lnTo>
                  <a:lnTo>
                    <a:pt x="528" y="340"/>
                  </a:lnTo>
                  <a:lnTo>
                    <a:pt x="526" y="336"/>
                  </a:lnTo>
                  <a:lnTo>
                    <a:pt x="524" y="332"/>
                  </a:lnTo>
                  <a:lnTo>
                    <a:pt x="520" y="330"/>
                  </a:lnTo>
                  <a:lnTo>
                    <a:pt x="516" y="326"/>
                  </a:lnTo>
                  <a:lnTo>
                    <a:pt x="510" y="326"/>
                  </a:lnTo>
                  <a:lnTo>
                    <a:pt x="504" y="324"/>
                  </a:lnTo>
                  <a:lnTo>
                    <a:pt x="490" y="324"/>
                  </a:lnTo>
                  <a:lnTo>
                    <a:pt x="472" y="322"/>
                  </a:lnTo>
                  <a:lnTo>
                    <a:pt x="456" y="322"/>
                  </a:lnTo>
                  <a:lnTo>
                    <a:pt x="446" y="324"/>
                  </a:lnTo>
                  <a:lnTo>
                    <a:pt x="446" y="324"/>
                  </a:lnTo>
                  <a:lnTo>
                    <a:pt x="444" y="328"/>
                  </a:lnTo>
                  <a:lnTo>
                    <a:pt x="438" y="330"/>
                  </a:lnTo>
                  <a:lnTo>
                    <a:pt x="426" y="332"/>
                  </a:lnTo>
                  <a:lnTo>
                    <a:pt x="406" y="332"/>
                  </a:lnTo>
                  <a:lnTo>
                    <a:pt x="402" y="332"/>
                  </a:lnTo>
                  <a:lnTo>
                    <a:pt x="394" y="332"/>
                  </a:lnTo>
                  <a:lnTo>
                    <a:pt x="382" y="334"/>
                  </a:lnTo>
                  <a:lnTo>
                    <a:pt x="372" y="340"/>
                  </a:lnTo>
                  <a:lnTo>
                    <a:pt x="354" y="348"/>
                  </a:lnTo>
                  <a:lnTo>
                    <a:pt x="342" y="366"/>
                  </a:lnTo>
                  <a:lnTo>
                    <a:pt x="342" y="368"/>
                  </a:lnTo>
                  <a:lnTo>
                    <a:pt x="344" y="370"/>
                  </a:lnTo>
                  <a:lnTo>
                    <a:pt x="344" y="372"/>
                  </a:lnTo>
                  <a:lnTo>
                    <a:pt x="344" y="376"/>
                  </a:lnTo>
                  <a:lnTo>
                    <a:pt x="344" y="378"/>
                  </a:lnTo>
                  <a:lnTo>
                    <a:pt x="344" y="382"/>
                  </a:lnTo>
                  <a:lnTo>
                    <a:pt x="340" y="382"/>
                  </a:lnTo>
                  <a:lnTo>
                    <a:pt x="338" y="382"/>
                  </a:lnTo>
                  <a:lnTo>
                    <a:pt x="330" y="376"/>
                  </a:lnTo>
                  <a:lnTo>
                    <a:pt x="320" y="366"/>
                  </a:lnTo>
                  <a:lnTo>
                    <a:pt x="308" y="350"/>
                  </a:lnTo>
                  <a:lnTo>
                    <a:pt x="308" y="350"/>
                  </a:lnTo>
                  <a:lnTo>
                    <a:pt x="306" y="348"/>
                  </a:lnTo>
                  <a:lnTo>
                    <a:pt x="304" y="344"/>
                  </a:lnTo>
                  <a:lnTo>
                    <a:pt x="300" y="342"/>
                  </a:lnTo>
                  <a:lnTo>
                    <a:pt x="296" y="338"/>
                  </a:lnTo>
                  <a:lnTo>
                    <a:pt x="292" y="336"/>
                  </a:lnTo>
                  <a:lnTo>
                    <a:pt x="288" y="336"/>
                  </a:lnTo>
                  <a:lnTo>
                    <a:pt x="286" y="338"/>
                  </a:lnTo>
                  <a:lnTo>
                    <a:pt x="284" y="338"/>
                  </a:lnTo>
                  <a:lnTo>
                    <a:pt x="282" y="340"/>
                  </a:lnTo>
                  <a:lnTo>
                    <a:pt x="278" y="340"/>
                  </a:lnTo>
                  <a:lnTo>
                    <a:pt x="272" y="340"/>
                  </a:lnTo>
                  <a:lnTo>
                    <a:pt x="266" y="336"/>
                  </a:lnTo>
                  <a:lnTo>
                    <a:pt x="262" y="334"/>
                  </a:lnTo>
                  <a:lnTo>
                    <a:pt x="254" y="328"/>
                  </a:lnTo>
                  <a:lnTo>
                    <a:pt x="246" y="316"/>
                  </a:lnTo>
                  <a:lnTo>
                    <a:pt x="242" y="300"/>
                  </a:lnTo>
                  <a:lnTo>
                    <a:pt x="240" y="298"/>
                  </a:lnTo>
                  <a:lnTo>
                    <a:pt x="238" y="298"/>
                  </a:lnTo>
                  <a:lnTo>
                    <a:pt x="234" y="296"/>
                  </a:lnTo>
                  <a:lnTo>
                    <a:pt x="228" y="296"/>
                  </a:lnTo>
                  <a:lnTo>
                    <a:pt x="224" y="296"/>
                  </a:lnTo>
                  <a:lnTo>
                    <a:pt x="218" y="296"/>
                  </a:lnTo>
                  <a:lnTo>
                    <a:pt x="214" y="300"/>
                  </a:lnTo>
                  <a:lnTo>
                    <a:pt x="210" y="302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6" y="306"/>
                  </a:lnTo>
                  <a:lnTo>
                    <a:pt x="166" y="304"/>
                  </a:lnTo>
                  <a:lnTo>
                    <a:pt x="152" y="300"/>
                  </a:lnTo>
                  <a:lnTo>
                    <a:pt x="140" y="296"/>
                  </a:lnTo>
                  <a:lnTo>
                    <a:pt x="130" y="290"/>
                  </a:lnTo>
                  <a:lnTo>
                    <a:pt x="128" y="288"/>
                  </a:lnTo>
                  <a:lnTo>
                    <a:pt x="124" y="286"/>
                  </a:lnTo>
                  <a:lnTo>
                    <a:pt x="112" y="288"/>
                  </a:lnTo>
                  <a:lnTo>
                    <a:pt x="98" y="296"/>
                  </a:lnTo>
                  <a:lnTo>
                    <a:pt x="96" y="294"/>
                  </a:lnTo>
                  <a:lnTo>
                    <a:pt x="96" y="292"/>
                  </a:lnTo>
                  <a:lnTo>
                    <a:pt x="94" y="288"/>
                  </a:lnTo>
                  <a:lnTo>
                    <a:pt x="90" y="282"/>
                  </a:lnTo>
                  <a:lnTo>
                    <a:pt x="88" y="276"/>
                  </a:lnTo>
                  <a:lnTo>
                    <a:pt x="84" y="272"/>
                  </a:lnTo>
                  <a:lnTo>
                    <a:pt x="80" y="268"/>
                  </a:lnTo>
                  <a:lnTo>
                    <a:pt x="74" y="266"/>
                  </a:lnTo>
                  <a:lnTo>
                    <a:pt x="74" y="266"/>
                  </a:lnTo>
                  <a:lnTo>
                    <a:pt x="70" y="264"/>
                  </a:lnTo>
                  <a:lnTo>
                    <a:pt x="66" y="262"/>
                  </a:lnTo>
                  <a:lnTo>
                    <a:pt x="60" y="258"/>
                  </a:lnTo>
                  <a:lnTo>
                    <a:pt x="52" y="252"/>
                  </a:lnTo>
                  <a:lnTo>
                    <a:pt x="46" y="242"/>
                  </a:lnTo>
                  <a:lnTo>
                    <a:pt x="42" y="240"/>
                  </a:lnTo>
                  <a:lnTo>
                    <a:pt x="36" y="230"/>
                  </a:lnTo>
                  <a:lnTo>
                    <a:pt x="26" y="216"/>
                  </a:lnTo>
                  <a:lnTo>
                    <a:pt x="16" y="200"/>
                  </a:lnTo>
                  <a:lnTo>
                    <a:pt x="8" y="180"/>
                  </a:lnTo>
                  <a:lnTo>
                    <a:pt x="2" y="156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0" y="124"/>
                  </a:lnTo>
                  <a:lnTo>
                    <a:pt x="0" y="110"/>
                  </a:lnTo>
                  <a:lnTo>
                    <a:pt x="4" y="104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8" y="100"/>
                  </a:lnTo>
                  <a:lnTo>
                    <a:pt x="10" y="96"/>
                  </a:lnTo>
                  <a:lnTo>
                    <a:pt x="10" y="92"/>
                  </a:lnTo>
                  <a:lnTo>
                    <a:pt x="10" y="86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6" y="62"/>
                  </a:lnTo>
                  <a:lnTo>
                    <a:pt x="6" y="46"/>
                  </a:lnTo>
                  <a:lnTo>
                    <a:pt x="4" y="3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8" y="14"/>
                  </a:lnTo>
                  <a:lnTo>
                    <a:pt x="18" y="0"/>
                  </a:lnTo>
                  <a:lnTo>
                    <a:pt x="380" y="0"/>
                  </a:lnTo>
                  <a:lnTo>
                    <a:pt x="392" y="10"/>
                  </a:lnTo>
                  <a:lnTo>
                    <a:pt x="416" y="12"/>
                  </a:lnTo>
                  <a:lnTo>
                    <a:pt x="418" y="16"/>
                  </a:lnTo>
                  <a:lnTo>
                    <a:pt x="422" y="18"/>
                  </a:lnTo>
                  <a:lnTo>
                    <a:pt x="426" y="20"/>
                  </a:lnTo>
                  <a:lnTo>
                    <a:pt x="430" y="20"/>
                  </a:lnTo>
                  <a:lnTo>
                    <a:pt x="432" y="20"/>
                  </a:lnTo>
                  <a:lnTo>
                    <a:pt x="434" y="20"/>
                  </a:lnTo>
                  <a:lnTo>
                    <a:pt x="432" y="22"/>
                  </a:lnTo>
                  <a:lnTo>
                    <a:pt x="432" y="24"/>
                  </a:lnTo>
                  <a:lnTo>
                    <a:pt x="428" y="28"/>
                  </a:lnTo>
                  <a:lnTo>
                    <a:pt x="424" y="32"/>
                  </a:lnTo>
                  <a:lnTo>
                    <a:pt x="422" y="34"/>
                  </a:lnTo>
                  <a:lnTo>
                    <a:pt x="420" y="36"/>
                  </a:lnTo>
                  <a:lnTo>
                    <a:pt x="416" y="38"/>
                  </a:lnTo>
                  <a:lnTo>
                    <a:pt x="416" y="40"/>
                  </a:lnTo>
                  <a:lnTo>
                    <a:pt x="416" y="42"/>
                  </a:lnTo>
                  <a:lnTo>
                    <a:pt x="418" y="42"/>
                  </a:lnTo>
                  <a:lnTo>
                    <a:pt x="422" y="44"/>
                  </a:lnTo>
                  <a:lnTo>
                    <a:pt x="428" y="44"/>
                  </a:lnTo>
                  <a:lnTo>
                    <a:pt x="432" y="44"/>
                  </a:lnTo>
                  <a:lnTo>
                    <a:pt x="442" y="44"/>
                  </a:lnTo>
                  <a:lnTo>
                    <a:pt x="454" y="42"/>
                  </a:lnTo>
                  <a:lnTo>
                    <a:pt x="464" y="38"/>
                  </a:lnTo>
                  <a:lnTo>
                    <a:pt x="464" y="38"/>
                  </a:lnTo>
                  <a:lnTo>
                    <a:pt x="466" y="40"/>
                  </a:lnTo>
                  <a:lnTo>
                    <a:pt x="468" y="40"/>
                  </a:lnTo>
                  <a:lnTo>
                    <a:pt x="470" y="42"/>
                  </a:lnTo>
                  <a:lnTo>
                    <a:pt x="476" y="42"/>
                  </a:lnTo>
                  <a:lnTo>
                    <a:pt x="484" y="42"/>
                  </a:lnTo>
                  <a:lnTo>
                    <a:pt x="484" y="42"/>
                  </a:lnTo>
                  <a:lnTo>
                    <a:pt x="486" y="42"/>
                  </a:lnTo>
                  <a:lnTo>
                    <a:pt x="490" y="40"/>
                  </a:lnTo>
                  <a:lnTo>
                    <a:pt x="492" y="40"/>
                  </a:lnTo>
                  <a:lnTo>
                    <a:pt x="496" y="40"/>
                  </a:lnTo>
                  <a:lnTo>
                    <a:pt x="500" y="42"/>
                  </a:lnTo>
                  <a:lnTo>
                    <a:pt x="502" y="44"/>
                  </a:lnTo>
                  <a:lnTo>
                    <a:pt x="502" y="46"/>
                  </a:lnTo>
                  <a:lnTo>
                    <a:pt x="502" y="48"/>
                  </a:lnTo>
                  <a:lnTo>
                    <a:pt x="502" y="50"/>
                  </a:lnTo>
                  <a:lnTo>
                    <a:pt x="502" y="52"/>
                  </a:lnTo>
                  <a:lnTo>
                    <a:pt x="498" y="56"/>
                  </a:lnTo>
                  <a:lnTo>
                    <a:pt x="496" y="58"/>
                  </a:lnTo>
                  <a:lnTo>
                    <a:pt x="490" y="60"/>
                  </a:lnTo>
                  <a:lnTo>
                    <a:pt x="490" y="58"/>
                  </a:lnTo>
                  <a:lnTo>
                    <a:pt x="488" y="58"/>
                  </a:lnTo>
                  <a:lnTo>
                    <a:pt x="484" y="58"/>
                  </a:lnTo>
                  <a:lnTo>
                    <a:pt x="482" y="58"/>
                  </a:lnTo>
                  <a:lnTo>
                    <a:pt x="478" y="58"/>
                  </a:lnTo>
                  <a:lnTo>
                    <a:pt x="476" y="62"/>
                  </a:lnTo>
                  <a:lnTo>
                    <a:pt x="472" y="66"/>
                  </a:lnTo>
                  <a:lnTo>
                    <a:pt x="470" y="72"/>
                  </a:lnTo>
                  <a:lnTo>
                    <a:pt x="472" y="72"/>
                  </a:lnTo>
                  <a:lnTo>
                    <a:pt x="472" y="72"/>
                  </a:lnTo>
                  <a:lnTo>
                    <a:pt x="474" y="74"/>
                  </a:lnTo>
                  <a:lnTo>
                    <a:pt x="476" y="76"/>
                  </a:lnTo>
                  <a:lnTo>
                    <a:pt x="476" y="80"/>
                  </a:lnTo>
                  <a:lnTo>
                    <a:pt x="476" y="84"/>
                  </a:lnTo>
                  <a:lnTo>
                    <a:pt x="474" y="90"/>
                  </a:lnTo>
                  <a:lnTo>
                    <a:pt x="472" y="92"/>
                  </a:lnTo>
                  <a:lnTo>
                    <a:pt x="470" y="102"/>
                  </a:lnTo>
                  <a:lnTo>
                    <a:pt x="468" y="114"/>
                  </a:lnTo>
                  <a:lnTo>
                    <a:pt x="468" y="126"/>
                  </a:lnTo>
                  <a:lnTo>
                    <a:pt x="472" y="134"/>
                  </a:lnTo>
                  <a:lnTo>
                    <a:pt x="472" y="134"/>
                  </a:lnTo>
                  <a:lnTo>
                    <a:pt x="474" y="134"/>
                  </a:lnTo>
                  <a:lnTo>
                    <a:pt x="478" y="132"/>
                  </a:lnTo>
                  <a:lnTo>
                    <a:pt x="480" y="130"/>
                  </a:lnTo>
                  <a:lnTo>
                    <a:pt x="484" y="126"/>
                  </a:lnTo>
                  <a:lnTo>
                    <a:pt x="486" y="122"/>
                  </a:lnTo>
                  <a:lnTo>
                    <a:pt x="488" y="116"/>
                  </a:lnTo>
                  <a:lnTo>
                    <a:pt x="490" y="108"/>
                  </a:lnTo>
                  <a:lnTo>
                    <a:pt x="494" y="82"/>
                  </a:lnTo>
                  <a:lnTo>
                    <a:pt x="500" y="78"/>
                  </a:lnTo>
                  <a:lnTo>
                    <a:pt x="500" y="78"/>
                  </a:lnTo>
                  <a:lnTo>
                    <a:pt x="500" y="74"/>
                  </a:lnTo>
                  <a:lnTo>
                    <a:pt x="500" y="72"/>
                  </a:lnTo>
                  <a:lnTo>
                    <a:pt x="502" y="68"/>
                  </a:lnTo>
                  <a:lnTo>
                    <a:pt x="504" y="64"/>
                  </a:lnTo>
                  <a:lnTo>
                    <a:pt x="506" y="62"/>
                  </a:lnTo>
                  <a:lnTo>
                    <a:pt x="508" y="62"/>
                  </a:lnTo>
                  <a:lnTo>
                    <a:pt x="508" y="62"/>
                  </a:lnTo>
                  <a:lnTo>
                    <a:pt x="510" y="62"/>
                  </a:lnTo>
                  <a:lnTo>
                    <a:pt x="514" y="62"/>
                  </a:lnTo>
                  <a:lnTo>
                    <a:pt x="516" y="64"/>
                  </a:lnTo>
                  <a:lnTo>
                    <a:pt x="520" y="64"/>
                  </a:lnTo>
                  <a:lnTo>
                    <a:pt x="522" y="68"/>
                  </a:lnTo>
                  <a:lnTo>
                    <a:pt x="524" y="72"/>
                  </a:lnTo>
                  <a:lnTo>
                    <a:pt x="524" y="76"/>
                  </a:lnTo>
                  <a:lnTo>
                    <a:pt x="520" y="86"/>
                  </a:lnTo>
                  <a:lnTo>
                    <a:pt x="520" y="88"/>
                  </a:lnTo>
                  <a:lnTo>
                    <a:pt x="520" y="88"/>
                  </a:lnTo>
                  <a:lnTo>
                    <a:pt x="518" y="90"/>
                  </a:lnTo>
                  <a:lnTo>
                    <a:pt x="518" y="92"/>
                  </a:lnTo>
                  <a:lnTo>
                    <a:pt x="520" y="92"/>
                  </a:lnTo>
                  <a:lnTo>
                    <a:pt x="524" y="92"/>
                  </a:lnTo>
                  <a:lnTo>
                    <a:pt x="526" y="90"/>
                  </a:lnTo>
                  <a:lnTo>
                    <a:pt x="528" y="88"/>
                  </a:lnTo>
                  <a:lnTo>
                    <a:pt x="528" y="90"/>
                  </a:lnTo>
                  <a:lnTo>
                    <a:pt x="530" y="92"/>
                  </a:lnTo>
                  <a:lnTo>
                    <a:pt x="534" y="96"/>
                  </a:lnTo>
                  <a:lnTo>
                    <a:pt x="536" y="100"/>
                  </a:lnTo>
                  <a:lnTo>
                    <a:pt x="536" y="104"/>
                  </a:lnTo>
                  <a:lnTo>
                    <a:pt x="536" y="108"/>
                  </a:lnTo>
                  <a:lnTo>
                    <a:pt x="536" y="114"/>
                  </a:lnTo>
                  <a:lnTo>
                    <a:pt x="536" y="118"/>
                  </a:lnTo>
                  <a:lnTo>
                    <a:pt x="536" y="120"/>
                  </a:lnTo>
                  <a:lnTo>
                    <a:pt x="534" y="122"/>
                  </a:lnTo>
                  <a:lnTo>
                    <a:pt x="534" y="124"/>
                  </a:lnTo>
                  <a:lnTo>
                    <a:pt x="534" y="126"/>
                  </a:lnTo>
                  <a:lnTo>
                    <a:pt x="536" y="126"/>
                  </a:lnTo>
                  <a:lnTo>
                    <a:pt x="536" y="128"/>
                  </a:lnTo>
                  <a:lnTo>
                    <a:pt x="540" y="128"/>
                  </a:lnTo>
                  <a:lnTo>
                    <a:pt x="546" y="128"/>
                  </a:lnTo>
                  <a:lnTo>
                    <a:pt x="554" y="128"/>
                  </a:lnTo>
                  <a:lnTo>
                    <a:pt x="560" y="128"/>
                  </a:lnTo>
                  <a:lnTo>
                    <a:pt x="568" y="126"/>
                  </a:lnTo>
                  <a:lnTo>
                    <a:pt x="572" y="124"/>
                  </a:lnTo>
                  <a:lnTo>
                    <a:pt x="576" y="122"/>
                  </a:lnTo>
                  <a:lnTo>
                    <a:pt x="582" y="118"/>
                  </a:lnTo>
                  <a:lnTo>
                    <a:pt x="586" y="114"/>
                  </a:lnTo>
                  <a:lnTo>
                    <a:pt x="590" y="110"/>
                  </a:lnTo>
                  <a:lnTo>
                    <a:pt x="592" y="106"/>
                  </a:lnTo>
                  <a:lnTo>
                    <a:pt x="594" y="104"/>
                  </a:lnTo>
                  <a:lnTo>
                    <a:pt x="592" y="102"/>
                  </a:lnTo>
                  <a:lnTo>
                    <a:pt x="592" y="98"/>
                  </a:lnTo>
                  <a:lnTo>
                    <a:pt x="594" y="96"/>
                  </a:lnTo>
                  <a:lnTo>
                    <a:pt x="596" y="94"/>
                  </a:lnTo>
                  <a:lnTo>
                    <a:pt x="600" y="92"/>
                  </a:lnTo>
                  <a:lnTo>
                    <a:pt x="606" y="90"/>
                  </a:lnTo>
                  <a:lnTo>
                    <a:pt x="614" y="90"/>
                  </a:lnTo>
                  <a:lnTo>
                    <a:pt x="620" y="90"/>
                  </a:lnTo>
                  <a:lnTo>
                    <a:pt x="626" y="88"/>
                  </a:lnTo>
                  <a:lnTo>
                    <a:pt x="630" y="86"/>
                  </a:lnTo>
                  <a:lnTo>
                    <a:pt x="634" y="82"/>
                  </a:lnTo>
                  <a:lnTo>
                    <a:pt x="638" y="78"/>
                  </a:lnTo>
                  <a:lnTo>
                    <a:pt x="640" y="76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5" name="Freeform 375"/>
            <p:cNvSpPr>
              <a:spLocks/>
            </p:cNvSpPr>
            <p:nvPr/>
          </p:nvSpPr>
          <p:spPr bwMode="gray">
            <a:xfrm>
              <a:off x="5012" y="2016"/>
              <a:ext cx="136" cy="98"/>
            </a:xfrm>
            <a:custGeom>
              <a:avLst/>
              <a:gdLst>
                <a:gd name="T0" fmla="*/ 0 w 136"/>
                <a:gd name="T1" fmla="*/ 32 h 98"/>
                <a:gd name="T2" fmla="*/ 22 w 136"/>
                <a:gd name="T3" fmla="*/ 48 h 98"/>
                <a:gd name="T4" fmla="*/ 6 w 136"/>
                <a:gd name="T5" fmla="*/ 54 h 98"/>
                <a:gd name="T6" fmla="*/ 2 w 136"/>
                <a:gd name="T7" fmla="*/ 54 h 98"/>
                <a:gd name="T8" fmla="*/ 0 w 136"/>
                <a:gd name="T9" fmla="*/ 58 h 98"/>
                <a:gd name="T10" fmla="*/ 2 w 136"/>
                <a:gd name="T11" fmla="*/ 64 h 98"/>
                <a:gd name="T12" fmla="*/ 20 w 136"/>
                <a:gd name="T13" fmla="*/ 68 h 98"/>
                <a:gd name="T14" fmla="*/ 56 w 136"/>
                <a:gd name="T15" fmla="*/ 98 h 98"/>
                <a:gd name="T16" fmla="*/ 60 w 136"/>
                <a:gd name="T17" fmla="*/ 96 h 98"/>
                <a:gd name="T18" fmla="*/ 70 w 136"/>
                <a:gd name="T19" fmla="*/ 92 h 98"/>
                <a:gd name="T20" fmla="*/ 76 w 136"/>
                <a:gd name="T21" fmla="*/ 88 h 98"/>
                <a:gd name="T22" fmla="*/ 86 w 136"/>
                <a:gd name="T23" fmla="*/ 86 h 98"/>
                <a:gd name="T24" fmla="*/ 94 w 136"/>
                <a:gd name="T25" fmla="*/ 88 h 98"/>
                <a:gd name="T26" fmla="*/ 100 w 136"/>
                <a:gd name="T27" fmla="*/ 86 h 98"/>
                <a:gd name="T28" fmla="*/ 122 w 136"/>
                <a:gd name="T29" fmla="*/ 72 h 98"/>
                <a:gd name="T30" fmla="*/ 136 w 136"/>
                <a:gd name="T31" fmla="*/ 44 h 98"/>
                <a:gd name="T32" fmla="*/ 134 w 136"/>
                <a:gd name="T33" fmla="*/ 40 h 98"/>
                <a:gd name="T34" fmla="*/ 130 w 136"/>
                <a:gd name="T35" fmla="*/ 32 h 98"/>
                <a:gd name="T36" fmla="*/ 124 w 136"/>
                <a:gd name="T37" fmla="*/ 24 h 98"/>
                <a:gd name="T38" fmla="*/ 118 w 136"/>
                <a:gd name="T39" fmla="*/ 22 h 98"/>
                <a:gd name="T40" fmla="*/ 118 w 136"/>
                <a:gd name="T41" fmla="*/ 20 h 98"/>
                <a:gd name="T42" fmla="*/ 118 w 136"/>
                <a:gd name="T43" fmla="*/ 16 h 98"/>
                <a:gd name="T44" fmla="*/ 114 w 136"/>
                <a:gd name="T45" fmla="*/ 10 h 98"/>
                <a:gd name="T46" fmla="*/ 106 w 136"/>
                <a:gd name="T47" fmla="*/ 8 h 98"/>
                <a:gd name="T48" fmla="*/ 102 w 136"/>
                <a:gd name="T49" fmla="*/ 10 h 98"/>
                <a:gd name="T50" fmla="*/ 94 w 136"/>
                <a:gd name="T51" fmla="*/ 14 h 98"/>
                <a:gd name="T52" fmla="*/ 86 w 136"/>
                <a:gd name="T53" fmla="*/ 18 h 98"/>
                <a:gd name="T54" fmla="*/ 82 w 136"/>
                <a:gd name="T55" fmla="*/ 22 h 98"/>
                <a:gd name="T56" fmla="*/ 76 w 136"/>
                <a:gd name="T57" fmla="*/ 20 h 98"/>
                <a:gd name="T58" fmla="*/ 70 w 136"/>
                <a:gd name="T59" fmla="*/ 16 h 98"/>
                <a:gd name="T60" fmla="*/ 68 w 136"/>
                <a:gd name="T61" fmla="*/ 12 h 98"/>
                <a:gd name="T62" fmla="*/ 60 w 136"/>
                <a:gd name="T63" fmla="*/ 6 h 98"/>
                <a:gd name="T64" fmla="*/ 50 w 136"/>
                <a:gd name="T65" fmla="*/ 8 h 98"/>
                <a:gd name="T66" fmla="*/ 44 w 136"/>
                <a:gd name="T67" fmla="*/ 16 h 98"/>
                <a:gd name="T68" fmla="*/ 44 w 136"/>
                <a:gd name="T69" fmla="*/ 24 h 98"/>
                <a:gd name="T70" fmla="*/ 44 w 136"/>
                <a:gd name="T71" fmla="*/ 28 h 98"/>
                <a:gd name="T72" fmla="*/ 40 w 136"/>
                <a:gd name="T73" fmla="*/ 28 h 98"/>
                <a:gd name="T74" fmla="*/ 34 w 136"/>
                <a:gd name="T75" fmla="*/ 22 h 98"/>
                <a:gd name="T76" fmla="*/ 32 w 136"/>
                <a:gd name="T77" fmla="*/ 16 h 98"/>
                <a:gd name="T78" fmla="*/ 26 w 136"/>
                <a:gd name="T79" fmla="*/ 8 h 98"/>
                <a:gd name="T80" fmla="*/ 18 w 136"/>
                <a:gd name="T81" fmla="*/ 0 h 98"/>
                <a:gd name="T82" fmla="*/ 14 w 136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98">
                  <a:moveTo>
                    <a:pt x="12" y="4"/>
                  </a:moveTo>
                  <a:lnTo>
                    <a:pt x="0" y="32"/>
                  </a:lnTo>
                  <a:lnTo>
                    <a:pt x="16" y="36"/>
                  </a:lnTo>
                  <a:lnTo>
                    <a:pt x="22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6" y="68"/>
                  </a:lnTo>
                  <a:lnTo>
                    <a:pt x="20" y="68"/>
                  </a:lnTo>
                  <a:lnTo>
                    <a:pt x="38" y="86"/>
                  </a:lnTo>
                  <a:lnTo>
                    <a:pt x="56" y="98"/>
                  </a:lnTo>
                  <a:lnTo>
                    <a:pt x="58" y="98"/>
                  </a:lnTo>
                  <a:lnTo>
                    <a:pt x="60" y="96"/>
                  </a:lnTo>
                  <a:lnTo>
                    <a:pt x="66" y="94"/>
                  </a:lnTo>
                  <a:lnTo>
                    <a:pt x="70" y="92"/>
                  </a:lnTo>
                  <a:lnTo>
                    <a:pt x="74" y="90"/>
                  </a:lnTo>
                  <a:lnTo>
                    <a:pt x="76" y="88"/>
                  </a:lnTo>
                  <a:lnTo>
                    <a:pt x="82" y="86"/>
                  </a:lnTo>
                  <a:lnTo>
                    <a:pt x="86" y="86"/>
                  </a:lnTo>
                  <a:lnTo>
                    <a:pt x="90" y="86"/>
                  </a:lnTo>
                  <a:lnTo>
                    <a:pt x="94" y="88"/>
                  </a:lnTo>
                  <a:lnTo>
                    <a:pt x="96" y="88"/>
                  </a:lnTo>
                  <a:lnTo>
                    <a:pt x="100" y="86"/>
                  </a:lnTo>
                  <a:lnTo>
                    <a:pt x="110" y="80"/>
                  </a:lnTo>
                  <a:lnTo>
                    <a:pt x="122" y="72"/>
                  </a:lnTo>
                  <a:lnTo>
                    <a:pt x="132" y="58"/>
                  </a:lnTo>
                  <a:lnTo>
                    <a:pt x="136" y="44"/>
                  </a:lnTo>
                  <a:lnTo>
                    <a:pt x="136" y="42"/>
                  </a:lnTo>
                  <a:lnTo>
                    <a:pt x="134" y="40"/>
                  </a:lnTo>
                  <a:lnTo>
                    <a:pt x="132" y="36"/>
                  </a:lnTo>
                  <a:lnTo>
                    <a:pt x="130" y="32"/>
                  </a:lnTo>
                  <a:lnTo>
                    <a:pt x="126" y="28"/>
                  </a:lnTo>
                  <a:lnTo>
                    <a:pt x="124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8" y="18"/>
                  </a:lnTo>
                  <a:lnTo>
                    <a:pt x="118" y="16"/>
                  </a:lnTo>
                  <a:lnTo>
                    <a:pt x="118" y="12"/>
                  </a:lnTo>
                  <a:lnTo>
                    <a:pt x="114" y="10"/>
                  </a:lnTo>
                  <a:lnTo>
                    <a:pt x="112" y="10"/>
                  </a:lnTo>
                  <a:lnTo>
                    <a:pt x="106" y="8"/>
                  </a:lnTo>
                  <a:lnTo>
                    <a:pt x="104" y="10"/>
                  </a:lnTo>
                  <a:lnTo>
                    <a:pt x="102" y="10"/>
                  </a:lnTo>
                  <a:lnTo>
                    <a:pt x="98" y="12"/>
                  </a:lnTo>
                  <a:lnTo>
                    <a:pt x="94" y="14"/>
                  </a:lnTo>
                  <a:lnTo>
                    <a:pt x="90" y="16"/>
                  </a:lnTo>
                  <a:lnTo>
                    <a:pt x="86" y="18"/>
                  </a:lnTo>
                  <a:lnTo>
                    <a:pt x="84" y="20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2" y="18"/>
                  </a:lnTo>
                  <a:lnTo>
                    <a:pt x="70" y="16"/>
                  </a:lnTo>
                  <a:lnTo>
                    <a:pt x="70" y="14"/>
                  </a:lnTo>
                  <a:lnTo>
                    <a:pt x="68" y="12"/>
                  </a:lnTo>
                  <a:lnTo>
                    <a:pt x="64" y="8"/>
                  </a:lnTo>
                  <a:lnTo>
                    <a:pt x="60" y="6"/>
                  </a:lnTo>
                  <a:lnTo>
                    <a:pt x="56" y="6"/>
                  </a:lnTo>
                  <a:lnTo>
                    <a:pt x="50" y="8"/>
                  </a:lnTo>
                  <a:lnTo>
                    <a:pt x="46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8" y="24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2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4"/>
                  </a:lnTo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7" name="标志1"/>
          <p:cNvGrpSpPr/>
          <p:nvPr/>
        </p:nvGrpSpPr>
        <p:grpSpPr>
          <a:xfrm>
            <a:off x="5023343" y="2031176"/>
            <a:ext cx="432000" cy="423601"/>
            <a:chOff x="5023343" y="2031176"/>
            <a:chExt cx="432000" cy="423601"/>
          </a:xfrm>
        </p:grpSpPr>
        <p:sp>
          <p:nvSpPr>
            <p:cNvPr id="200" name="等腰三角形 199"/>
            <p:cNvSpPr/>
            <p:nvPr/>
          </p:nvSpPr>
          <p:spPr>
            <a:xfrm rot="10800000">
              <a:off x="5023343" y="2031176"/>
              <a:ext cx="432000" cy="324000"/>
            </a:xfrm>
            <a:prstGeom prst="triangle">
              <a:avLst/>
            </a:prstGeom>
            <a:solidFill>
              <a:srgbClr val="FDDC01">
                <a:alpha val="74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1" name="等腰三角形 200"/>
            <p:cNvSpPr/>
            <p:nvPr/>
          </p:nvSpPr>
          <p:spPr>
            <a:xfrm rot="10800000">
              <a:off x="5023343" y="2130777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4" name="标题图形"/>
          <p:cNvGrpSpPr/>
          <p:nvPr/>
        </p:nvGrpSpPr>
        <p:grpSpPr>
          <a:xfrm>
            <a:off x="389052" y="189239"/>
            <a:ext cx="423601" cy="432000"/>
            <a:chOff x="1406799" y="1110041"/>
            <a:chExt cx="423601" cy="432000"/>
          </a:xfrm>
        </p:grpSpPr>
        <p:sp>
          <p:nvSpPr>
            <p:cNvPr id="215" name="等腰三角形 214"/>
            <p:cNvSpPr/>
            <p:nvPr/>
          </p:nvSpPr>
          <p:spPr>
            <a:xfrm rot="5400000">
              <a:off x="1352799" y="1164041"/>
              <a:ext cx="432000" cy="324000"/>
            </a:xfrm>
            <a:prstGeom prst="triangle">
              <a:avLst/>
            </a:prstGeom>
            <a:solidFill>
              <a:srgbClr val="FDDC01">
                <a:alpha val="69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6" name="等腰三角形 215"/>
            <p:cNvSpPr/>
            <p:nvPr/>
          </p:nvSpPr>
          <p:spPr>
            <a:xfrm rot="5400000">
              <a:off x="1452400" y="1164041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8" name="标志3"/>
          <p:cNvGrpSpPr/>
          <p:nvPr/>
        </p:nvGrpSpPr>
        <p:grpSpPr>
          <a:xfrm>
            <a:off x="5170343" y="5133741"/>
            <a:ext cx="432000" cy="423601"/>
            <a:chOff x="5023343" y="2031176"/>
            <a:chExt cx="432000" cy="423601"/>
          </a:xfrm>
        </p:grpSpPr>
        <p:sp>
          <p:nvSpPr>
            <p:cNvPr id="219" name="等腰三角形 218"/>
            <p:cNvSpPr/>
            <p:nvPr/>
          </p:nvSpPr>
          <p:spPr>
            <a:xfrm rot="10800000">
              <a:off x="5023343" y="2031176"/>
              <a:ext cx="432000" cy="324000"/>
            </a:xfrm>
            <a:prstGeom prst="triangle">
              <a:avLst/>
            </a:prstGeom>
            <a:solidFill>
              <a:srgbClr val="FDDC01">
                <a:alpha val="74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0" name="等腰三角形 219"/>
            <p:cNvSpPr/>
            <p:nvPr/>
          </p:nvSpPr>
          <p:spPr>
            <a:xfrm rot="10800000">
              <a:off x="5023343" y="2130777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21" name="标志2"/>
          <p:cNvGrpSpPr/>
          <p:nvPr/>
        </p:nvGrpSpPr>
        <p:grpSpPr>
          <a:xfrm>
            <a:off x="9422250" y="2535469"/>
            <a:ext cx="432000" cy="423601"/>
            <a:chOff x="5023343" y="2031176"/>
            <a:chExt cx="432000" cy="423601"/>
          </a:xfrm>
        </p:grpSpPr>
        <p:sp>
          <p:nvSpPr>
            <p:cNvPr id="222" name="等腰三角形 221"/>
            <p:cNvSpPr/>
            <p:nvPr/>
          </p:nvSpPr>
          <p:spPr>
            <a:xfrm rot="10800000">
              <a:off x="5023343" y="2031176"/>
              <a:ext cx="432000" cy="324000"/>
            </a:xfrm>
            <a:prstGeom prst="triangle">
              <a:avLst/>
            </a:prstGeom>
            <a:solidFill>
              <a:srgbClr val="FDDC01">
                <a:alpha val="74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3" name="等腰三角形 222"/>
            <p:cNvSpPr/>
            <p:nvPr/>
          </p:nvSpPr>
          <p:spPr>
            <a:xfrm rot="10800000">
              <a:off x="5023343" y="2130777"/>
              <a:ext cx="432000" cy="324000"/>
            </a:xfrm>
            <a:prstGeom prst="triangle">
              <a:avLst/>
            </a:prstGeom>
            <a:solidFill>
              <a:srgbClr val="FDDC0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24" name="标题1"/>
          <p:cNvSpPr txBox="1"/>
          <p:nvPr/>
        </p:nvSpPr>
        <p:spPr>
          <a:xfrm>
            <a:off x="875515" y="112851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</a:t>
            </a:r>
            <a:endParaRPr lang="zh-CN" altLang="en-US" sz="3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6" name="小标题1"/>
          <p:cNvSpPr txBox="1"/>
          <p:nvPr/>
        </p:nvSpPr>
        <p:spPr>
          <a:xfrm>
            <a:off x="4466858" y="2478836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7" name="文本1"/>
          <p:cNvSpPr txBox="1"/>
          <p:nvPr/>
        </p:nvSpPr>
        <p:spPr>
          <a:xfrm>
            <a:off x="4447407" y="2892536"/>
            <a:ext cx="289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9" name="小标题2"/>
          <p:cNvSpPr txBox="1"/>
          <p:nvPr/>
        </p:nvSpPr>
        <p:spPr>
          <a:xfrm>
            <a:off x="9265912" y="3103934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0" name="文本2"/>
          <p:cNvSpPr txBox="1"/>
          <p:nvPr/>
        </p:nvSpPr>
        <p:spPr>
          <a:xfrm>
            <a:off x="9246461" y="3517634"/>
            <a:ext cx="289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2" name="小标题3"/>
          <p:cNvSpPr txBox="1"/>
          <p:nvPr/>
        </p:nvSpPr>
        <p:spPr>
          <a:xfrm>
            <a:off x="5737221" y="4834570"/>
            <a:ext cx="267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Please Text </a:t>
            </a:r>
            <a:r>
              <a:rPr lang="en-US" altLang="zh-CN" sz="2400" b="1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</a:t>
            </a:r>
            <a:endParaRPr lang="zh-CN" altLang="en-US" sz="2400" b="1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3" name="文本3"/>
          <p:cNvSpPr txBox="1"/>
          <p:nvPr/>
        </p:nvSpPr>
        <p:spPr>
          <a:xfrm>
            <a:off x="5717770" y="5248270"/>
            <a:ext cx="289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Add Your Text Here . Your text and paste it here. Text or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Copy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Your text and 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pasteit </a:t>
            </a:r>
            <a:r>
              <a:rPr lang="en-US" altLang="zh-CN" dirty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here. Text or Copy Your </a:t>
            </a:r>
            <a:r>
              <a:rPr lang="en-US" altLang="zh-CN" dirty="0" smtClean="0">
                <a:solidFill>
                  <a:srgbClr val="FDDC0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text</a:t>
            </a:r>
            <a:endParaRPr lang="zh-CN" altLang="en-US" dirty="0">
              <a:solidFill>
                <a:srgbClr val="FDDC0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15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25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5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75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6" grpId="0"/>
      <p:bldP spid="227" grpId="0"/>
      <p:bldP spid="229" grpId="0"/>
      <p:bldP spid="230" grpId="0"/>
      <p:bldP spid="232" grpId="0"/>
      <p:bldP spid="233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DF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1682</Words>
  <Application>Microsoft Office PowerPoint</Application>
  <PresentationFormat>宽屏</PresentationFormat>
  <Paragraphs>175</Paragraphs>
  <Slides>25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ＭＳ Ｐゴシック</vt:lpstr>
      <vt:lpstr>方正正黑简体</vt:lpstr>
      <vt:lpstr>黑体</vt:lpstr>
      <vt:lpstr>华文细黑</vt:lpstr>
      <vt:lpstr>迷你简菱心</vt:lpstr>
      <vt:lpstr>宋体</vt:lpstr>
      <vt:lpstr>微软雅黑</vt:lpstr>
      <vt:lpstr>Arial</vt:lpstr>
      <vt:lpstr>Arial Black</vt:lpstr>
      <vt:lpstr>Calibri</vt:lpstr>
      <vt:lpstr>Calibri Light</vt:lpstr>
      <vt:lpstr>Franklin Gothic Medium Cond</vt:lpstr>
      <vt:lpstr>Impact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锐旗设计；https:/9ppt.taobao.com</cp:keywords>
  <cp:lastModifiedBy>Admin</cp:lastModifiedBy>
  <cp:revision>166</cp:revision>
  <dcterms:created xsi:type="dcterms:W3CDTF">2015-09-02T14:17:33Z</dcterms:created>
  <dcterms:modified xsi:type="dcterms:W3CDTF">2016-11-06T10:01:01Z</dcterms:modified>
  <cp:category>锐旗设计；https://9ppt.taobao.com</cp:category>
</cp:coreProperties>
</file>